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tiff" ContentType="image/tiff"/>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5" r:id="rId4"/>
    <p:sldMasterId id="2147483836" r:id="rId5"/>
    <p:sldMasterId id="2147483849" r:id="rId6"/>
    <p:sldMasterId id="2147483897" r:id="rId7"/>
    <p:sldMasterId id="2147483909" r:id="rId8"/>
    <p:sldMasterId id="2147483921" r:id="rId9"/>
  </p:sldMasterIdLst>
  <p:notesMasterIdLst>
    <p:notesMasterId r:id="rId119"/>
  </p:notesMasterIdLst>
  <p:sldIdLst>
    <p:sldId id="256" r:id="rId10"/>
    <p:sldId id="257" r:id="rId11"/>
    <p:sldId id="366" r:id="rId12"/>
    <p:sldId id="258" r:id="rId13"/>
    <p:sldId id="361" r:id="rId14"/>
    <p:sldId id="338" r:id="rId15"/>
    <p:sldId id="423" r:id="rId16"/>
    <p:sldId id="368" r:id="rId17"/>
    <p:sldId id="424" r:id="rId18"/>
    <p:sldId id="374" r:id="rId19"/>
    <p:sldId id="263" r:id="rId20"/>
    <p:sldId id="420" r:id="rId21"/>
    <p:sldId id="352" r:id="rId22"/>
    <p:sldId id="351" r:id="rId23"/>
    <p:sldId id="365" r:id="rId24"/>
    <p:sldId id="266" r:id="rId25"/>
    <p:sldId id="268" r:id="rId26"/>
    <p:sldId id="267" r:id="rId27"/>
    <p:sldId id="269" r:id="rId28"/>
    <p:sldId id="270" r:id="rId29"/>
    <p:sldId id="271" r:id="rId30"/>
    <p:sldId id="272" r:id="rId31"/>
    <p:sldId id="273" r:id="rId32"/>
    <p:sldId id="274" r:id="rId33"/>
    <p:sldId id="275" r:id="rId34"/>
    <p:sldId id="276" r:id="rId35"/>
    <p:sldId id="277" r:id="rId36"/>
    <p:sldId id="371" r:id="rId37"/>
    <p:sldId id="372" r:id="rId38"/>
    <p:sldId id="316" r:id="rId39"/>
    <p:sldId id="302" r:id="rId40"/>
    <p:sldId id="354" r:id="rId41"/>
    <p:sldId id="318" r:id="rId42"/>
    <p:sldId id="317" r:id="rId43"/>
    <p:sldId id="320" r:id="rId44"/>
    <p:sldId id="464" r:id="rId45"/>
    <p:sldId id="465" r:id="rId46"/>
    <p:sldId id="449" r:id="rId47"/>
    <p:sldId id="376" r:id="rId48"/>
    <p:sldId id="345" r:id="rId49"/>
    <p:sldId id="346" r:id="rId50"/>
    <p:sldId id="347" r:id="rId51"/>
    <p:sldId id="348" r:id="rId52"/>
    <p:sldId id="349" r:id="rId53"/>
    <p:sldId id="350" r:id="rId54"/>
    <p:sldId id="279" r:id="rId55"/>
    <p:sldId id="280" r:id="rId56"/>
    <p:sldId id="450" r:id="rId57"/>
    <p:sldId id="380" r:id="rId58"/>
    <p:sldId id="383" r:id="rId59"/>
    <p:sldId id="384" r:id="rId60"/>
    <p:sldId id="386" r:id="rId61"/>
    <p:sldId id="382" r:id="rId62"/>
    <p:sldId id="385" r:id="rId63"/>
    <p:sldId id="387" r:id="rId64"/>
    <p:sldId id="419" r:id="rId65"/>
    <p:sldId id="388" r:id="rId66"/>
    <p:sldId id="391" r:id="rId67"/>
    <p:sldId id="392" r:id="rId68"/>
    <p:sldId id="393" r:id="rId69"/>
    <p:sldId id="394" r:id="rId70"/>
    <p:sldId id="451" r:id="rId71"/>
    <p:sldId id="399" r:id="rId72"/>
    <p:sldId id="398" r:id="rId73"/>
    <p:sldId id="452" r:id="rId74"/>
    <p:sldId id="421" r:id="rId75"/>
    <p:sldId id="409" r:id="rId76"/>
    <p:sldId id="408" r:id="rId77"/>
    <p:sldId id="417" r:id="rId78"/>
    <p:sldId id="410" r:id="rId79"/>
    <p:sldId id="411" r:id="rId80"/>
    <p:sldId id="412" r:id="rId81"/>
    <p:sldId id="413" r:id="rId82"/>
    <p:sldId id="414" r:id="rId83"/>
    <p:sldId id="415" r:id="rId84"/>
    <p:sldId id="416" r:id="rId85"/>
    <p:sldId id="405" r:id="rId86"/>
    <p:sldId id="444" r:id="rId87"/>
    <p:sldId id="445" r:id="rId88"/>
    <p:sldId id="466" r:id="rId89"/>
    <p:sldId id="453" r:id="rId90"/>
    <p:sldId id="425" r:id="rId91"/>
    <p:sldId id="447" r:id="rId92"/>
    <p:sldId id="448" r:id="rId93"/>
    <p:sldId id="454" r:id="rId94"/>
    <p:sldId id="455" r:id="rId95"/>
    <p:sldId id="456" r:id="rId96"/>
    <p:sldId id="457" r:id="rId97"/>
    <p:sldId id="458" r:id="rId98"/>
    <p:sldId id="459" r:id="rId99"/>
    <p:sldId id="460" r:id="rId100"/>
    <p:sldId id="461" r:id="rId101"/>
    <p:sldId id="462" r:id="rId102"/>
    <p:sldId id="463" r:id="rId103"/>
    <p:sldId id="428" r:id="rId104"/>
    <p:sldId id="429" r:id="rId105"/>
    <p:sldId id="467" r:id="rId106"/>
    <p:sldId id="431" r:id="rId107"/>
    <p:sldId id="430" r:id="rId108"/>
    <p:sldId id="433" r:id="rId109"/>
    <p:sldId id="442" r:id="rId110"/>
    <p:sldId id="434" r:id="rId111"/>
    <p:sldId id="435" r:id="rId112"/>
    <p:sldId id="436" r:id="rId113"/>
    <p:sldId id="437" r:id="rId114"/>
    <p:sldId id="438" r:id="rId115"/>
    <p:sldId id="439" r:id="rId116"/>
    <p:sldId id="440" r:id="rId117"/>
    <p:sldId id="441" r:id="rId11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6034"/>
    <a:srgbClr val="CFAA80"/>
    <a:srgbClr val="FFF3DB"/>
    <a:srgbClr val="FFF1B4"/>
    <a:srgbClr val="FFF18F"/>
    <a:srgbClr val="EE5664"/>
    <a:srgbClr val="F0F39F"/>
    <a:srgbClr val="2DA2E3"/>
    <a:srgbClr val="FBBE30"/>
    <a:srgbClr val="E9E7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22" autoAdjust="0"/>
    <p:restoredTop sz="94660"/>
  </p:normalViewPr>
  <p:slideViewPr>
    <p:cSldViewPr>
      <p:cViewPr varScale="1">
        <p:scale>
          <a:sx n="106" d="100"/>
          <a:sy n="106" d="100"/>
        </p:scale>
        <p:origin x="1116"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notesMaster" Target="notesMasters/notesMaster1.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Ventes</c:v>
                </c:pt>
              </c:strCache>
            </c:strRef>
          </c:tx>
          <c:dPt>
            <c:idx val="0"/>
            <c:bubble3D val="0"/>
            <c:spPr>
              <a:solidFill>
                <a:srgbClr val="92D050"/>
              </a:solidFill>
              <a:ln w="19050">
                <a:solidFill>
                  <a:schemeClr val="lt1"/>
                </a:solidFill>
              </a:ln>
              <a:effectLst/>
            </c:spPr>
            <c:extLst>
              <c:ext xmlns:c16="http://schemas.microsoft.com/office/drawing/2014/chart" uri="{C3380CC4-5D6E-409C-BE32-E72D297353CC}">
                <c16:uniqueId val="{00000001-81C2-4535-910B-040E84D946C1}"/>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81C2-4535-910B-040E84D946C1}"/>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81C2-4535-910B-040E84D946C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1C2-4535-910B-040E84D946C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1C2-4535-910B-040E84D946C1}"/>
              </c:ext>
            </c:extLst>
          </c:dPt>
          <c:dPt>
            <c:idx val="5"/>
            <c:bubble3D val="0"/>
            <c:spPr>
              <a:solidFill>
                <a:srgbClr val="FF0000"/>
              </a:solidFill>
              <a:ln w="19050">
                <a:solidFill>
                  <a:schemeClr val="lt1"/>
                </a:solidFill>
              </a:ln>
              <a:effectLst/>
            </c:spPr>
            <c:extLst>
              <c:ext xmlns:c16="http://schemas.microsoft.com/office/drawing/2014/chart" uri="{C3380CC4-5D6E-409C-BE32-E72D297353CC}">
                <c16:uniqueId val="{0000000B-81C2-4535-910B-040E84D946C1}"/>
              </c:ext>
            </c:extLst>
          </c:dPt>
          <c:dPt>
            <c:idx val="6"/>
            <c:bubble3D val="0"/>
            <c:spPr>
              <a:solidFill>
                <a:srgbClr val="0070C0"/>
              </a:solidFill>
              <a:ln w="19050">
                <a:solidFill>
                  <a:schemeClr val="lt1"/>
                </a:solidFill>
              </a:ln>
              <a:effectLst/>
            </c:spPr>
            <c:extLst>
              <c:ext xmlns:c16="http://schemas.microsoft.com/office/drawing/2014/chart" uri="{C3380CC4-5D6E-409C-BE32-E72D297353CC}">
                <c16:uniqueId val="{0000000D-81C2-4535-910B-040E84D946C1}"/>
              </c:ext>
            </c:extLst>
          </c:dPt>
          <c:dPt>
            <c:idx val="7"/>
            <c:bubble3D val="0"/>
            <c:spPr>
              <a:solidFill>
                <a:srgbClr val="FFFF00"/>
              </a:solidFill>
              <a:ln w="19050">
                <a:solidFill>
                  <a:schemeClr val="lt1"/>
                </a:solidFill>
              </a:ln>
              <a:effectLst/>
            </c:spPr>
            <c:extLst>
              <c:ext xmlns:c16="http://schemas.microsoft.com/office/drawing/2014/chart" uri="{C3380CC4-5D6E-409C-BE32-E72D297353CC}">
                <c16:uniqueId val="{0000000F-81C2-4535-910B-040E84D946C1}"/>
              </c:ext>
            </c:extLst>
          </c:dPt>
          <c:cat>
            <c:strRef>
              <c:f>Feuil1!$A$2:$A$9</c:f>
              <c:strCache>
                <c:ptCount val="3"/>
                <c:pt idx="0">
                  <c:v>1er trim.</c:v>
                </c:pt>
                <c:pt idx="1">
                  <c:v>2e trim.</c:v>
                </c:pt>
                <c:pt idx="2">
                  <c:v>3e trim.</c:v>
                </c:pt>
              </c:strCache>
            </c:strRef>
          </c:cat>
          <c:val>
            <c:numRef>
              <c:f>Feuil1!$B$2:$B$9</c:f>
              <c:numCache>
                <c:formatCode>General</c:formatCode>
                <c:ptCount val="8"/>
                <c:pt idx="0">
                  <c:v>1</c:v>
                </c:pt>
                <c:pt idx="1">
                  <c:v>1</c:v>
                </c:pt>
                <c:pt idx="2">
                  <c:v>1</c:v>
                </c:pt>
              </c:numCache>
            </c:numRef>
          </c:val>
          <c:extLst>
            <c:ext xmlns:c16="http://schemas.microsoft.com/office/drawing/2014/chart" uri="{C3380CC4-5D6E-409C-BE32-E72D297353CC}">
              <c16:uniqueId val="{00000010-81C2-4535-910B-040E84D946C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0.4634</cdr:x>
      <cdr:y>0.65392</cdr:y>
    </cdr:from>
    <cdr:to>
      <cdr:x>0.52957</cdr:x>
      <cdr:y>0.78204</cdr:y>
    </cdr:to>
    <cdr:sp macro="" textlink="">
      <cdr:nvSpPr>
        <cdr:cNvPr id="10" name="Ellipse 9">
          <a:extLst xmlns:a="http://schemas.openxmlformats.org/drawingml/2006/main">
            <a:ext uri="{FF2B5EF4-FFF2-40B4-BE49-F238E27FC236}">
              <a16:creationId xmlns:a16="http://schemas.microsoft.com/office/drawing/2014/main" id="{AED018FC-6F40-46FC-A731-E211DD559989}"/>
            </a:ext>
          </a:extLst>
        </cdr:cNvPr>
        <cdr:cNvSpPr/>
      </cdr:nvSpPr>
      <cdr:spPr>
        <a:xfrm xmlns:a="http://schemas.openxmlformats.org/drawingml/2006/main">
          <a:off x="2520933" y="1837446"/>
          <a:ext cx="360000" cy="360000"/>
        </a:xfrm>
        <a:prstGeom xmlns:a="http://schemas.openxmlformats.org/drawingml/2006/main" prst="ellipse">
          <a:avLst/>
        </a:prstGeom>
        <a:solidFill xmlns:a="http://schemas.openxmlformats.org/drawingml/2006/main">
          <a:schemeClr val="tx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CA" dirty="0"/>
        </a:p>
      </cdr:txBody>
    </cdr:sp>
  </cdr:relSizeAnchor>
  <cdr:relSizeAnchor xmlns:cdr="http://schemas.openxmlformats.org/drawingml/2006/chartDrawing">
    <cdr:from>
      <cdr:x>0.33286</cdr:x>
      <cdr:y>0.37188</cdr:y>
    </cdr:from>
    <cdr:to>
      <cdr:x>0.39903</cdr:x>
      <cdr:y>0.5</cdr:y>
    </cdr:to>
    <cdr:sp macro="" textlink="">
      <cdr:nvSpPr>
        <cdr:cNvPr id="17" name="Ellipse 16">
          <a:extLst xmlns:a="http://schemas.openxmlformats.org/drawingml/2006/main">
            <a:ext uri="{FF2B5EF4-FFF2-40B4-BE49-F238E27FC236}">
              <a16:creationId xmlns:a16="http://schemas.microsoft.com/office/drawing/2014/main" id="{3E703197-8262-4DDC-B7E6-EF4E03DCD993}"/>
            </a:ext>
          </a:extLst>
        </cdr:cNvPr>
        <cdr:cNvSpPr/>
      </cdr:nvSpPr>
      <cdr:spPr>
        <a:xfrm xmlns:a="http://schemas.openxmlformats.org/drawingml/2006/main">
          <a:off x="1810782" y="1044938"/>
          <a:ext cx="360000" cy="360000"/>
        </a:xfrm>
        <a:prstGeom xmlns:a="http://schemas.openxmlformats.org/drawingml/2006/main" prst="ellipse">
          <a:avLst/>
        </a:prstGeom>
        <a:solidFill xmlns:a="http://schemas.openxmlformats.org/drawingml/2006/main">
          <a:schemeClr val="tx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CA" dirty="0"/>
        </a:p>
      </cdr:txBody>
    </cdr:sp>
  </cdr:relSizeAnchor>
  <cdr:relSizeAnchor xmlns:cdr="http://schemas.openxmlformats.org/drawingml/2006/chartDrawing">
    <cdr:from>
      <cdr:x>0.38631</cdr:x>
      <cdr:y>0.22731</cdr:y>
    </cdr:from>
    <cdr:to>
      <cdr:x>0.45248</cdr:x>
      <cdr:y>0.35542</cdr:y>
    </cdr:to>
    <cdr:sp macro="" textlink="">
      <cdr:nvSpPr>
        <cdr:cNvPr id="18" name="Ellipse 17">
          <a:extLst xmlns:a="http://schemas.openxmlformats.org/drawingml/2006/main">
            <a:ext uri="{FF2B5EF4-FFF2-40B4-BE49-F238E27FC236}">
              <a16:creationId xmlns:a16="http://schemas.microsoft.com/office/drawing/2014/main" id="{3E703197-8262-4DDC-B7E6-EF4E03DCD993}"/>
            </a:ext>
          </a:extLst>
        </cdr:cNvPr>
        <cdr:cNvSpPr/>
      </cdr:nvSpPr>
      <cdr:spPr>
        <a:xfrm xmlns:a="http://schemas.openxmlformats.org/drawingml/2006/main">
          <a:off x="2101566" y="638699"/>
          <a:ext cx="360000" cy="360000"/>
        </a:xfrm>
        <a:prstGeom xmlns:a="http://schemas.openxmlformats.org/drawingml/2006/main" prst="ellipse">
          <a:avLst/>
        </a:prstGeom>
        <a:solidFill xmlns:a="http://schemas.openxmlformats.org/drawingml/2006/main">
          <a:schemeClr val="tx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CA" dirty="0"/>
        </a:p>
      </cdr:txBody>
    </cdr:sp>
  </cdr:relSizeAnchor>
  <cdr:relSizeAnchor xmlns:cdr="http://schemas.openxmlformats.org/drawingml/2006/chartDrawing">
    <cdr:from>
      <cdr:x>0.53002</cdr:x>
      <cdr:y>0.37188</cdr:y>
    </cdr:from>
    <cdr:to>
      <cdr:x>0.59619</cdr:x>
      <cdr:y>0.5</cdr:y>
    </cdr:to>
    <cdr:sp macro="" textlink="">
      <cdr:nvSpPr>
        <cdr:cNvPr id="19" name="Ellipse 18">
          <a:extLst xmlns:a="http://schemas.openxmlformats.org/drawingml/2006/main">
            <a:ext uri="{FF2B5EF4-FFF2-40B4-BE49-F238E27FC236}">
              <a16:creationId xmlns:a16="http://schemas.microsoft.com/office/drawing/2014/main" id="{3E703197-8262-4DDC-B7E6-EF4E03DCD993}"/>
            </a:ext>
          </a:extLst>
        </cdr:cNvPr>
        <cdr:cNvSpPr/>
      </cdr:nvSpPr>
      <cdr:spPr>
        <a:xfrm xmlns:a="http://schemas.openxmlformats.org/drawingml/2006/main">
          <a:off x="2224180" y="804069"/>
          <a:ext cx="277699" cy="277017"/>
        </a:xfrm>
        <a:prstGeom xmlns:a="http://schemas.openxmlformats.org/drawingml/2006/main" prst="ellipse">
          <a:avLst/>
        </a:prstGeom>
        <a:solidFill xmlns:a="http://schemas.openxmlformats.org/drawingml/2006/main">
          <a:schemeClr val="tx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CA" dirty="0"/>
        </a:p>
      </cdr:txBody>
    </cdr:sp>
  </cdr:relSizeAnchor>
  <cdr:relSizeAnchor xmlns:cdr="http://schemas.openxmlformats.org/drawingml/2006/chartDrawing">
    <cdr:from>
      <cdr:x>0.54722</cdr:x>
      <cdr:y>0.20773</cdr:y>
    </cdr:from>
    <cdr:to>
      <cdr:x>0.61339</cdr:x>
      <cdr:y>0.33585</cdr:y>
    </cdr:to>
    <cdr:sp macro="" textlink="">
      <cdr:nvSpPr>
        <cdr:cNvPr id="20" name="Ellipse 19">
          <a:extLst xmlns:a="http://schemas.openxmlformats.org/drawingml/2006/main">
            <a:ext uri="{FF2B5EF4-FFF2-40B4-BE49-F238E27FC236}">
              <a16:creationId xmlns:a16="http://schemas.microsoft.com/office/drawing/2014/main" id="{3E703197-8262-4DDC-B7E6-EF4E03DCD993}"/>
            </a:ext>
          </a:extLst>
        </cdr:cNvPr>
        <cdr:cNvSpPr/>
      </cdr:nvSpPr>
      <cdr:spPr>
        <a:xfrm xmlns:a="http://schemas.openxmlformats.org/drawingml/2006/main">
          <a:off x="2296355" y="449159"/>
          <a:ext cx="277699" cy="277016"/>
        </a:xfrm>
        <a:prstGeom xmlns:a="http://schemas.openxmlformats.org/drawingml/2006/main" prst="ellipse">
          <a:avLst/>
        </a:prstGeom>
        <a:solidFill xmlns:a="http://schemas.openxmlformats.org/drawingml/2006/main">
          <a:schemeClr val="tx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CA" dirty="0"/>
        </a:p>
      </cdr:txBody>
    </cdr:sp>
  </cdr:relSizeAnchor>
  <cdr:relSizeAnchor xmlns:cdr="http://schemas.openxmlformats.org/drawingml/2006/chartDrawing">
    <cdr:from>
      <cdr:x>0.61434</cdr:x>
      <cdr:y>0.37188</cdr:y>
    </cdr:from>
    <cdr:to>
      <cdr:x>0.68051</cdr:x>
      <cdr:y>0.5</cdr:y>
    </cdr:to>
    <cdr:sp macro="" textlink="">
      <cdr:nvSpPr>
        <cdr:cNvPr id="21" name="Ellipse 20">
          <a:extLst xmlns:a="http://schemas.openxmlformats.org/drawingml/2006/main">
            <a:ext uri="{FF2B5EF4-FFF2-40B4-BE49-F238E27FC236}">
              <a16:creationId xmlns:a16="http://schemas.microsoft.com/office/drawing/2014/main" id="{3E703197-8262-4DDC-B7E6-EF4E03DCD993}"/>
            </a:ext>
          </a:extLst>
        </cdr:cNvPr>
        <cdr:cNvSpPr/>
      </cdr:nvSpPr>
      <cdr:spPr>
        <a:xfrm xmlns:a="http://schemas.openxmlformats.org/drawingml/2006/main">
          <a:off x="2578027" y="804069"/>
          <a:ext cx="277699" cy="277017"/>
        </a:xfrm>
        <a:prstGeom xmlns:a="http://schemas.openxmlformats.org/drawingml/2006/main" prst="ellipse">
          <a:avLst/>
        </a:prstGeom>
        <a:solidFill xmlns:a="http://schemas.openxmlformats.org/drawingml/2006/main">
          <a:schemeClr val="tx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CA"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541A0A-B963-4251-9CC4-8E13787E6BBE}" type="datetimeFigureOut">
              <a:rPr lang="fr-CA" smtClean="0"/>
              <a:t>2020-11-02</a:t>
            </a:fld>
            <a:endParaRPr lang="fr-CA"/>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ECA489-BBE9-43DA-8D2E-FA10EC726028}" type="slidenum">
              <a:rPr lang="fr-CA" smtClean="0"/>
              <a:t>‹N°›</a:t>
            </a:fld>
            <a:endParaRPr lang="fr-CA"/>
          </a:p>
        </p:txBody>
      </p:sp>
    </p:spTree>
    <p:extLst>
      <p:ext uri="{BB962C8B-B14F-4D97-AF65-F5344CB8AC3E}">
        <p14:creationId xmlns:p14="http://schemas.microsoft.com/office/powerpoint/2010/main" val="2822755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tekhnologic.wordpress.com/2018/04/30/the-spinning-wheel-2018/"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Mode « Édition » : </a:t>
            </a:r>
            <a:endParaRPr lang="fr-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Écrivez le nom de l’enfant sous le « Bonne fête » ;</a:t>
            </a:r>
            <a:endParaRPr lang="fr-CA"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Vous pouvez « Rogner » les images avec les bougies pour afficher l’âge de l’enfant sur le gâteau. </a:t>
            </a:r>
            <a:endParaRPr lang="fr-CA"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Mode « Présentation » : </a:t>
            </a:r>
            <a:endParaRPr lang="fr-CA"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 Cliquez sur le « cadeau » pour accéder aux cibles ;</a:t>
            </a:r>
            <a:endParaRPr lang="fr-CA"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 Tournez la roue pour savoir combien de fois vous devez cliquer sur la </a:t>
            </a:r>
            <a:r>
              <a:rPr lang="fr-FR" sz="1200" kern="1200" dirty="0" err="1">
                <a:solidFill>
                  <a:schemeClr val="tx1"/>
                </a:solidFill>
                <a:effectLst/>
                <a:latin typeface="+mn-lt"/>
                <a:ea typeface="+mn-ea"/>
                <a:cs typeface="+mn-cs"/>
              </a:rPr>
              <a:t>pinata</a:t>
            </a:r>
            <a:r>
              <a:rPr lang="fr-FR" sz="1200" kern="1200" dirty="0">
                <a:solidFill>
                  <a:schemeClr val="tx1"/>
                </a:solidFill>
                <a:effectLst/>
                <a:latin typeface="+mn-lt"/>
                <a:ea typeface="+mn-ea"/>
                <a:cs typeface="+mn-cs"/>
              </a:rPr>
              <a:t> (une -deux-trois fois) (après 20 coups, la </a:t>
            </a:r>
            <a:r>
              <a:rPr lang="fr-FR" sz="1200" kern="1200" dirty="0" err="1">
                <a:solidFill>
                  <a:schemeClr val="tx1"/>
                </a:solidFill>
                <a:effectLst/>
                <a:latin typeface="+mn-lt"/>
                <a:ea typeface="+mn-ea"/>
                <a:cs typeface="+mn-cs"/>
              </a:rPr>
              <a:t>pinata</a:t>
            </a:r>
            <a:r>
              <a:rPr lang="fr-FR" sz="1200" kern="1200" dirty="0">
                <a:solidFill>
                  <a:schemeClr val="tx1"/>
                </a:solidFill>
                <a:effectLst/>
                <a:latin typeface="+mn-lt"/>
                <a:ea typeface="+mn-ea"/>
                <a:cs typeface="+mn-cs"/>
              </a:rPr>
              <a:t> explosera !) ; </a:t>
            </a:r>
            <a:endParaRPr lang="fr-CA"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 Cliquez sur le « Bonne fête » pour accéder à une carte de fête électronique personnalisable. </a:t>
            </a:r>
            <a:endParaRPr lang="fr-FR" dirty="0"/>
          </a:p>
          <a:p>
            <a:pPr marL="171450" indent="-171450">
              <a:buFontTx/>
              <a:buChar char="-"/>
            </a:pPr>
            <a:endParaRPr lang="fr-FR" dirty="0"/>
          </a:p>
          <a:p>
            <a:pPr marL="171450" indent="-171450">
              <a:buFontTx/>
              <a:buChar char="-"/>
            </a:pPr>
            <a:r>
              <a:rPr lang="fr-CA" dirty="0">
                <a:hlinkClick r:id="rId3"/>
              </a:rPr>
              <a:t>https://tekhnologic.wordpress.com/2018/04/30/the-spinning-wheel-2018/</a:t>
            </a:r>
            <a:r>
              <a:rPr lang="fr-CA" dirty="0"/>
              <a:t> (roue) </a:t>
            </a:r>
            <a:endParaRPr lang="fr-FR" dirty="0"/>
          </a:p>
        </p:txBody>
      </p:sp>
      <p:sp>
        <p:nvSpPr>
          <p:cNvPr id="4" name="Espace réservé du numéro de diapositive 3"/>
          <p:cNvSpPr>
            <a:spLocks noGrp="1"/>
          </p:cNvSpPr>
          <p:nvPr>
            <p:ph type="sldNum" sz="quarter" idx="5"/>
          </p:nvPr>
        </p:nvSpPr>
        <p:spPr/>
        <p:txBody>
          <a:bodyPr/>
          <a:lstStyle/>
          <a:p>
            <a:fld id="{3BA7F97F-0E6D-8C48-99F1-CD0B438E9B16}" type="slidenum">
              <a:rPr lang="fr-FR" smtClean="0">
                <a:solidFill>
                  <a:prstClr val="black"/>
                </a:solidFill>
              </a:rPr>
              <a:pPr/>
              <a:t>58</a:t>
            </a:fld>
            <a:endParaRPr lang="fr-FR">
              <a:solidFill>
                <a:prstClr val="black"/>
              </a:solidFill>
            </a:endParaRPr>
          </a:p>
        </p:txBody>
      </p:sp>
    </p:spTree>
    <p:extLst>
      <p:ext uri="{BB962C8B-B14F-4D97-AF65-F5344CB8AC3E}">
        <p14:creationId xmlns:p14="http://schemas.microsoft.com/office/powerpoint/2010/main" val="3952634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11/2/2020</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‹N°›</a:t>
            </a:fld>
            <a:endParaRPr lang="en-US"/>
          </a:p>
        </p:txBody>
      </p:sp>
    </p:spTree>
    <p:extLst>
      <p:ext uri="{BB962C8B-B14F-4D97-AF65-F5344CB8AC3E}">
        <p14:creationId xmlns:p14="http://schemas.microsoft.com/office/powerpoint/2010/main" val="2004724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11/2/2020</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‹N°›</a:t>
            </a:fld>
            <a:endParaRPr lang="en-US"/>
          </a:p>
        </p:txBody>
      </p:sp>
    </p:spTree>
    <p:extLst>
      <p:ext uri="{BB962C8B-B14F-4D97-AF65-F5344CB8AC3E}">
        <p14:creationId xmlns:p14="http://schemas.microsoft.com/office/powerpoint/2010/main" val="565881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11/2/2020</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‹N°›</a:t>
            </a:fld>
            <a:endParaRPr lang="en-US"/>
          </a:p>
        </p:txBody>
      </p:sp>
    </p:spTree>
    <p:extLst>
      <p:ext uri="{BB962C8B-B14F-4D97-AF65-F5344CB8AC3E}">
        <p14:creationId xmlns:p14="http://schemas.microsoft.com/office/powerpoint/2010/main" val="3094427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endParaRPr lang="fr-CA"/>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fr-CA"/>
          </a:p>
        </p:txBody>
      </p:sp>
      <p:sp>
        <p:nvSpPr>
          <p:cNvPr id="4" name="Espace réservé de la date 3"/>
          <p:cNvSpPr>
            <a:spLocks noGrp="1"/>
          </p:cNvSpPr>
          <p:nvPr>
            <p:ph type="dt" sz="half" idx="10"/>
          </p:nvPr>
        </p:nvSpPr>
        <p:spPr/>
        <p:txBody>
          <a:bodyPr/>
          <a:lstStyle/>
          <a:p>
            <a:fld id="{ECF13223-A216-4F07-880C-49C5D722572D}" type="datetimeFigureOut">
              <a:rPr lang="fr-CA" smtClean="0"/>
              <a:t>2020-11-02</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0EAAC020-80EC-43E5-9168-5077B476DF38}" type="slidenum">
              <a:rPr lang="fr-CA" smtClean="0"/>
              <a:t>‹N°›</a:t>
            </a:fld>
            <a:endParaRPr lang="fr-CA"/>
          </a:p>
        </p:txBody>
      </p:sp>
    </p:spTree>
    <p:extLst>
      <p:ext uri="{BB962C8B-B14F-4D97-AF65-F5344CB8AC3E}">
        <p14:creationId xmlns:p14="http://schemas.microsoft.com/office/powerpoint/2010/main" val="847361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ECF13223-A216-4F07-880C-49C5D722572D}" type="datetimeFigureOut">
              <a:rPr lang="fr-CA" smtClean="0"/>
              <a:t>2020-11-02</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0EAAC020-80EC-43E5-9168-5077B476DF38}" type="slidenum">
              <a:rPr lang="fr-CA" smtClean="0"/>
              <a:t>‹N°›</a:t>
            </a:fld>
            <a:endParaRPr lang="fr-CA"/>
          </a:p>
        </p:txBody>
      </p:sp>
    </p:spTree>
    <p:extLst>
      <p:ext uri="{BB962C8B-B14F-4D97-AF65-F5344CB8AC3E}">
        <p14:creationId xmlns:p14="http://schemas.microsoft.com/office/powerpoint/2010/main" val="2025196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a:t>Modifiez le style du titre</a:t>
            </a:r>
            <a:endParaRPr lang="fr-CA"/>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ECF13223-A216-4F07-880C-49C5D722572D}" type="datetimeFigureOut">
              <a:rPr lang="fr-CA" smtClean="0"/>
              <a:t>2020-11-02</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0EAAC020-80EC-43E5-9168-5077B476DF38}" type="slidenum">
              <a:rPr lang="fr-CA" smtClean="0"/>
              <a:t>‹N°›</a:t>
            </a:fld>
            <a:endParaRPr lang="fr-CA"/>
          </a:p>
        </p:txBody>
      </p:sp>
    </p:spTree>
    <p:extLst>
      <p:ext uri="{BB962C8B-B14F-4D97-AF65-F5344CB8AC3E}">
        <p14:creationId xmlns:p14="http://schemas.microsoft.com/office/powerpoint/2010/main" val="3481177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sz="half" idx="1"/>
          </p:nvPr>
        </p:nvSpPr>
        <p:spPr>
          <a:xfrm>
            <a:off x="6286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291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p:cNvSpPr>
            <a:spLocks noGrp="1"/>
          </p:cNvSpPr>
          <p:nvPr>
            <p:ph type="dt" sz="half" idx="10"/>
          </p:nvPr>
        </p:nvSpPr>
        <p:spPr/>
        <p:txBody>
          <a:bodyPr/>
          <a:lstStyle/>
          <a:p>
            <a:fld id="{ECF13223-A216-4F07-880C-49C5D722572D}" type="datetimeFigureOut">
              <a:rPr lang="fr-CA" smtClean="0"/>
              <a:t>2020-11-02</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0EAAC020-80EC-43E5-9168-5077B476DF38}" type="slidenum">
              <a:rPr lang="fr-CA" smtClean="0"/>
              <a:t>‹N°›</a:t>
            </a:fld>
            <a:endParaRPr lang="fr-CA"/>
          </a:p>
        </p:txBody>
      </p:sp>
    </p:spTree>
    <p:extLst>
      <p:ext uri="{BB962C8B-B14F-4D97-AF65-F5344CB8AC3E}">
        <p14:creationId xmlns:p14="http://schemas.microsoft.com/office/powerpoint/2010/main" val="1316462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a:t>Modifiez le style du titre</a:t>
            </a:r>
            <a:endParaRPr lang="fr-CA"/>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fld id="{ECF13223-A216-4F07-880C-49C5D722572D}" type="datetimeFigureOut">
              <a:rPr lang="fr-CA" smtClean="0"/>
              <a:t>2020-11-02</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0EAAC020-80EC-43E5-9168-5077B476DF38}" type="slidenum">
              <a:rPr lang="fr-CA" smtClean="0"/>
              <a:t>‹N°›</a:t>
            </a:fld>
            <a:endParaRPr lang="fr-CA"/>
          </a:p>
        </p:txBody>
      </p:sp>
    </p:spTree>
    <p:extLst>
      <p:ext uri="{BB962C8B-B14F-4D97-AF65-F5344CB8AC3E}">
        <p14:creationId xmlns:p14="http://schemas.microsoft.com/office/powerpoint/2010/main" val="3012840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e la date 2"/>
          <p:cNvSpPr>
            <a:spLocks noGrp="1"/>
          </p:cNvSpPr>
          <p:nvPr>
            <p:ph type="dt" sz="half" idx="10"/>
          </p:nvPr>
        </p:nvSpPr>
        <p:spPr/>
        <p:txBody>
          <a:bodyPr/>
          <a:lstStyle/>
          <a:p>
            <a:fld id="{ECF13223-A216-4F07-880C-49C5D722572D}" type="datetimeFigureOut">
              <a:rPr lang="fr-CA" smtClean="0"/>
              <a:t>2020-11-02</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0EAAC020-80EC-43E5-9168-5077B476DF38}" type="slidenum">
              <a:rPr lang="fr-CA" smtClean="0"/>
              <a:t>‹N°›</a:t>
            </a:fld>
            <a:endParaRPr lang="fr-CA"/>
          </a:p>
        </p:txBody>
      </p:sp>
    </p:spTree>
    <p:extLst>
      <p:ext uri="{BB962C8B-B14F-4D97-AF65-F5344CB8AC3E}">
        <p14:creationId xmlns:p14="http://schemas.microsoft.com/office/powerpoint/2010/main" val="3710892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CF13223-A216-4F07-880C-49C5D722572D}" type="datetimeFigureOut">
              <a:rPr lang="fr-CA" smtClean="0"/>
              <a:t>2020-11-02</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0EAAC020-80EC-43E5-9168-5077B476DF38}" type="slidenum">
              <a:rPr lang="fr-CA" smtClean="0"/>
              <a:t>‹N°›</a:t>
            </a:fld>
            <a:endParaRPr lang="fr-CA"/>
          </a:p>
        </p:txBody>
      </p:sp>
    </p:spTree>
    <p:extLst>
      <p:ext uri="{BB962C8B-B14F-4D97-AF65-F5344CB8AC3E}">
        <p14:creationId xmlns:p14="http://schemas.microsoft.com/office/powerpoint/2010/main" val="746014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endParaRPr lang="fr-CA"/>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ECF13223-A216-4F07-880C-49C5D722572D}" type="datetimeFigureOut">
              <a:rPr lang="fr-CA" smtClean="0"/>
              <a:t>2020-11-02</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0EAAC020-80EC-43E5-9168-5077B476DF38}" type="slidenum">
              <a:rPr lang="fr-CA" smtClean="0"/>
              <a:t>‹N°›</a:t>
            </a:fld>
            <a:endParaRPr lang="fr-CA"/>
          </a:p>
        </p:txBody>
      </p:sp>
    </p:spTree>
    <p:extLst>
      <p:ext uri="{BB962C8B-B14F-4D97-AF65-F5344CB8AC3E}">
        <p14:creationId xmlns:p14="http://schemas.microsoft.com/office/powerpoint/2010/main" val="218691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11/2/2020</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77000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endParaRPr lang="fr-CA"/>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CA"/>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ECF13223-A216-4F07-880C-49C5D722572D}" type="datetimeFigureOut">
              <a:rPr lang="fr-CA" smtClean="0"/>
              <a:t>2020-11-02</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0EAAC020-80EC-43E5-9168-5077B476DF38}" type="slidenum">
              <a:rPr lang="fr-CA" smtClean="0"/>
              <a:t>‹N°›</a:t>
            </a:fld>
            <a:endParaRPr lang="fr-CA"/>
          </a:p>
        </p:txBody>
      </p:sp>
    </p:spTree>
    <p:extLst>
      <p:ext uri="{BB962C8B-B14F-4D97-AF65-F5344CB8AC3E}">
        <p14:creationId xmlns:p14="http://schemas.microsoft.com/office/powerpoint/2010/main" val="19469856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ECF13223-A216-4F07-880C-49C5D722572D}" type="datetimeFigureOut">
              <a:rPr lang="fr-CA" smtClean="0"/>
              <a:t>2020-11-02</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0EAAC020-80EC-43E5-9168-5077B476DF38}" type="slidenum">
              <a:rPr lang="fr-CA" smtClean="0"/>
              <a:t>‹N°›</a:t>
            </a:fld>
            <a:endParaRPr lang="fr-CA"/>
          </a:p>
        </p:txBody>
      </p:sp>
    </p:spTree>
    <p:extLst>
      <p:ext uri="{BB962C8B-B14F-4D97-AF65-F5344CB8AC3E}">
        <p14:creationId xmlns:p14="http://schemas.microsoft.com/office/powerpoint/2010/main" val="321502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ECF13223-A216-4F07-880C-49C5D722572D}" type="datetimeFigureOut">
              <a:rPr lang="fr-CA" smtClean="0"/>
              <a:t>2020-11-02</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0EAAC020-80EC-43E5-9168-5077B476DF38}" type="slidenum">
              <a:rPr lang="fr-CA" smtClean="0"/>
              <a:t>‹N°›</a:t>
            </a:fld>
            <a:endParaRPr lang="fr-CA"/>
          </a:p>
        </p:txBody>
      </p:sp>
    </p:spTree>
    <p:extLst>
      <p:ext uri="{BB962C8B-B14F-4D97-AF65-F5344CB8AC3E}">
        <p14:creationId xmlns:p14="http://schemas.microsoft.com/office/powerpoint/2010/main" val="41316288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457200" y="274638"/>
            <a:ext cx="8229600" cy="1143000"/>
          </a:xfrm>
        </p:spPr>
        <p:txBody>
          <a:bodyPr/>
          <a:lstStyle/>
          <a:p>
            <a:r>
              <a:rPr lang="fr-FR"/>
              <a:t>Cliquez pour modifier le style du titre</a:t>
            </a:r>
            <a:endParaRPr lang="fr-CA"/>
          </a:p>
        </p:txBody>
      </p:sp>
      <p:sp>
        <p:nvSpPr>
          <p:cNvPr id="3" name="Espace réservé du contenu 2"/>
          <p:cNvSpPr>
            <a:spLocks noGrp="1"/>
          </p:cNvSpPr>
          <p:nvPr>
            <p:ph sz="quarter" idx="1"/>
          </p:nvPr>
        </p:nvSpPr>
        <p:spPr>
          <a:xfrm>
            <a:off x="457200" y="1600200"/>
            <a:ext cx="4038600" cy="2185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quarter" idx="2"/>
          </p:nvPr>
        </p:nvSpPr>
        <p:spPr>
          <a:xfrm>
            <a:off x="4648200" y="1600200"/>
            <a:ext cx="4038600" cy="2185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contenu 4"/>
          <p:cNvSpPr>
            <a:spLocks noGrp="1"/>
          </p:cNvSpPr>
          <p:nvPr>
            <p:ph sz="quarter" idx="3"/>
          </p:nvPr>
        </p:nvSpPr>
        <p:spPr>
          <a:xfrm>
            <a:off x="457200" y="3938588"/>
            <a:ext cx="4038600" cy="21875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contenu 5"/>
          <p:cNvSpPr>
            <a:spLocks noGrp="1"/>
          </p:cNvSpPr>
          <p:nvPr>
            <p:ph sz="quarter" idx="4"/>
          </p:nvPr>
        </p:nvSpPr>
        <p:spPr>
          <a:xfrm>
            <a:off x="4648200" y="3938588"/>
            <a:ext cx="4038600" cy="21875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572A607C-702D-4066-8F3F-A78AAF9AD2AB}"/>
              </a:ext>
            </a:extLst>
          </p:cNvPr>
          <p:cNvSpPr>
            <a:spLocks noGrp="1"/>
          </p:cNvSpPr>
          <p:nvPr>
            <p:ph type="dt" sz="half" idx="10"/>
          </p:nvPr>
        </p:nvSpPr>
        <p:spPr>
          <a:xfrm>
            <a:off x="457200" y="6245225"/>
            <a:ext cx="2133600" cy="476250"/>
          </a:xfrm>
        </p:spPr>
        <p:txBody>
          <a:bodyPr/>
          <a:lstStyle>
            <a:lvl1pPr>
              <a:defRPr/>
            </a:lvl1pPr>
          </a:lstStyle>
          <a:p>
            <a:pPr>
              <a:defRPr/>
            </a:pPr>
            <a:endParaRPr lang="fr-CA"/>
          </a:p>
        </p:txBody>
      </p:sp>
      <p:sp>
        <p:nvSpPr>
          <p:cNvPr id="8" name="Espace réservé du pied de page 7">
            <a:extLst>
              <a:ext uri="{FF2B5EF4-FFF2-40B4-BE49-F238E27FC236}">
                <a16:creationId xmlns:a16="http://schemas.microsoft.com/office/drawing/2014/main" id="{258840E9-AD07-4DD7-8CE7-8381E8D046C5}"/>
              </a:ext>
            </a:extLst>
          </p:cNvPr>
          <p:cNvSpPr>
            <a:spLocks noGrp="1"/>
          </p:cNvSpPr>
          <p:nvPr>
            <p:ph type="ftr" sz="quarter" idx="11"/>
          </p:nvPr>
        </p:nvSpPr>
        <p:spPr>
          <a:xfrm>
            <a:off x="3124200" y="6245225"/>
            <a:ext cx="2895600" cy="476250"/>
          </a:xfrm>
        </p:spPr>
        <p:txBody>
          <a:bodyPr/>
          <a:lstStyle>
            <a:lvl1pPr>
              <a:defRPr/>
            </a:lvl1pPr>
          </a:lstStyle>
          <a:p>
            <a:pPr>
              <a:defRPr/>
            </a:pPr>
            <a:endParaRPr lang="fr-CA"/>
          </a:p>
        </p:txBody>
      </p:sp>
      <p:sp>
        <p:nvSpPr>
          <p:cNvPr id="9" name="Espace réservé du numéro de diapositive 8">
            <a:extLst>
              <a:ext uri="{FF2B5EF4-FFF2-40B4-BE49-F238E27FC236}">
                <a16:creationId xmlns:a16="http://schemas.microsoft.com/office/drawing/2014/main" id="{FC13C688-408B-4DE2-A09C-8C682279D4F1}"/>
              </a:ext>
            </a:extLst>
          </p:cNvPr>
          <p:cNvSpPr>
            <a:spLocks noGrp="1"/>
          </p:cNvSpPr>
          <p:nvPr>
            <p:ph type="sldNum" sz="quarter" idx="12"/>
          </p:nvPr>
        </p:nvSpPr>
        <p:spPr>
          <a:xfrm>
            <a:off x="6553200" y="6245225"/>
            <a:ext cx="2133600" cy="476250"/>
          </a:xfrm>
        </p:spPr>
        <p:txBody>
          <a:bodyPr/>
          <a:lstStyle>
            <a:lvl1pPr>
              <a:defRPr/>
            </a:lvl1pPr>
          </a:lstStyle>
          <a:p>
            <a:fld id="{DE3593DF-1755-41D6-BDBF-0F91B6F6AB9B}" type="slidenum">
              <a:rPr lang="fr-CA" altLang="fr-FR"/>
              <a:pPr/>
              <a:t>‹N°›</a:t>
            </a:fld>
            <a:endParaRPr lang="fr-CA" altLang="fr-FR"/>
          </a:p>
        </p:txBody>
      </p:sp>
    </p:spTree>
    <p:extLst>
      <p:ext uri="{BB962C8B-B14F-4D97-AF65-F5344CB8AC3E}">
        <p14:creationId xmlns:p14="http://schemas.microsoft.com/office/powerpoint/2010/main" val="11630422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A7A922-B580-45F6-8915-CB5C9AE1839B}"/>
              </a:ext>
            </a:extLst>
          </p:cNvPr>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endParaRPr lang="fr-CA"/>
          </a:p>
        </p:txBody>
      </p:sp>
      <p:sp>
        <p:nvSpPr>
          <p:cNvPr id="3" name="Sous-titre 2">
            <a:extLst>
              <a:ext uri="{FF2B5EF4-FFF2-40B4-BE49-F238E27FC236}">
                <a16:creationId xmlns:a16="http://schemas.microsoft.com/office/drawing/2014/main" id="{91CEF66A-247B-4C1B-B403-0FA71F490BB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83455021-C1AC-4A4F-830E-F5A6FF36A142}"/>
              </a:ext>
            </a:extLst>
          </p:cNvPr>
          <p:cNvSpPr>
            <a:spLocks noGrp="1"/>
          </p:cNvSpPr>
          <p:nvPr>
            <p:ph type="dt" sz="half" idx="10"/>
          </p:nvPr>
        </p:nvSpPr>
        <p:spPr/>
        <p:txBody>
          <a:bodyPr/>
          <a:lstStyle/>
          <a:p>
            <a:fld id="{E8CC26DE-D225-4AB7-AAC1-08826F9B764A}" type="datetimeFigureOut">
              <a:rPr lang="fr-CA" smtClean="0"/>
              <a:t>2020-11-02</a:t>
            </a:fld>
            <a:endParaRPr lang="fr-CA"/>
          </a:p>
        </p:txBody>
      </p:sp>
      <p:sp>
        <p:nvSpPr>
          <p:cNvPr id="5" name="Espace réservé du pied de page 4">
            <a:extLst>
              <a:ext uri="{FF2B5EF4-FFF2-40B4-BE49-F238E27FC236}">
                <a16:creationId xmlns:a16="http://schemas.microsoft.com/office/drawing/2014/main" id="{AE62CCC0-538E-4A20-88BC-823B7E506432}"/>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29B4BC32-9D1E-4064-9D61-FBFAB4AD9081}"/>
              </a:ext>
            </a:extLst>
          </p:cNvPr>
          <p:cNvSpPr>
            <a:spLocks noGrp="1"/>
          </p:cNvSpPr>
          <p:nvPr>
            <p:ph type="sldNum" sz="quarter" idx="12"/>
          </p:nvPr>
        </p:nvSpPr>
        <p:spPr/>
        <p:txBody>
          <a:bodyPr/>
          <a:lstStyle/>
          <a:p>
            <a:fld id="{9541CB4A-2332-44E4-B519-E13E9F451E19}" type="slidenum">
              <a:rPr lang="fr-CA" smtClean="0"/>
              <a:t>‹N°›</a:t>
            </a:fld>
            <a:endParaRPr lang="fr-CA"/>
          </a:p>
        </p:txBody>
      </p:sp>
    </p:spTree>
    <p:extLst>
      <p:ext uri="{BB962C8B-B14F-4D97-AF65-F5344CB8AC3E}">
        <p14:creationId xmlns:p14="http://schemas.microsoft.com/office/powerpoint/2010/main" val="41070366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C05AE8-63ED-4D18-970E-5EA5CBE722F5}"/>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46F98BFE-8BF9-4DDC-AB9A-148D4903218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70C4CE92-2E14-461D-9D71-555CF18FF9BD}"/>
              </a:ext>
            </a:extLst>
          </p:cNvPr>
          <p:cNvSpPr>
            <a:spLocks noGrp="1"/>
          </p:cNvSpPr>
          <p:nvPr>
            <p:ph type="dt" sz="half" idx="10"/>
          </p:nvPr>
        </p:nvSpPr>
        <p:spPr/>
        <p:txBody>
          <a:bodyPr/>
          <a:lstStyle/>
          <a:p>
            <a:fld id="{E8CC26DE-D225-4AB7-AAC1-08826F9B764A}" type="datetimeFigureOut">
              <a:rPr lang="fr-CA" smtClean="0"/>
              <a:t>2020-11-02</a:t>
            </a:fld>
            <a:endParaRPr lang="fr-CA"/>
          </a:p>
        </p:txBody>
      </p:sp>
      <p:sp>
        <p:nvSpPr>
          <p:cNvPr id="5" name="Espace réservé du pied de page 4">
            <a:extLst>
              <a:ext uri="{FF2B5EF4-FFF2-40B4-BE49-F238E27FC236}">
                <a16:creationId xmlns:a16="http://schemas.microsoft.com/office/drawing/2014/main" id="{33B71FEA-4EFC-4412-8EA7-C766AFD489F3}"/>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FF92327A-6B06-47D8-A456-D7B3FF132881}"/>
              </a:ext>
            </a:extLst>
          </p:cNvPr>
          <p:cNvSpPr>
            <a:spLocks noGrp="1"/>
          </p:cNvSpPr>
          <p:nvPr>
            <p:ph type="sldNum" sz="quarter" idx="12"/>
          </p:nvPr>
        </p:nvSpPr>
        <p:spPr/>
        <p:txBody>
          <a:bodyPr/>
          <a:lstStyle/>
          <a:p>
            <a:fld id="{9541CB4A-2332-44E4-B519-E13E9F451E19}" type="slidenum">
              <a:rPr lang="fr-CA" smtClean="0"/>
              <a:t>‹N°›</a:t>
            </a:fld>
            <a:endParaRPr lang="fr-CA"/>
          </a:p>
        </p:txBody>
      </p:sp>
    </p:spTree>
    <p:extLst>
      <p:ext uri="{BB962C8B-B14F-4D97-AF65-F5344CB8AC3E}">
        <p14:creationId xmlns:p14="http://schemas.microsoft.com/office/powerpoint/2010/main" val="1890378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33D67A-48E8-4F7B-910A-6FE77E1C7CD0}"/>
              </a:ext>
            </a:extLst>
          </p:cNvPr>
          <p:cNvSpPr>
            <a:spLocks noGrp="1"/>
          </p:cNvSpPr>
          <p:nvPr>
            <p:ph type="title"/>
          </p:nvPr>
        </p:nvSpPr>
        <p:spPr>
          <a:xfrm>
            <a:off x="623888" y="1709739"/>
            <a:ext cx="7886700" cy="2852737"/>
          </a:xfrm>
        </p:spPr>
        <p:txBody>
          <a:bodyPr anchor="b"/>
          <a:lstStyle>
            <a:lvl1pPr>
              <a:defRPr sz="45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3FE64CA5-EAB6-4DC6-B3E2-1C4C0C788F6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A1EFD5F-B54F-430F-987D-C501F09654B8}"/>
              </a:ext>
            </a:extLst>
          </p:cNvPr>
          <p:cNvSpPr>
            <a:spLocks noGrp="1"/>
          </p:cNvSpPr>
          <p:nvPr>
            <p:ph type="dt" sz="half" idx="10"/>
          </p:nvPr>
        </p:nvSpPr>
        <p:spPr/>
        <p:txBody>
          <a:bodyPr/>
          <a:lstStyle/>
          <a:p>
            <a:fld id="{E8CC26DE-D225-4AB7-AAC1-08826F9B764A}" type="datetimeFigureOut">
              <a:rPr lang="fr-CA" smtClean="0"/>
              <a:t>2020-11-02</a:t>
            </a:fld>
            <a:endParaRPr lang="fr-CA"/>
          </a:p>
        </p:txBody>
      </p:sp>
      <p:sp>
        <p:nvSpPr>
          <p:cNvPr id="5" name="Espace réservé du pied de page 4">
            <a:extLst>
              <a:ext uri="{FF2B5EF4-FFF2-40B4-BE49-F238E27FC236}">
                <a16:creationId xmlns:a16="http://schemas.microsoft.com/office/drawing/2014/main" id="{04E46FA0-94CC-4F25-A27E-97BFFA3B59FC}"/>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3AC0C06F-89DF-48D4-BCCC-72B788DDA0AF}"/>
              </a:ext>
            </a:extLst>
          </p:cNvPr>
          <p:cNvSpPr>
            <a:spLocks noGrp="1"/>
          </p:cNvSpPr>
          <p:nvPr>
            <p:ph type="sldNum" sz="quarter" idx="12"/>
          </p:nvPr>
        </p:nvSpPr>
        <p:spPr/>
        <p:txBody>
          <a:bodyPr/>
          <a:lstStyle/>
          <a:p>
            <a:fld id="{9541CB4A-2332-44E4-B519-E13E9F451E19}" type="slidenum">
              <a:rPr lang="fr-CA" smtClean="0"/>
              <a:t>‹N°›</a:t>
            </a:fld>
            <a:endParaRPr lang="fr-CA"/>
          </a:p>
        </p:txBody>
      </p:sp>
    </p:spTree>
    <p:extLst>
      <p:ext uri="{BB962C8B-B14F-4D97-AF65-F5344CB8AC3E}">
        <p14:creationId xmlns:p14="http://schemas.microsoft.com/office/powerpoint/2010/main" val="20530760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8510C9-4985-468A-9ED8-64FD0B5513E6}"/>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EF1AB18C-C73F-43D1-8B4E-1522DAC92E58}"/>
              </a:ext>
            </a:extLst>
          </p:cNvPr>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4A184A3F-C9A3-4C87-B69F-432BAE5B7ACA}"/>
              </a:ext>
            </a:extLst>
          </p:cNvPr>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216538B9-EB23-4749-8313-60DD5EE8941B}"/>
              </a:ext>
            </a:extLst>
          </p:cNvPr>
          <p:cNvSpPr>
            <a:spLocks noGrp="1"/>
          </p:cNvSpPr>
          <p:nvPr>
            <p:ph type="dt" sz="half" idx="10"/>
          </p:nvPr>
        </p:nvSpPr>
        <p:spPr/>
        <p:txBody>
          <a:bodyPr/>
          <a:lstStyle/>
          <a:p>
            <a:fld id="{E8CC26DE-D225-4AB7-AAC1-08826F9B764A}" type="datetimeFigureOut">
              <a:rPr lang="fr-CA" smtClean="0"/>
              <a:t>2020-11-02</a:t>
            </a:fld>
            <a:endParaRPr lang="fr-CA"/>
          </a:p>
        </p:txBody>
      </p:sp>
      <p:sp>
        <p:nvSpPr>
          <p:cNvPr id="6" name="Espace réservé du pied de page 5">
            <a:extLst>
              <a:ext uri="{FF2B5EF4-FFF2-40B4-BE49-F238E27FC236}">
                <a16:creationId xmlns:a16="http://schemas.microsoft.com/office/drawing/2014/main" id="{EE2F4FCF-BD27-4A0E-BBA6-D6FB02FB72C1}"/>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C426E06F-578D-4080-B9B2-409BDA315AFE}"/>
              </a:ext>
            </a:extLst>
          </p:cNvPr>
          <p:cNvSpPr>
            <a:spLocks noGrp="1"/>
          </p:cNvSpPr>
          <p:nvPr>
            <p:ph type="sldNum" sz="quarter" idx="12"/>
          </p:nvPr>
        </p:nvSpPr>
        <p:spPr/>
        <p:txBody>
          <a:bodyPr/>
          <a:lstStyle/>
          <a:p>
            <a:fld id="{9541CB4A-2332-44E4-B519-E13E9F451E19}" type="slidenum">
              <a:rPr lang="fr-CA" smtClean="0"/>
              <a:t>‹N°›</a:t>
            </a:fld>
            <a:endParaRPr lang="fr-CA"/>
          </a:p>
        </p:txBody>
      </p:sp>
    </p:spTree>
    <p:extLst>
      <p:ext uri="{BB962C8B-B14F-4D97-AF65-F5344CB8AC3E}">
        <p14:creationId xmlns:p14="http://schemas.microsoft.com/office/powerpoint/2010/main" val="739630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557A11-446E-4F6C-82A8-109985F3F3F4}"/>
              </a:ext>
            </a:extLst>
          </p:cNvPr>
          <p:cNvSpPr>
            <a:spLocks noGrp="1"/>
          </p:cNvSpPr>
          <p:nvPr>
            <p:ph type="title"/>
          </p:nvPr>
        </p:nvSpPr>
        <p:spPr>
          <a:xfrm>
            <a:off x="629841" y="365126"/>
            <a:ext cx="78867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248EBFC6-4B45-430B-8204-9C31A70B17C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505B07C-076F-4609-8AEC-89BAB19EA1F8}"/>
              </a:ext>
            </a:extLst>
          </p:cNvPr>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F2339AA4-9979-4C1F-AFA3-DEABB19AE9D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3D1BC65-0E46-4889-BDF0-C2BFA0EC57F2}"/>
              </a:ext>
            </a:extLst>
          </p:cNvPr>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7A4DAEC9-8C9A-47C3-83BB-A5F4A3F8673B}"/>
              </a:ext>
            </a:extLst>
          </p:cNvPr>
          <p:cNvSpPr>
            <a:spLocks noGrp="1"/>
          </p:cNvSpPr>
          <p:nvPr>
            <p:ph type="dt" sz="half" idx="10"/>
          </p:nvPr>
        </p:nvSpPr>
        <p:spPr/>
        <p:txBody>
          <a:bodyPr/>
          <a:lstStyle/>
          <a:p>
            <a:fld id="{E8CC26DE-D225-4AB7-AAC1-08826F9B764A}" type="datetimeFigureOut">
              <a:rPr lang="fr-CA" smtClean="0"/>
              <a:t>2020-11-02</a:t>
            </a:fld>
            <a:endParaRPr lang="fr-CA"/>
          </a:p>
        </p:txBody>
      </p:sp>
      <p:sp>
        <p:nvSpPr>
          <p:cNvPr id="8" name="Espace réservé du pied de page 7">
            <a:extLst>
              <a:ext uri="{FF2B5EF4-FFF2-40B4-BE49-F238E27FC236}">
                <a16:creationId xmlns:a16="http://schemas.microsoft.com/office/drawing/2014/main" id="{D58AEABE-93B8-484C-8A45-AEC7D15D584D}"/>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C86DD7CF-744E-418B-856C-CC4B0518B003}"/>
              </a:ext>
            </a:extLst>
          </p:cNvPr>
          <p:cNvSpPr>
            <a:spLocks noGrp="1"/>
          </p:cNvSpPr>
          <p:nvPr>
            <p:ph type="sldNum" sz="quarter" idx="12"/>
          </p:nvPr>
        </p:nvSpPr>
        <p:spPr/>
        <p:txBody>
          <a:bodyPr/>
          <a:lstStyle/>
          <a:p>
            <a:fld id="{9541CB4A-2332-44E4-B519-E13E9F451E19}" type="slidenum">
              <a:rPr lang="fr-CA" smtClean="0"/>
              <a:t>‹N°›</a:t>
            </a:fld>
            <a:endParaRPr lang="fr-CA"/>
          </a:p>
        </p:txBody>
      </p:sp>
    </p:spTree>
    <p:extLst>
      <p:ext uri="{BB962C8B-B14F-4D97-AF65-F5344CB8AC3E}">
        <p14:creationId xmlns:p14="http://schemas.microsoft.com/office/powerpoint/2010/main" val="22334513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669A9C-90F4-4957-9C04-8D52921DD82C}"/>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E5BD064F-52DC-4575-A178-F22E68628ADF}"/>
              </a:ext>
            </a:extLst>
          </p:cNvPr>
          <p:cNvSpPr>
            <a:spLocks noGrp="1"/>
          </p:cNvSpPr>
          <p:nvPr>
            <p:ph type="dt" sz="half" idx="10"/>
          </p:nvPr>
        </p:nvSpPr>
        <p:spPr/>
        <p:txBody>
          <a:bodyPr/>
          <a:lstStyle/>
          <a:p>
            <a:fld id="{E8CC26DE-D225-4AB7-AAC1-08826F9B764A}" type="datetimeFigureOut">
              <a:rPr lang="fr-CA" smtClean="0"/>
              <a:t>2020-11-02</a:t>
            </a:fld>
            <a:endParaRPr lang="fr-CA"/>
          </a:p>
        </p:txBody>
      </p:sp>
      <p:sp>
        <p:nvSpPr>
          <p:cNvPr id="4" name="Espace réservé du pied de page 3">
            <a:extLst>
              <a:ext uri="{FF2B5EF4-FFF2-40B4-BE49-F238E27FC236}">
                <a16:creationId xmlns:a16="http://schemas.microsoft.com/office/drawing/2014/main" id="{E06BEB19-16A6-4AE7-9233-9B737B58B36A}"/>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AD09B90F-D4C9-4B5C-B117-8515C34AB72A}"/>
              </a:ext>
            </a:extLst>
          </p:cNvPr>
          <p:cNvSpPr>
            <a:spLocks noGrp="1"/>
          </p:cNvSpPr>
          <p:nvPr>
            <p:ph type="sldNum" sz="quarter" idx="12"/>
          </p:nvPr>
        </p:nvSpPr>
        <p:spPr/>
        <p:txBody>
          <a:bodyPr/>
          <a:lstStyle/>
          <a:p>
            <a:fld id="{9541CB4A-2332-44E4-B519-E13E9F451E19}" type="slidenum">
              <a:rPr lang="fr-CA" smtClean="0"/>
              <a:t>‹N°›</a:t>
            </a:fld>
            <a:endParaRPr lang="fr-CA"/>
          </a:p>
        </p:txBody>
      </p:sp>
    </p:spTree>
    <p:extLst>
      <p:ext uri="{BB962C8B-B14F-4D97-AF65-F5344CB8AC3E}">
        <p14:creationId xmlns:p14="http://schemas.microsoft.com/office/powerpoint/2010/main" val="3889500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11/2/2020</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380804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9A3E2E0-4466-4B70-9BBB-54A36464E13B}"/>
              </a:ext>
            </a:extLst>
          </p:cNvPr>
          <p:cNvSpPr>
            <a:spLocks noGrp="1"/>
          </p:cNvSpPr>
          <p:nvPr>
            <p:ph type="dt" sz="half" idx="10"/>
          </p:nvPr>
        </p:nvSpPr>
        <p:spPr/>
        <p:txBody>
          <a:bodyPr/>
          <a:lstStyle/>
          <a:p>
            <a:fld id="{E8CC26DE-D225-4AB7-AAC1-08826F9B764A}" type="datetimeFigureOut">
              <a:rPr lang="fr-CA" smtClean="0"/>
              <a:t>2020-11-02</a:t>
            </a:fld>
            <a:endParaRPr lang="fr-CA"/>
          </a:p>
        </p:txBody>
      </p:sp>
      <p:sp>
        <p:nvSpPr>
          <p:cNvPr id="3" name="Espace réservé du pied de page 2">
            <a:extLst>
              <a:ext uri="{FF2B5EF4-FFF2-40B4-BE49-F238E27FC236}">
                <a16:creationId xmlns:a16="http://schemas.microsoft.com/office/drawing/2014/main" id="{42ACD1EB-8602-48EA-9813-4597E6CF80EA}"/>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5C2A453B-C00A-4672-9381-B90E7540968F}"/>
              </a:ext>
            </a:extLst>
          </p:cNvPr>
          <p:cNvSpPr>
            <a:spLocks noGrp="1"/>
          </p:cNvSpPr>
          <p:nvPr>
            <p:ph type="sldNum" sz="quarter" idx="12"/>
          </p:nvPr>
        </p:nvSpPr>
        <p:spPr/>
        <p:txBody>
          <a:bodyPr/>
          <a:lstStyle/>
          <a:p>
            <a:fld id="{9541CB4A-2332-44E4-B519-E13E9F451E19}" type="slidenum">
              <a:rPr lang="fr-CA" smtClean="0"/>
              <a:t>‹N°›</a:t>
            </a:fld>
            <a:endParaRPr lang="fr-CA"/>
          </a:p>
        </p:txBody>
      </p:sp>
    </p:spTree>
    <p:extLst>
      <p:ext uri="{BB962C8B-B14F-4D97-AF65-F5344CB8AC3E}">
        <p14:creationId xmlns:p14="http://schemas.microsoft.com/office/powerpoint/2010/main" val="7761242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F98563-6628-4F2D-8DCA-6F7607920C9B}"/>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946DB655-F0A5-4AD4-BC49-DE03D32971F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6003AFC3-E3F0-4052-98D7-39C27AE1030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945FD69-716B-4AAE-B218-71AFBAD9B447}"/>
              </a:ext>
            </a:extLst>
          </p:cNvPr>
          <p:cNvSpPr>
            <a:spLocks noGrp="1"/>
          </p:cNvSpPr>
          <p:nvPr>
            <p:ph type="dt" sz="half" idx="10"/>
          </p:nvPr>
        </p:nvSpPr>
        <p:spPr/>
        <p:txBody>
          <a:bodyPr/>
          <a:lstStyle/>
          <a:p>
            <a:fld id="{E8CC26DE-D225-4AB7-AAC1-08826F9B764A}" type="datetimeFigureOut">
              <a:rPr lang="fr-CA" smtClean="0"/>
              <a:t>2020-11-02</a:t>
            </a:fld>
            <a:endParaRPr lang="fr-CA"/>
          </a:p>
        </p:txBody>
      </p:sp>
      <p:sp>
        <p:nvSpPr>
          <p:cNvPr id="6" name="Espace réservé du pied de page 5">
            <a:extLst>
              <a:ext uri="{FF2B5EF4-FFF2-40B4-BE49-F238E27FC236}">
                <a16:creationId xmlns:a16="http://schemas.microsoft.com/office/drawing/2014/main" id="{BAC9CF78-B869-4ECB-9A2F-A87736E54D22}"/>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508DA203-C0C2-4E4F-BDDF-C26F0AB37619}"/>
              </a:ext>
            </a:extLst>
          </p:cNvPr>
          <p:cNvSpPr>
            <a:spLocks noGrp="1"/>
          </p:cNvSpPr>
          <p:nvPr>
            <p:ph type="sldNum" sz="quarter" idx="12"/>
          </p:nvPr>
        </p:nvSpPr>
        <p:spPr/>
        <p:txBody>
          <a:bodyPr/>
          <a:lstStyle/>
          <a:p>
            <a:fld id="{9541CB4A-2332-44E4-B519-E13E9F451E19}" type="slidenum">
              <a:rPr lang="fr-CA" smtClean="0"/>
              <a:t>‹N°›</a:t>
            </a:fld>
            <a:endParaRPr lang="fr-CA"/>
          </a:p>
        </p:txBody>
      </p:sp>
    </p:spTree>
    <p:extLst>
      <p:ext uri="{BB962C8B-B14F-4D97-AF65-F5344CB8AC3E}">
        <p14:creationId xmlns:p14="http://schemas.microsoft.com/office/powerpoint/2010/main" val="34816855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F24D04-B782-450F-8C94-999B439776EA}"/>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053DC038-8EEB-419B-8403-286F36DF6E2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CA"/>
          </a:p>
        </p:txBody>
      </p:sp>
      <p:sp>
        <p:nvSpPr>
          <p:cNvPr id="4" name="Espace réservé du texte 3">
            <a:extLst>
              <a:ext uri="{FF2B5EF4-FFF2-40B4-BE49-F238E27FC236}">
                <a16:creationId xmlns:a16="http://schemas.microsoft.com/office/drawing/2014/main" id="{75CB7F00-6CFE-41CA-B4A9-07B6F0DC5B5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EECC504-2BFE-4CD7-9EB2-35340BB970A4}"/>
              </a:ext>
            </a:extLst>
          </p:cNvPr>
          <p:cNvSpPr>
            <a:spLocks noGrp="1"/>
          </p:cNvSpPr>
          <p:nvPr>
            <p:ph type="dt" sz="half" idx="10"/>
          </p:nvPr>
        </p:nvSpPr>
        <p:spPr/>
        <p:txBody>
          <a:bodyPr/>
          <a:lstStyle/>
          <a:p>
            <a:fld id="{E8CC26DE-D225-4AB7-AAC1-08826F9B764A}" type="datetimeFigureOut">
              <a:rPr lang="fr-CA" smtClean="0"/>
              <a:t>2020-11-02</a:t>
            </a:fld>
            <a:endParaRPr lang="fr-CA"/>
          </a:p>
        </p:txBody>
      </p:sp>
      <p:sp>
        <p:nvSpPr>
          <p:cNvPr id="6" name="Espace réservé du pied de page 5">
            <a:extLst>
              <a:ext uri="{FF2B5EF4-FFF2-40B4-BE49-F238E27FC236}">
                <a16:creationId xmlns:a16="http://schemas.microsoft.com/office/drawing/2014/main" id="{CF370CCB-B2B1-49AE-8CF8-0F8DDC602F83}"/>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45BB33C3-C82B-49E9-ABC6-57A45B21F2AD}"/>
              </a:ext>
            </a:extLst>
          </p:cNvPr>
          <p:cNvSpPr>
            <a:spLocks noGrp="1"/>
          </p:cNvSpPr>
          <p:nvPr>
            <p:ph type="sldNum" sz="quarter" idx="12"/>
          </p:nvPr>
        </p:nvSpPr>
        <p:spPr/>
        <p:txBody>
          <a:bodyPr/>
          <a:lstStyle/>
          <a:p>
            <a:fld id="{9541CB4A-2332-44E4-B519-E13E9F451E19}" type="slidenum">
              <a:rPr lang="fr-CA" smtClean="0"/>
              <a:t>‹N°›</a:t>
            </a:fld>
            <a:endParaRPr lang="fr-CA"/>
          </a:p>
        </p:txBody>
      </p:sp>
    </p:spTree>
    <p:extLst>
      <p:ext uri="{BB962C8B-B14F-4D97-AF65-F5344CB8AC3E}">
        <p14:creationId xmlns:p14="http://schemas.microsoft.com/office/powerpoint/2010/main" val="10766005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3A7BCB-0EF5-4686-968D-1B6BCDA36DBF}"/>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057CA526-A837-4630-AB77-FCD6A1B041D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E32D0886-ABCB-4712-B8C4-0E4FEA0FC336}"/>
              </a:ext>
            </a:extLst>
          </p:cNvPr>
          <p:cNvSpPr>
            <a:spLocks noGrp="1"/>
          </p:cNvSpPr>
          <p:nvPr>
            <p:ph type="dt" sz="half" idx="10"/>
          </p:nvPr>
        </p:nvSpPr>
        <p:spPr/>
        <p:txBody>
          <a:bodyPr/>
          <a:lstStyle/>
          <a:p>
            <a:fld id="{E8CC26DE-D225-4AB7-AAC1-08826F9B764A}" type="datetimeFigureOut">
              <a:rPr lang="fr-CA" smtClean="0"/>
              <a:t>2020-11-02</a:t>
            </a:fld>
            <a:endParaRPr lang="fr-CA"/>
          </a:p>
        </p:txBody>
      </p:sp>
      <p:sp>
        <p:nvSpPr>
          <p:cNvPr id="5" name="Espace réservé du pied de page 4">
            <a:extLst>
              <a:ext uri="{FF2B5EF4-FFF2-40B4-BE49-F238E27FC236}">
                <a16:creationId xmlns:a16="http://schemas.microsoft.com/office/drawing/2014/main" id="{7D90E2C4-4978-425D-8B1C-E43F8AD1451F}"/>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E4982709-57F2-4DE6-A2D9-7154AFE8F75D}"/>
              </a:ext>
            </a:extLst>
          </p:cNvPr>
          <p:cNvSpPr>
            <a:spLocks noGrp="1"/>
          </p:cNvSpPr>
          <p:nvPr>
            <p:ph type="sldNum" sz="quarter" idx="12"/>
          </p:nvPr>
        </p:nvSpPr>
        <p:spPr/>
        <p:txBody>
          <a:bodyPr/>
          <a:lstStyle/>
          <a:p>
            <a:fld id="{9541CB4A-2332-44E4-B519-E13E9F451E19}" type="slidenum">
              <a:rPr lang="fr-CA" smtClean="0"/>
              <a:t>‹N°›</a:t>
            </a:fld>
            <a:endParaRPr lang="fr-CA"/>
          </a:p>
        </p:txBody>
      </p:sp>
    </p:spTree>
    <p:extLst>
      <p:ext uri="{BB962C8B-B14F-4D97-AF65-F5344CB8AC3E}">
        <p14:creationId xmlns:p14="http://schemas.microsoft.com/office/powerpoint/2010/main" val="6388011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146D985-2651-468F-A9EC-042F79A00A99}"/>
              </a:ext>
            </a:extLst>
          </p:cNvPr>
          <p:cNvSpPr>
            <a:spLocks noGrp="1"/>
          </p:cNvSpPr>
          <p:nvPr>
            <p:ph type="title" orient="vert"/>
          </p:nvPr>
        </p:nvSpPr>
        <p:spPr>
          <a:xfrm>
            <a:off x="6543675" y="365125"/>
            <a:ext cx="1971675"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1135ADCD-0F02-41C3-965C-2F6EA54FD586}"/>
              </a:ext>
            </a:extLst>
          </p:cNvPr>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F0E7B88E-48D3-4CF7-AB0C-35FE80B7D309}"/>
              </a:ext>
            </a:extLst>
          </p:cNvPr>
          <p:cNvSpPr>
            <a:spLocks noGrp="1"/>
          </p:cNvSpPr>
          <p:nvPr>
            <p:ph type="dt" sz="half" idx="10"/>
          </p:nvPr>
        </p:nvSpPr>
        <p:spPr/>
        <p:txBody>
          <a:bodyPr/>
          <a:lstStyle/>
          <a:p>
            <a:fld id="{E8CC26DE-D225-4AB7-AAC1-08826F9B764A}" type="datetimeFigureOut">
              <a:rPr lang="fr-CA" smtClean="0"/>
              <a:t>2020-11-02</a:t>
            </a:fld>
            <a:endParaRPr lang="fr-CA"/>
          </a:p>
        </p:txBody>
      </p:sp>
      <p:sp>
        <p:nvSpPr>
          <p:cNvPr id="5" name="Espace réservé du pied de page 4">
            <a:extLst>
              <a:ext uri="{FF2B5EF4-FFF2-40B4-BE49-F238E27FC236}">
                <a16:creationId xmlns:a16="http://schemas.microsoft.com/office/drawing/2014/main" id="{E0E4FE21-C476-467E-B268-EA7B49D4410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97C6C33E-287F-482D-9494-C2C11E0774AF}"/>
              </a:ext>
            </a:extLst>
          </p:cNvPr>
          <p:cNvSpPr>
            <a:spLocks noGrp="1"/>
          </p:cNvSpPr>
          <p:nvPr>
            <p:ph type="sldNum" sz="quarter" idx="12"/>
          </p:nvPr>
        </p:nvSpPr>
        <p:spPr/>
        <p:txBody>
          <a:bodyPr/>
          <a:lstStyle/>
          <a:p>
            <a:fld id="{9541CB4A-2332-44E4-B519-E13E9F451E19}" type="slidenum">
              <a:rPr lang="fr-CA" smtClean="0"/>
              <a:t>‹N°›</a:t>
            </a:fld>
            <a:endParaRPr lang="fr-CA"/>
          </a:p>
        </p:txBody>
      </p:sp>
    </p:spTree>
    <p:extLst>
      <p:ext uri="{BB962C8B-B14F-4D97-AF65-F5344CB8AC3E}">
        <p14:creationId xmlns:p14="http://schemas.microsoft.com/office/powerpoint/2010/main" val="18165428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3750E4-7633-7144-B9D0-B59DBECD0CD1}"/>
              </a:ext>
            </a:extLst>
          </p:cNvPr>
          <p:cNvSpPr>
            <a:spLocks noGrp="1"/>
          </p:cNvSpPr>
          <p:nvPr>
            <p:ph type="ctrTitle"/>
          </p:nvPr>
        </p:nvSpPr>
        <p:spPr>
          <a:xfrm>
            <a:off x="1143000" y="1122363"/>
            <a:ext cx="6858000" cy="2387600"/>
          </a:xfrm>
        </p:spPr>
        <p:txBody>
          <a:bodyPr anchor="b"/>
          <a:lstStyle>
            <a:lvl1pPr algn="ctr">
              <a:defRPr sz="4500"/>
            </a:lvl1pPr>
          </a:lstStyle>
          <a:p>
            <a:r>
              <a:rPr lang="fr-CA"/>
              <a:t>Modifier le style du titre</a:t>
            </a:r>
            <a:endParaRPr lang="fr-FR"/>
          </a:p>
        </p:txBody>
      </p:sp>
      <p:sp>
        <p:nvSpPr>
          <p:cNvPr id="3" name="Sous-titre 2">
            <a:extLst>
              <a:ext uri="{FF2B5EF4-FFF2-40B4-BE49-F238E27FC236}">
                <a16:creationId xmlns:a16="http://schemas.microsoft.com/office/drawing/2014/main" id="{71224603-0533-CE42-9E62-727E6A0E9EB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CA"/>
              <a:t>Modifier le style des sous-titres du masque</a:t>
            </a:r>
            <a:endParaRPr lang="fr-FR"/>
          </a:p>
        </p:txBody>
      </p:sp>
      <p:sp>
        <p:nvSpPr>
          <p:cNvPr id="4" name="Espace réservé de la date 3">
            <a:extLst>
              <a:ext uri="{FF2B5EF4-FFF2-40B4-BE49-F238E27FC236}">
                <a16:creationId xmlns:a16="http://schemas.microsoft.com/office/drawing/2014/main" id="{F19FA4FF-176A-AD46-BB10-EAFD8261EF31}"/>
              </a:ext>
            </a:extLst>
          </p:cNvPr>
          <p:cNvSpPr>
            <a:spLocks noGrp="1"/>
          </p:cNvSpPr>
          <p:nvPr>
            <p:ph type="dt" sz="half" idx="10"/>
          </p:nvPr>
        </p:nvSpPr>
        <p:spPr/>
        <p:txBody>
          <a:bodyPr/>
          <a:lstStyle/>
          <a:p>
            <a:fld id="{CE3AABCC-FA07-244C-AD55-FD355FE919BD}" type="datetimeFigureOut">
              <a:rPr lang="fr-FR" smtClean="0">
                <a:solidFill>
                  <a:prstClr val="black">
                    <a:tint val="75000"/>
                  </a:prstClr>
                </a:solidFill>
              </a:rPr>
              <a:pPr/>
              <a:t>02/11/2020</a:t>
            </a:fld>
            <a:endParaRPr lang="fr-FR">
              <a:solidFill>
                <a:prstClr val="black">
                  <a:tint val="75000"/>
                </a:prstClr>
              </a:solidFill>
            </a:endParaRPr>
          </a:p>
        </p:txBody>
      </p:sp>
      <p:sp>
        <p:nvSpPr>
          <p:cNvPr id="5" name="Espace réservé du pied de page 4">
            <a:extLst>
              <a:ext uri="{FF2B5EF4-FFF2-40B4-BE49-F238E27FC236}">
                <a16:creationId xmlns:a16="http://schemas.microsoft.com/office/drawing/2014/main" id="{D5DFEA31-9646-2D4E-9547-94205DF6FED9}"/>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id="{1803358E-BE19-094C-B025-3E955C3CED3A}"/>
              </a:ext>
            </a:extLst>
          </p:cNvPr>
          <p:cNvSpPr>
            <a:spLocks noGrp="1"/>
          </p:cNvSpPr>
          <p:nvPr>
            <p:ph type="sldNum" sz="quarter" idx="12"/>
          </p:nvPr>
        </p:nvSpPr>
        <p:spPr/>
        <p:txBody>
          <a:bodyPr/>
          <a:lstStyle/>
          <a:p>
            <a:fld id="{5B549BDE-F034-CD43-A42D-7FE5FD577D4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069373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BAE8E4-80C1-9F41-9503-50C8C7EF9B37}"/>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112E997A-8DD9-0044-A9F0-472513F1D511}"/>
              </a:ext>
            </a:extLst>
          </p:cNvPr>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75603655-54C2-5046-A362-B5E536B24665}"/>
              </a:ext>
            </a:extLst>
          </p:cNvPr>
          <p:cNvSpPr>
            <a:spLocks noGrp="1"/>
          </p:cNvSpPr>
          <p:nvPr>
            <p:ph type="dt" sz="half" idx="10"/>
          </p:nvPr>
        </p:nvSpPr>
        <p:spPr/>
        <p:txBody>
          <a:bodyPr/>
          <a:lstStyle/>
          <a:p>
            <a:fld id="{CE3AABCC-FA07-244C-AD55-FD355FE919BD}" type="datetimeFigureOut">
              <a:rPr lang="fr-FR" smtClean="0">
                <a:solidFill>
                  <a:prstClr val="black">
                    <a:tint val="75000"/>
                  </a:prstClr>
                </a:solidFill>
              </a:rPr>
              <a:pPr/>
              <a:t>02/11/2020</a:t>
            </a:fld>
            <a:endParaRPr lang="fr-FR">
              <a:solidFill>
                <a:prstClr val="black">
                  <a:tint val="75000"/>
                </a:prstClr>
              </a:solidFill>
            </a:endParaRPr>
          </a:p>
        </p:txBody>
      </p:sp>
      <p:sp>
        <p:nvSpPr>
          <p:cNvPr id="5" name="Espace réservé du pied de page 4">
            <a:extLst>
              <a:ext uri="{FF2B5EF4-FFF2-40B4-BE49-F238E27FC236}">
                <a16:creationId xmlns:a16="http://schemas.microsoft.com/office/drawing/2014/main" id="{C3F3343A-93DA-AF4F-A8CA-C2E7CBD0A27A}"/>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id="{58063558-56A5-8747-A77D-DDA18DC99150}"/>
              </a:ext>
            </a:extLst>
          </p:cNvPr>
          <p:cNvSpPr>
            <a:spLocks noGrp="1"/>
          </p:cNvSpPr>
          <p:nvPr>
            <p:ph type="sldNum" sz="quarter" idx="12"/>
          </p:nvPr>
        </p:nvSpPr>
        <p:spPr/>
        <p:txBody>
          <a:bodyPr/>
          <a:lstStyle/>
          <a:p>
            <a:fld id="{5B549BDE-F034-CD43-A42D-7FE5FD577D4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6239555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89EFF1-F456-F748-8977-D63D1B659EDE}"/>
              </a:ext>
            </a:extLst>
          </p:cNvPr>
          <p:cNvSpPr>
            <a:spLocks noGrp="1"/>
          </p:cNvSpPr>
          <p:nvPr>
            <p:ph type="title"/>
          </p:nvPr>
        </p:nvSpPr>
        <p:spPr>
          <a:xfrm>
            <a:off x="623888" y="1709739"/>
            <a:ext cx="7886700" cy="2852737"/>
          </a:xfrm>
        </p:spPr>
        <p:txBody>
          <a:bodyPr anchor="b"/>
          <a:lstStyle>
            <a:lvl1pPr>
              <a:defRPr sz="4500"/>
            </a:lvl1pPr>
          </a:lstStyle>
          <a:p>
            <a:r>
              <a:rPr lang="fr-CA"/>
              <a:t>Modifier le style du titre</a:t>
            </a:r>
            <a:endParaRPr lang="fr-FR"/>
          </a:p>
        </p:txBody>
      </p:sp>
      <p:sp>
        <p:nvSpPr>
          <p:cNvPr id="3" name="Espace réservé du texte 2">
            <a:extLst>
              <a:ext uri="{FF2B5EF4-FFF2-40B4-BE49-F238E27FC236}">
                <a16:creationId xmlns:a16="http://schemas.microsoft.com/office/drawing/2014/main" id="{55111BA3-5606-9F42-9114-6832F1D0525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CA"/>
              <a:t>Cliquez pour modifier les styles du texte du masque</a:t>
            </a:r>
          </a:p>
        </p:txBody>
      </p:sp>
      <p:sp>
        <p:nvSpPr>
          <p:cNvPr id="4" name="Espace réservé de la date 3">
            <a:extLst>
              <a:ext uri="{FF2B5EF4-FFF2-40B4-BE49-F238E27FC236}">
                <a16:creationId xmlns:a16="http://schemas.microsoft.com/office/drawing/2014/main" id="{B2C6AD71-578E-3449-A2CD-9714D16EC8CB}"/>
              </a:ext>
            </a:extLst>
          </p:cNvPr>
          <p:cNvSpPr>
            <a:spLocks noGrp="1"/>
          </p:cNvSpPr>
          <p:nvPr>
            <p:ph type="dt" sz="half" idx="10"/>
          </p:nvPr>
        </p:nvSpPr>
        <p:spPr/>
        <p:txBody>
          <a:bodyPr/>
          <a:lstStyle/>
          <a:p>
            <a:fld id="{CE3AABCC-FA07-244C-AD55-FD355FE919BD}" type="datetimeFigureOut">
              <a:rPr lang="fr-FR" smtClean="0">
                <a:solidFill>
                  <a:prstClr val="black">
                    <a:tint val="75000"/>
                  </a:prstClr>
                </a:solidFill>
              </a:rPr>
              <a:pPr/>
              <a:t>02/11/2020</a:t>
            </a:fld>
            <a:endParaRPr lang="fr-FR">
              <a:solidFill>
                <a:prstClr val="black">
                  <a:tint val="75000"/>
                </a:prstClr>
              </a:solidFill>
            </a:endParaRPr>
          </a:p>
        </p:txBody>
      </p:sp>
      <p:sp>
        <p:nvSpPr>
          <p:cNvPr id="5" name="Espace réservé du pied de page 4">
            <a:extLst>
              <a:ext uri="{FF2B5EF4-FFF2-40B4-BE49-F238E27FC236}">
                <a16:creationId xmlns:a16="http://schemas.microsoft.com/office/drawing/2014/main" id="{E9B4AB6C-6A72-6E44-9D65-C92A562EAC12}"/>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id="{DEC4E1A3-27FD-9340-A982-5D7B870D58AD}"/>
              </a:ext>
            </a:extLst>
          </p:cNvPr>
          <p:cNvSpPr>
            <a:spLocks noGrp="1"/>
          </p:cNvSpPr>
          <p:nvPr>
            <p:ph type="sldNum" sz="quarter" idx="12"/>
          </p:nvPr>
        </p:nvSpPr>
        <p:spPr/>
        <p:txBody>
          <a:bodyPr/>
          <a:lstStyle/>
          <a:p>
            <a:fld id="{5B549BDE-F034-CD43-A42D-7FE5FD577D4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0599353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0E62E4-58AB-CA4E-AC10-5C3A3DAC1141}"/>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AFF2D7A1-1466-5F4A-BCC9-F96CBF24AF7B}"/>
              </a:ext>
            </a:extLst>
          </p:cNvPr>
          <p:cNvSpPr>
            <a:spLocks noGrp="1"/>
          </p:cNvSpPr>
          <p:nvPr>
            <p:ph sz="half" idx="1"/>
          </p:nvPr>
        </p:nvSpPr>
        <p:spPr>
          <a:xfrm>
            <a:off x="628650" y="1825625"/>
            <a:ext cx="38862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contenu 3">
            <a:extLst>
              <a:ext uri="{FF2B5EF4-FFF2-40B4-BE49-F238E27FC236}">
                <a16:creationId xmlns:a16="http://schemas.microsoft.com/office/drawing/2014/main" id="{7B2B5684-5C2A-EC4D-B976-8A2789B8A4FA}"/>
              </a:ext>
            </a:extLst>
          </p:cNvPr>
          <p:cNvSpPr>
            <a:spLocks noGrp="1"/>
          </p:cNvSpPr>
          <p:nvPr>
            <p:ph sz="half" idx="2"/>
          </p:nvPr>
        </p:nvSpPr>
        <p:spPr>
          <a:xfrm>
            <a:off x="4629150" y="1825625"/>
            <a:ext cx="38862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e la date 4">
            <a:extLst>
              <a:ext uri="{FF2B5EF4-FFF2-40B4-BE49-F238E27FC236}">
                <a16:creationId xmlns:a16="http://schemas.microsoft.com/office/drawing/2014/main" id="{CBA933E2-79C7-0C41-83C8-46402203626D}"/>
              </a:ext>
            </a:extLst>
          </p:cNvPr>
          <p:cNvSpPr>
            <a:spLocks noGrp="1"/>
          </p:cNvSpPr>
          <p:nvPr>
            <p:ph type="dt" sz="half" idx="10"/>
          </p:nvPr>
        </p:nvSpPr>
        <p:spPr/>
        <p:txBody>
          <a:bodyPr/>
          <a:lstStyle/>
          <a:p>
            <a:fld id="{CE3AABCC-FA07-244C-AD55-FD355FE919BD}" type="datetimeFigureOut">
              <a:rPr lang="fr-FR" smtClean="0">
                <a:solidFill>
                  <a:prstClr val="black">
                    <a:tint val="75000"/>
                  </a:prstClr>
                </a:solidFill>
              </a:rPr>
              <a:pPr/>
              <a:t>02/11/2020</a:t>
            </a:fld>
            <a:endParaRPr lang="fr-FR">
              <a:solidFill>
                <a:prstClr val="black">
                  <a:tint val="75000"/>
                </a:prstClr>
              </a:solidFill>
            </a:endParaRPr>
          </a:p>
        </p:txBody>
      </p:sp>
      <p:sp>
        <p:nvSpPr>
          <p:cNvPr id="6" name="Espace réservé du pied de page 5">
            <a:extLst>
              <a:ext uri="{FF2B5EF4-FFF2-40B4-BE49-F238E27FC236}">
                <a16:creationId xmlns:a16="http://schemas.microsoft.com/office/drawing/2014/main" id="{3EE15539-DA43-454E-AF1D-E847EBB8FF76}"/>
              </a:ext>
            </a:extLst>
          </p:cNvPr>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a:extLst>
              <a:ext uri="{FF2B5EF4-FFF2-40B4-BE49-F238E27FC236}">
                <a16:creationId xmlns:a16="http://schemas.microsoft.com/office/drawing/2014/main" id="{28E61F98-F770-0443-88AC-713007C63E5E}"/>
              </a:ext>
            </a:extLst>
          </p:cNvPr>
          <p:cNvSpPr>
            <a:spLocks noGrp="1"/>
          </p:cNvSpPr>
          <p:nvPr>
            <p:ph type="sldNum" sz="quarter" idx="12"/>
          </p:nvPr>
        </p:nvSpPr>
        <p:spPr/>
        <p:txBody>
          <a:bodyPr/>
          <a:lstStyle/>
          <a:p>
            <a:fld id="{5B549BDE-F034-CD43-A42D-7FE5FD577D4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86557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C783ED-8282-7A4E-98EF-4EF7A98CFA2B}"/>
              </a:ext>
            </a:extLst>
          </p:cNvPr>
          <p:cNvSpPr>
            <a:spLocks noGrp="1"/>
          </p:cNvSpPr>
          <p:nvPr>
            <p:ph type="title"/>
          </p:nvPr>
        </p:nvSpPr>
        <p:spPr>
          <a:xfrm>
            <a:off x="629841" y="365126"/>
            <a:ext cx="7886700" cy="1325563"/>
          </a:xfrm>
        </p:spPr>
        <p:txBody>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D57F01B8-0396-C84A-B8C3-211015D5380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CA"/>
              <a:t>Cliquez pour modifier les styles du texte du masque</a:t>
            </a:r>
          </a:p>
        </p:txBody>
      </p:sp>
      <p:sp>
        <p:nvSpPr>
          <p:cNvPr id="4" name="Espace réservé du contenu 3">
            <a:extLst>
              <a:ext uri="{FF2B5EF4-FFF2-40B4-BE49-F238E27FC236}">
                <a16:creationId xmlns:a16="http://schemas.microsoft.com/office/drawing/2014/main" id="{532E4D7B-455F-9E42-B9A2-4C85B89E4B8A}"/>
              </a:ext>
            </a:extLst>
          </p:cNvPr>
          <p:cNvSpPr>
            <a:spLocks noGrp="1"/>
          </p:cNvSpPr>
          <p:nvPr>
            <p:ph sz="half" idx="2"/>
          </p:nvPr>
        </p:nvSpPr>
        <p:spPr>
          <a:xfrm>
            <a:off x="629842" y="2505075"/>
            <a:ext cx="3868340"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u texte 4">
            <a:extLst>
              <a:ext uri="{FF2B5EF4-FFF2-40B4-BE49-F238E27FC236}">
                <a16:creationId xmlns:a16="http://schemas.microsoft.com/office/drawing/2014/main" id="{29BA5C65-95A7-D249-8E85-D26731080AE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CA"/>
              <a:t>Cliquez pour modifier les styles du texte du masque</a:t>
            </a:r>
          </a:p>
        </p:txBody>
      </p:sp>
      <p:sp>
        <p:nvSpPr>
          <p:cNvPr id="6" name="Espace réservé du contenu 5">
            <a:extLst>
              <a:ext uri="{FF2B5EF4-FFF2-40B4-BE49-F238E27FC236}">
                <a16:creationId xmlns:a16="http://schemas.microsoft.com/office/drawing/2014/main" id="{30C564A5-8739-334B-B066-55472AE1F0FC}"/>
              </a:ext>
            </a:extLst>
          </p:cNvPr>
          <p:cNvSpPr>
            <a:spLocks noGrp="1"/>
          </p:cNvSpPr>
          <p:nvPr>
            <p:ph sz="quarter" idx="4"/>
          </p:nvPr>
        </p:nvSpPr>
        <p:spPr>
          <a:xfrm>
            <a:off x="4629150" y="2505075"/>
            <a:ext cx="3887391"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7" name="Espace réservé de la date 6">
            <a:extLst>
              <a:ext uri="{FF2B5EF4-FFF2-40B4-BE49-F238E27FC236}">
                <a16:creationId xmlns:a16="http://schemas.microsoft.com/office/drawing/2014/main" id="{4064482F-9FB4-DC49-932B-AE81F1BDD742}"/>
              </a:ext>
            </a:extLst>
          </p:cNvPr>
          <p:cNvSpPr>
            <a:spLocks noGrp="1"/>
          </p:cNvSpPr>
          <p:nvPr>
            <p:ph type="dt" sz="half" idx="10"/>
          </p:nvPr>
        </p:nvSpPr>
        <p:spPr/>
        <p:txBody>
          <a:bodyPr/>
          <a:lstStyle/>
          <a:p>
            <a:fld id="{CE3AABCC-FA07-244C-AD55-FD355FE919BD}" type="datetimeFigureOut">
              <a:rPr lang="fr-FR" smtClean="0">
                <a:solidFill>
                  <a:prstClr val="black">
                    <a:tint val="75000"/>
                  </a:prstClr>
                </a:solidFill>
              </a:rPr>
              <a:pPr/>
              <a:t>02/11/2020</a:t>
            </a:fld>
            <a:endParaRPr lang="fr-FR">
              <a:solidFill>
                <a:prstClr val="black">
                  <a:tint val="75000"/>
                </a:prstClr>
              </a:solidFill>
            </a:endParaRPr>
          </a:p>
        </p:txBody>
      </p:sp>
      <p:sp>
        <p:nvSpPr>
          <p:cNvPr id="8" name="Espace réservé du pied de page 7">
            <a:extLst>
              <a:ext uri="{FF2B5EF4-FFF2-40B4-BE49-F238E27FC236}">
                <a16:creationId xmlns:a16="http://schemas.microsoft.com/office/drawing/2014/main" id="{8B49BBB1-E674-5140-8DB7-6B4EA04EB1AB}"/>
              </a:ext>
            </a:extLst>
          </p:cNvPr>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a:extLst>
              <a:ext uri="{FF2B5EF4-FFF2-40B4-BE49-F238E27FC236}">
                <a16:creationId xmlns:a16="http://schemas.microsoft.com/office/drawing/2014/main" id="{304E74EB-756E-694E-829F-290A8444CEA3}"/>
              </a:ext>
            </a:extLst>
          </p:cNvPr>
          <p:cNvSpPr>
            <a:spLocks noGrp="1"/>
          </p:cNvSpPr>
          <p:nvPr>
            <p:ph type="sldNum" sz="quarter" idx="12"/>
          </p:nvPr>
        </p:nvSpPr>
        <p:spPr/>
        <p:txBody>
          <a:bodyPr/>
          <a:lstStyle/>
          <a:p>
            <a:fld id="{5B549BDE-F034-CD43-A42D-7FE5FD577D4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939236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11/2/2020</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76362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DD37ED-381A-7C4C-8A91-9411F2EBE807}"/>
              </a:ext>
            </a:extLst>
          </p:cNvPr>
          <p:cNvSpPr>
            <a:spLocks noGrp="1"/>
          </p:cNvSpPr>
          <p:nvPr>
            <p:ph type="title"/>
          </p:nvPr>
        </p:nvSpPr>
        <p:spPr/>
        <p:txBody>
          <a:bodyPr/>
          <a:lstStyle/>
          <a:p>
            <a:r>
              <a:rPr lang="fr-CA"/>
              <a:t>Modifier le style du titre</a:t>
            </a:r>
            <a:endParaRPr lang="fr-FR"/>
          </a:p>
        </p:txBody>
      </p:sp>
      <p:sp>
        <p:nvSpPr>
          <p:cNvPr id="3" name="Espace réservé de la date 2">
            <a:extLst>
              <a:ext uri="{FF2B5EF4-FFF2-40B4-BE49-F238E27FC236}">
                <a16:creationId xmlns:a16="http://schemas.microsoft.com/office/drawing/2014/main" id="{B2DFC806-2C74-7E44-A383-837505F38CB2}"/>
              </a:ext>
            </a:extLst>
          </p:cNvPr>
          <p:cNvSpPr>
            <a:spLocks noGrp="1"/>
          </p:cNvSpPr>
          <p:nvPr>
            <p:ph type="dt" sz="half" idx="10"/>
          </p:nvPr>
        </p:nvSpPr>
        <p:spPr/>
        <p:txBody>
          <a:bodyPr/>
          <a:lstStyle/>
          <a:p>
            <a:fld id="{CE3AABCC-FA07-244C-AD55-FD355FE919BD}" type="datetimeFigureOut">
              <a:rPr lang="fr-FR" smtClean="0">
                <a:solidFill>
                  <a:prstClr val="black">
                    <a:tint val="75000"/>
                  </a:prstClr>
                </a:solidFill>
              </a:rPr>
              <a:pPr/>
              <a:t>02/11/2020</a:t>
            </a:fld>
            <a:endParaRPr lang="fr-FR">
              <a:solidFill>
                <a:prstClr val="black">
                  <a:tint val="75000"/>
                </a:prstClr>
              </a:solidFill>
            </a:endParaRPr>
          </a:p>
        </p:txBody>
      </p:sp>
      <p:sp>
        <p:nvSpPr>
          <p:cNvPr id="4" name="Espace réservé du pied de page 3">
            <a:extLst>
              <a:ext uri="{FF2B5EF4-FFF2-40B4-BE49-F238E27FC236}">
                <a16:creationId xmlns:a16="http://schemas.microsoft.com/office/drawing/2014/main" id="{37E4AB9D-6B4A-0A47-B8C4-298928D1C172}"/>
              </a:ext>
            </a:extLst>
          </p:cNvPr>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a:extLst>
              <a:ext uri="{FF2B5EF4-FFF2-40B4-BE49-F238E27FC236}">
                <a16:creationId xmlns:a16="http://schemas.microsoft.com/office/drawing/2014/main" id="{CE5E6506-FE35-3C4B-AB8D-654006969598}"/>
              </a:ext>
            </a:extLst>
          </p:cNvPr>
          <p:cNvSpPr>
            <a:spLocks noGrp="1"/>
          </p:cNvSpPr>
          <p:nvPr>
            <p:ph type="sldNum" sz="quarter" idx="12"/>
          </p:nvPr>
        </p:nvSpPr>
        <p:spPr/>
        <p:txBody>
          <a:bodyPr/>
          <a:lstStyle/>
          <a:p>
            <a:fld id="{5B549BDE-F034-CD43-A42D-7FE5FD577D4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3244125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316E23C-B387-8149-908F-F13F107FC750}"/>
              </a:ext>
            </a:extLst>
          </p:cNvPr>
          <p:cNvSpPr>
            <a:spLocks noGrp="1"/>
          </p:cNvSpPr>
          <p:nvPr>
            <p:ph type="dt" sz="half" idx="10"/>
          </p:nvPr>
        </p:nvSpPr>
        <p:spPr/>
        <p:txBody>
          <a:bodyPr/>
          <a:lstStyle/>
          <a:p>
            <a:fld id="{CE3AABCC-FA07-244C-AD55-FD355FE919BD}" type="datetimeFigureOut">
              <a:rPr lang="fr-FR" smtClean="0">
                <a:solidFill>
                  <a:prstClr val="black">
                    <a:tint val="75000"/>
                  </a:prstClr>
                </a:solidFill>
              </a:rPr>
              <a:pPr/>
              <a:t>02/11/2020</a:t>
            </a:fld>
            <a:endParaRPr lang="fr-FR">
              <a:solidFill>
                <a:prstClr val="black">
                  <a:tint val="75000"/>
                </a:prstClr>
              </a:solidFill>
            </a:endParaRPr>
          </a:p>
        </p:txBody>
      </p:sp>
      <p:sp>
        <p:nvSpPr>
          <p:cNvPr id="3" name="Espace réservé du pied de page 2">
            <a:extLst>
              <a:ext uri="{FF2B5EF4-FFF2-40B4-BE49-F238E27FC236}">
                <a16:creationId xmlns:a16="http://schemas.microsoft.com/office/drawing/2014/main" id="{D2D35268-C4AD-DA44-AD0E-815BD678C326}"/>
              </a:ext>
            </a:extLst>
          </p:cNvPr>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a:extLst>
              <a:ext uri="{FF2B5EF4-FFF2-40B4-BE49-F238E27FC236}">
                <a16:creationId xmlns:a16="http://schemas.microsoft.com/office/drawing/2014/main" id="{0DD90361-F221-5D46-84BA-C586CB82E15F}"/>
              </a:ext>
            </a:extLst>
          </p:cNvPr>
          <p:cNvSpPr>
            <a:spLocks noGrp="1"/>
          </p:cNvSpPr>
          <p:nvPr>
            <p:ph type="sldNum" sz="quarter" idx="12"/>
          </p:nvPr>
        </p:nvSpPr>
        <p:spPr/>
        <p:txBody>
          <a:bodyPr/>
          <a:lstStyle/>
          <a:p>
            <a:fld id="{5B549BDE-F034-CD43-A42D-7FE5FD577D4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1166551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4B13F8-E270-6F43-A740-09D5423B746C}"/>
              </a:ext>
            </a:extLst>
          </p:cNvPr>
          <p:cNvSpPr>
            <a:spLocks noGrp="1"/>
          </p:cNvSpPr>
          <p:nvPr>
            <p:ph type="title"/>
          </p:nvPr>
        </p:nvSpPr>
        <p:spPr>
          <a:xfrm>
            <a:off x="629841" y="457200"/>
            <a:ext cx="2949178" cy="1600200"/>
          </a:xfrm>
        </p:spPr>
        <p:txBody>
          <a:bodyPr anchor="b"/>
          <a:lstStyle>
            <a:lvl1pPr>
              <a:defRPr sz="2400"/>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id="{C46C919A-D4A2-7E42-8BA0-1C8DA941147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texte 3">
            <a:extLst>
              <a:ext uri="{FF2B5EF4-FFF2-40B4-BE49-F238E27FC236}">
                <a16:creationId xmlns:a16="http://schemas.microsoft.com/office/drawing/2014/main" id="{E36CB67A-4D34-E042-944B-189118CCF61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C7464284-2B93-D346-B48A-3753167606DB}"/>
              </a:ext>
            </a:extLst>
          </p:cNvPr>
          <p:cNvSpPr>
            <a:spLocks noGrp="1"/>
          </p:cNvSpPr>
          <p:nvPr>
            <p:ph type="dt" sz="half" idx="10"/>
          </p:nvPr>
        </p:nvSpPr>
        <p:spPr/>
        <p:txBody>
          <a:bodyPr/>
          <a:lstStyle/>
          <a:p>
            <a:fld id="{CE3AABCC-FA07-244C-AD55-FD355FE919BD}" type="datetimeFigureOut">
              <a:rPr lang="fr-FR" smtClean="0">
                <a:solidFill>
                  <a:prstClr val="black">
                    <a:tint val="75000"/>
                  </a:prstClr>
                </a:solidFill>
              </a:rPr>
              <a:pPr/>
              <a:t>02/11/2020</a:t>
            </a:fld>
            <a:endParaRPr lang="fr-FR">
              <a:solidFill>
                <a:prstClr val="black">
                  <a:tint val="75000"/>
                </a:prstClr>
              </a:solidFill>
            </a:endParaRPr>
          </a:p>
        </p:txBody>
      </p:sp>
      <p:sp>
        <p:nvSpPr>
          <p:cNvPr id="6" name="Espace réservé du pied de page 5">
            <a:extLst>
              <a:ext uri="{FF2B5EF4-FFF2-40B4-BE49-F238E27FC236}">
                <a16:creationId xmlns:a16="http://schemas.microsoft.com/office/drawing/2014/main" id="{DE3E4DD9-4C56-FA4F-AECA-7C31A3B6BFFE}"/>
              </a:ext>
            </a:extLst>
          </p:cNvPr>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a:extLst>
              <a:ext uri="{FF2B5EF4-FFF2-40B4-BE49-F238E27FC236}">
                <a16:creationId xmlns:a16="http://schemas.microsoft.com/office/drawing/2014/main" id="{A74F3B3D-F8C3-B546-8FB5-CBD6EA55C4F7}"/>
              </a:ext>
            </a:extLst>
          </p:cNvPr>
          <p:cNvSpPr>
            <a:spLocks noGrp="1"/>
          </p:cNvSpPr>
          <p:nvPr>
            <p:ph type="sldNum" sz="quarter" idx="12"/>
          </p:nvPr>
        </p:nvSpPr>
        <p:spPr/>
        <p:txBody>
          <a:bodyPr/>
          <a:lstStyle/>
          <a:p>
            <a:fld id="{5B549BDE-F034-CD43-A42D-7FE5FD577D4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0499086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46DF22-465F-4D4C-AB70-BB56EAD75C1B}"/>
              </a:ext>
            </a:extLst>
          </p:cNvPr>
          <p:cNvSpPr>
            <a:spLocks noGrp="1"/>
          </p:cNvSpPr>
          <p:nvPr>
            <p:ph type="title"/>
          </p:nvPr>
        </p:nvSpPr>
        <p:spPr>
          <a:xfrm>
            <a:off x="629841" y="457200"/>
            <a:ext cx="2949178" cy="1600200"/>
          </a:xfrm>
        </p:spPr>
        <p:txBody>
          <a:bodyPr anchor="b"/>
          <a:lstStyle>
            <a:lvl1pPr>
              <a:defRPr sz="2400"/>
            </a:lvl1pPr>
          </a:lstStyle>
          <a:p>
            <a:r>
              <a:rPr lang="fr-CA"/>
              <a:t>Modifier le style du titre</a:t>
            </a:r>
            <a:endParaRPr lang="fr-FR"/>
          </a:p>
        </p:txBody>
      </p:sp>
      <p:sp>
        <p:nvSpPr>
          <p:cNvPr id="3" name="Espace réservé pour une image  2">
            <a:extLst>
              <a:ext uri="{FF2B5EF4-FFF2-40B4-BE49-F238E27FC236}">
                <a16:creationId xmlns:a16="http://schemas.microsoft.com/office/drawing/2014/main" id="{5EE2A2B7-25F7-C14C-8193-9ACB4C58F61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a:extLst>
              <a:ext uri="{FF2B5EF4-FFF2-40B4-BE49-F238E27FC236}">
                <a16:creationId xmlns:a16="http://schemas.microsoft.com/office/drawing/2014/main" id="{A81FFDB1-7284-AC46-84F1-A6840822E26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44FC1060-B2A5-024C-BA40-725C6936158D}"/>
              </a:ext>
            </a:extLst>
          </p:cNvPr>
          <p:cNvSpPr>
            <a:spLocks noGrp="1"/>
          </p:cNvSpPr>
          <p:nvPr>
            <p:ph type="dt" sz="half" idx="10"/>
          </p:nvPr>
        </p:nvSpPr>
        <p:spPr/>
        <p:txBody>
          <a:bodyPr/>
          <a:lstStyle/>
          <a:p>
            <a:fld id="{CE3AABCC-FA07-244C-AD55-FD355FE919BD}" type="datetimeFigureOut">
              <a:rPr lang="fr-FR" smtClean="0">
                <a:solidFill>
                  <a:prstClr val="black">
                    <a:tint val="75000"/>
                  </a:prstClr>
                </a:solidFill>
              </a:rPr>
              <a:pPr/>
              <a:t>02/11/2020</a:t>
            </a:fld>
            <a:endParaRPr lang="fr-FR">
              <a:solidFill>
                <a:prstClr val="black">
                  <a:tint val="75000"/>
                </a:prstClr>
              </a:solidFill>
            </a:endParaRPr>
          </a:p>
        </p:txBody>
      </p:sp>
      <p:sp>
        <p:nvSpPr>
          <p:cNvPr id="6" name="Espace réservé du pied de page 5">
            <a:extLst>
              <a:ext uri="{FF2B5EF4-FFF2-40B4-BE49-F238E27FC236}">
                <a16:creationId xmlns:a16="http://schemas.microsoft.com/office/drawing/2014/main" id="{600A0DDE-E718-584D-8A0B-FD2C74A5B2E2}"/>
              </a:ext>
            </a:extLst>
          </p:cNvPr>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a:extLst>
              <a:ext uri="{FF2B5EF4-FFF2-40B4-BE49-F238E27FC236}">
                <a16:creationId xmlns:a16="http://schemas.microsoft.com/office/drawing/2014/main" id="{2F813A58-A335-D842-A8CB-2206EFAF7A64}"/>
              </a:ext>
            </a:extLst>
          </p:cNvPr>
          <p:cNvSpPr>
            <a:spLocks noGrp="1"/>
          </p:cNvSpPr>
          <p:nvPr>
            <p:ph type="sldNum" sz="quarter" idx="12"/>
          </p:nvPr>
        </p:nvSpPr>
        <p:spPr/>
        <p:txBody>
          <a:bodyPr/>
          <a:lstStyle/>
          <a:p>
            <a:fld id="{5B549BDE-F034-CD43-A42D-7FE5FD577D4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2755679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119844-1CB5-7D4F-8BA3-6C051E773F68}"/>
              </a:ext>
            </a:extLst>
          </p:cNvPr>
          <p:cNvSpPr>
            <a:spLocks noGrp="1"/>
          </p:cNvSpPr>
          <p:nvPr>
            <p:ph type="title"/>
          </p:nvPr>
        </p:nvSpPr>
        <p:spPr/>
        <p:txBody>
          <a:bodyPr/>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DD52CCFF-850A-0643-9A37-2CA5DB387BE0}"/>
              </a:ext>
            </a:extLst>
          </p:cNvPr>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401B857B-D3DF-E24A-A75D-D1447C003D96}"/>
              </a:ext>
            </a:extLst>
          </p:cNvPr>
          <p:cNvSpPr>
            <a:spLocks noGrp="1"/>
          </p:cNvSpPr>
          <p:nvPr>
            <p:ph type="dt" sz="half" idx="10"/>
          </p:nvPr>
        </p:nvSpPr>
        <p:spPr/>
        <p:txBody>
          <a:bodyPr/>
          <a:lstStyle/>
          <a:p>
            <a:fld id="{CE3AABCC-FA07-244C-AD55-FD355FE919BD}" type="datetimeFigureOut">
              <a:rPr lang="fr-FR" smtClean="0">
                <a:solidFill>
                  <a:prstClr val="black">
                    <a:tint val="75000"/>
                  </a:prstClr>
                </a:solidFill>
              </a:rPr>
              <a:pPr/>
              <a:t>02/11/2020</a:t>
            </a:fld>
            <a:endParaRPr lang="fr-FR">
              <a:solidFill>
                <a:prstClr val="black">
                  <a:tint val="75000"/>
                </a:prstClr>
              </a:solidFill>
            </a:endParaRPr>
          </a:p>
        </p:txBody>
      </p:sp>
      <p:sp>
        <p:nvSpPr>
          <p:cNvPr id="5" name="Espace réservé du pied de page 4">
            <a:extLst>
              <a:ext uri="{FF2B5EF4-FFF2-40B4-BE49-F238E27FC236}">
                <a16:creationId xmlns:a16="http://schemas.microsoft.com/office/drawing/2014/main" id="{4214199C-FF7E-6A4D-86A5-2B8EB3ED1A23}"/>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id="{833C07E3-C82B-764D-A530-8B05A3710B92}"/>
              </a:ext>
            </a:extLst>
          </p:cNvPr>
          <p:cNvSpPr>
            <a:spLocks noGrp="1"/>
          </p:cNvSpPr>
          <p:nvPr>
            <p:ph type="sldNum" sz="quarter" idx="12"/>
          </p:nvPr>
        </p:nvSpPr>
        <p:spPr/>
        <p:txBody>
          <a:bodyPr/>
          <a:lstStyle/>
          <a:p>
            <a:fld id="{5B549BDE-F034-CD43-A42D-7FE5FD577D4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6406444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305289E-CC4C-B745-9C93-7A3D045C3B5A}"/>
              </a:ext>
            </a:extLst>
          </p:cNvPr>
          <p:cNvSpPr>
            <a:spLocks noGrp="1"/>
          </p:cNvSpPr>
          <p:nvPr>
            <p:ph type="title" orient="vert"/>
          </p:nvPr>
        </p:nvSpPr>
        <p:spPr>
          <a:xfrm>
            <a:off x="6543675" y="365125"/>
            <a:ext cx="1971675" cy="5811838"/>
          </a:xfrm>
        </p:spPr>
        <p:txBody>
          <a:bodyPr vert="eaVert"/>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BFC7F0F5-88F0-2442-A260-7AF589EBDA43}"/>
              </a:ext>
            </a:extLst>
          </p:cNvPr>
          <p:cNvSpPr>
            <a:spLocks noGrp="1"/>
          </p:cNvSpPr>
          <p:nvPr>
            <p:ph type="body" orient="vert" idx="1"/>
          </p:nvPr>
        </p:nvSpPr>
        <p:spPr>
          <a:xfrm>
            <a:off x="628650" y="365125"/>
            <a:ext cx="5800725" cy="5811838"/>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529077FF-B966-CF4F-B085-055F102799C7}"/>
              </a:ext>
            </a:extLst>
          </p:cNvPr>
          <p:cNvSpPr>
            <a:spLocks noGrp="1"/>
          </p:cNvSpPr>
          <p:nvPr>
            <p:ph type="dt" sz="half" idx="10"/>
          </p:nvPr>
        </p:nvSpPr>
        <p:spPr/>
        <p:txBody>
          <a:bodyPr/>
          <a:lstStyle/>
          <a:p>
            <a:fld id="{CE3AABCC-FA07-244C-AD55-FD355FE919BD}" type="datetimeFigureOut">
              <a:rPr lang="fr-FR" smtClean="0">
                <a:solidFill>
                  <a:prstClr val="black">
                    <a:tint val="75000"/>
                  </a:prstClr>
                </a:solidFill>
              </a:rPr>
              <a:pPr/>
              <a:t>02/11/2020</a:t>
            </a:fld>
            <a:endParaRPr lang="fr-FR">
              <a:solidFill>
                <a:prstClr val="black">
                  <a:tint val="75000"/>
                </a:prstClr>
              </a:solidFill>
            </a:endParaRPr>
          </a:p>
        </p:txBody>
      </p:sp>
      <p:sp>
        <p:nvSpPr>
          <p:cNvPr id="5" name="Espace réservé du pied de page 4">
            <a:extLst>
              <a:ext uri="{FF2B5EF4-FFF2-40B4-BE49-F238E27FC236}">
                <a16:creationId xmlns:a16="http://schemas.microsoft.com/office/drawing/2014/main" id="{DEC0D8C6-C48F-764E-9537-D66F37EB7438}"/>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id="{DDF1DB34-CCA3-8A46-83F2-4C48666AEFCA}"/>
              </a:ext>
            </a:extLst>
          </p:cNvPr>
          <p:cNvSpPr>
            <a:spLocks noGrp="1"/>
          </p:cNvSpPr>
          <p:nvPr>
            <p:ph type="sldNum" sz="quarter" idx="12"/>
          </p:nvPr>
        </p:nvSpPr>
        <p:spPr/>
        <p:txBody>
          <a:bodyPr/>
          <a:lstStyle/>
          <a:p>
            <a:fld id="{5B549BDE-F034-CD43-A42D-7FE5FD577D4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8646877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endParaRPr lang="fr-CA"/>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fr-CA"/>
          </a:p>
        </p:txBody>
      </p:sp>
      <p:sp>
        <p:nvSpPr>
          <p:cNvPr id="4" name="Espace réservé de la date 3"/>
          <p:cNvSpPr>
            <a:spLocks noGrp="1"/>
          </p:cNvSpPr>
          <p:nvPr>
            <p:ph type="dt" sz="half" idx="10"/>
          </p:nvPr>
        </p:nvSpPr>
        <p:spPr/>
        <p:txBody>
          <a:bodyPr/>
          <a:lstStyle/>
          <a:p>
            <a:fld id="{B8C5B260-580A-4382-AFB8-10EB37FB3958}" type="datetimeFigureOut">
              <a:rPr lang="fr-CA" smtClean="0">
                <a:solidFill>
                  <a:prstClr val="black">
                    <a:tint val="75000"/>
                  </a:prstClr>
                </a:solidFill>
              </a:rPr>
              <a:pPr/>
              <a:t>2020-11-02</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9FB2A8E-6DBD-4CCB-9109-A95D50183B75}"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31713230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B8C5B260-580A-4382-AFB8-10EB37FB3958}" type="datetimeFigureOut">
              <a:rPr lang="fr-CA" smtClean="0">
                <a:solidFill>
                  <a:prstClr val="black">
                    <a:tint val="75000"/>
                  </a:prstClr>
                </a:solidFill>
              </a:rPr>
              <a:pPr/>
              <a:t>2020-11-02</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9FB2A8E-6DBD-4CCB-9109-A95D50183B75}"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28502315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a:t>Modifiez le style du titre</a:t>
            </a:r>
            <a:endParaRPr lang="fr-CA"/>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B8C5B260-580A-4382-AFB8-10EB37FB3958}" type="datetimeFigureOut">
              <a:rPr lang="fr-CA" smtClean="0">
                <a:solidFill>
                  <a:prstClr val="black">
                    <a:tint val="75000"/>
                  </a:prstClr>
                </a:solidFill>
              </a:rPr>
              <a:pPr/>
              <a:t>2020-11-02</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9FB2A8E-6DBD-4CCB-9109-A95D50183B75}"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35842820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sz="half" idx="1"/>
          </p:nvPr>
        </p:nvSpPr>
        <p:spPr>
          <a:xfrm>
            <a:off x="6286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291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p:cNvSpPr>
            <a:spLocks noGrp="1"/>
          </p:cNvSpPr>
          <p:nvPr>
            <p:ph type="dt" sz="half" idx="10"/>
          </p:nvPr>
        </p:nvSpPr>
        <p:spPr/>
        <p:txBody>
          <a:bodyPr/>
          <a:lstStyle/>
          <a:p>
            <a:fld id="{B8C5B260-580A-4382-AFB8-10EB37FB3958}" type="datetimeFigureOut">
              <a:rPr lang="fr-CA" smtClean="0">
                <a:solidFill>
                  <a:prstClr val="black">
                    <a:tint val="75000"/>
                  </a:prstClr>
                </a:solidFill>
              </a:rPr>
              <a:pPr/>
              <a:t>2020-11-02</a:t>
            </a:fld>
            <a:endParaRPr lang="fr-CA">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CA">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9FB2A8E-6DBD-4CCB-9109-A95D50183B75}"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1904047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11/2/2020</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483372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a:t>Modifiez le style du titre</a:t>
            </a:r>
            <a:endParaRPr lang="fr-CA"/>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fld id="{B8C5B260-580A-4382-AFB8-10EB37FB3958}" type="datetimeFigureOut">
              <a:rPr lang="fr-CA" smtClean="0">
                <a:solidFill>
                  <a:prstClr val="black">
                    <a:tint val="75000"/>
                  </a:prstClr>
                </a:solidFill>
              </a:rPr>
              <a:pPr/>
              <a:t>2020-11-02</a:t>
            </a:fld>
            <a:endParaRPr lang="fr-CA">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CA">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A9FB2A8E-6DBD-4CCB-9109-A95D50183B75}"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969472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e la date 2"/>
          <p:cNvSpPr>
            <a:spLocks noGrp="1"/>
          </p:cNvSpPr>
          <p:nvPr>
            <p:ph type="dt" sz="half" idx="10"/>
          </p:nvPr>
        </p:nvSpPr>
        <p:spPr/>
        <p:txBody>
          <a:bodyPr/>
          <a:lstStyle/>
          <a:p>
            <a:fld id="{B8C5B260-580A-4382-AFB8-10EB37FB3958}" type="datetimeFigureOut">
              <a:rPr lang="fr-CA" smtClean="0">
                <a:solidFill>
                  <a:prstClr val="black">
                    <a:tint val="75000"/>
                  </a:prstClr>
                </a:solidFill>
              </a:rPr>
              <a:pPr/>
              <a:t>2020-11-02</a:t>
            </a:fld>
            <a:endParaRPr lang="fr-CA">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CA">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A9FB2A8E-6DBD-4CCB-9109-A95D50183B75}"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24396500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8C5B260-580A-4382-AFB8-10EB37FB3958}" type="datetimeFigureOut">
              <a:rPr lang="fr-CA" smtClean="0">
                <a:solidFill>
                  <a:prstClr val="black">
                    <a:tint val="75000"/>
                  </a:prstClr>
                </a:solidFill>
              </a:rPr>
              <a:pPr/>
              <a:t>2020-11-02</a:t>
            </a:fld>
            <a:endParaRPr lang="fr-CA">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CA">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A9FB2A8E-6DBD-4CCB-9109-A95D50183B75}"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5863707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endParaRPr lang="fr-CA"/>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B8C5B260-580A-4382-AFB8-10EB37FB3958}" type="datetimeFigureOut">
              <a:rPr lang="fr-CA" smtClean="0">
                <a:solidFill>
                  <a:prstClr val="black">
                    <a:tint val="75000"/>
                  </a:prstClr>
                </a:solidFill>
              </a:rPr>
              <a:pPr/>
              <a:t>2020-11-02</a:t>
            </a:fld>
            <a:endParaRPr lang="fr-CA">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CA">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9FB2A8E-6DBD-4CCB-9109-A95D50183B75}"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40819543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endParaRPr lang="fr-CA"/>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CA"/>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B8C5B260-580A-4382-AFB8-10EB37FB3958}" type="datetimeFigureOut">
              <a:rPr lang="fr-CA" smtClean="0">
                <a:solidFill>
                  <a:prstClr val="black">
                    <a:tint val="75000"/>
                  </a:prstClr>
                </a:solidFill>
              </a:rPr>
              <a:pPr/>
              <a:t>2020-11-02</a:t>
            </a:fld>
            <a:endParaRPr lang="fr-CA">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CA">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9FB2A8E-6DBD-4CCB-9109-A95D50183B75}"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31913170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B8C5B260-580A-4382-AFB8-10EB37FB3958}" type="datetimeFigureOut">
              <a:rPr lang="fr-CA" smtClean="0">
                <a:solidFill>
                  <a:prstClr val="black">
                    <a:tint val="75000"/>
                  </a:prstClr>
                </a:solidFill>
              </a:rPr>
              <a:pPr/>
              <a:t>2020-11-02</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9FB2A8E-6DBD-4CCB-9109-A95D50183B75}"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2291134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B8C5B260-580A-4382-AFB8-10EB37FB3958}" type="datetimeFigureOut">
              <a:rPr lang="fr-CA" smtClean="0">
                <a:solidFill>
                  <a:prstClr val="black">
                    <a:tint val="75000"/>
                  </a:prstClr>
                </a:solidFill>
              </a:rPr>
              <a:pPr/>
              <a:t>2020-11-02</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9FB2A8E-6DBD-4CCB-9109-A95D50183B75}"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16244983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endParaRPr lang="fr-CA"/>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fr-CA"/>
          </a:p>
        </p:txBody>
      </p:sp>
      <p:sp>
        <p:nvSpPr>
          <p:cNvPr id="4" name="Espace réservé de la date 3"/>
          <p:cNvSpPr>
            <a:spLocks noGrp="1"/>
          </p:cNvSpPr>
          <p:nvPr>
            <p:ph type="dt" sz="half" idx="10"/>
          </p:nvPr>
        </p:nvSpPr>
        <p:spPr/>
        <p:txBody>
          <a:bodyPr/>
          <a:lstStyle/>
          <a:p>
            <a:fld id="{68037E43-740C-4F6A-81A8-C05C1018C1E6}" type="datetimeFigureOut">
              <a:rPr lang="fr-CA" smtClean="0">
                <a:solidFill>
                  <a:prstClr val="black">
                    <a:tint val="75000"/>
                  </a:prstClr>
                </a:solidFill>
              </a:rPr>
              <a:pPr/>
              <a:t>2020-11-02</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8E01E8B-A73F-4F1F-B57B-79C15697C94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34508225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68037E43-740C-4F6A-81A8-C05C1018C1E6}" type="datetimeFigureOut">
              <a:rPr lang="fr-CA" smtClean="0">
                <a:solidFill>
                  <a:prstClr val="black">
                    <a:tint val="75000"/>
                  </a:prstClr>
                </a:solidFill>
              </a:rPr>
              <a:pPr/>
              <a:t>2020-11-02</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8E01E8B-A73F-4F1F-B57B-79C15697C94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6326853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a:t>Modifiez le style du titre</a:t>
            </a:r>
            <a:endParaRPr lang="fr-CA"/>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68037E43-740C-4F6A-81A8-C05C1018C1E6}" type="datetimeFigureOut">
              <a:rPr lang="fr-CA" smtClean="0">
                <a:solidFill>
                  <a:prstClr val="black">
                    <a:tint val="75000"/>
                  </a:prstClr>
                </a:solidFill>
              </a:rPr>
              <a:pPr/>
              <a:t>2020-11-02</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8E01E8B-A73F-4F1F-B57B-79C15697C94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1920745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11/2/2020</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82297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sz="half" idx="1"/>
          </p:nvPr>
        </p:nvSpPr>
        <p:spPr>
          <a:xfrm>
            <a:off x="6286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291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p:cNvSpPr>
            <a:spLocks noGrp="1"/>
          </p:cNvSpPr>
          <p:nvPr>
            <p:ph type="dt" sz="half" idx="10"/>
          </p:nvPr>
        </p:nvSpPr>
        <p:spPr/>
        <p:txBody>
          <a:bodyPr/>
          <a:lstStyle/>
          <a:p>
            <a:fld id="{68037E43-740C-4F6A-81A8-C05C1018C1E6}" type="datetimeFigureOut">
              <a:rPr lang="fr-CA" smtClean="0">
                <a:solidFill>
                  <a:prstClr val="black">
                    <a:tint val="75000"/>
                  </a:prstClr>
                </a:solidFill>
              </a:rPr>
              <a:pPr/>
              <a:t>2020-11-02</a:t>
            </a:fld>
            <a:endParaRPr lang="fr-CA">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CA">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78E01E8B-A73F-4F1F-B57B-79C15697C94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21501883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a:t>Modifiez le style du titre</a:t>
            </a:r>
            <a:endParaRPr lang="fr-CA"/>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fld id="{68037E43-740C-4F6A-81A8-C05C1018C1E6}" type="datetimeFigureOut">
              <a:rPr lang="fr-CA" smtClean="0">
                <a:solidFill>
                  <a:prstClr val="black">
                    <a:tint val="75000"/>
                  </a:prstClr>
                </a:solidFill>
              </a:rPr>
              <a:pPr/>
              <a:t>2020-11-02</a:t>
            </a:fld>
            <a:endParaRPr lang="fr-CA">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CA">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78E01E8B-A73F-4F1F-B57B-79C15697C94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23459351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e la date 2"/>
          <p:cNvSpPr>
            <a:spLocks noGrp="1"/>
          </p:cNvSpPr>
          <p:nvPr>
            <p:ph type="dt" sz="half" idx="10"/>
          </p:nvPr>
        </p:nvSpPr>
        <p:spPr/>
        <p:txBody>
          <a:bodyPr/>
          <a:lstStyle/>
          <a:p>
            <a:fld id="{68037E43-740C-4F6A-81A8-C05C1018C1E6}" type="datetimeFigureOut">
              <a:rPr lang="fr-CA" smtClean="0">
                <a:solidFill>
                  <a:prstClr val="black">
                    <a:tint val="75000"/>
                  </a:prstClr>
                </a:solidFill>
              </a:rPr>
              <a:pPr/>
              <a:t>2020-11-02</a:t>
            </a:fld>
            <a:endParaRPr lang="fr-CA">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CA">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78E01E8B-A73F-4F1F-B57B-79C15697C94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35665230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8037E43-740C-4F6A-81A8-C05C1018C1E6}" type="datetimeFigureOut">
              <a:rPr lang="fr-CA" smtClean="0">
                <a:solidFill>
                  <a:prstClr val="black">
                    <a:tint val="75000"/>
                  </a:prstClr>
                </a:solidFill>
              </a:rPr>
              <a:pPr/>
              <a:t>2020-11-02</a:t>
            </a:fld>
            <a:endParaRPr lang="fr-CA">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CA">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78E01E8B-A73F-4F1F-B57B-79C15697C94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42090362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endParaRPr lang="fr-CA"/>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8037E43-740C-4F6A-81A8-C05C1018C1E6}" type="datetimeFigureOut">
              <a:rPr lang="fr-CA" smtClean="0">
                <a:solidFill>
                  <a:prstClr val="black">
                    <a:tint val="75000"/>
                  </a:prstClr>
                </a:solidFill>
              </a:rPr>
              <a:pPr/>
              <a:t>2020-11-02</a:t>
            </a:fld>
            <a:endParaRPr lang="fr-CA">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CA">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78E01E8B-A73F-4F1F-B57B-79C15697C94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12708795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endParaRPr lang="fr-CA"/>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CA"/>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8037E43-740C-4F6A-81A8-C05C1018C1E6}" type="datetimeFigureOut">
              <a:rPr lang="fr-CA" smtClean="0">
                <a:solidFill>
                  <a:prstClr val="black">
                    <a:tint val="75000"/>
                  </a:prstClr>
                </a:solidFill>
              </a:rPr>
              <a:pPr/>
              <a:t>2020-11-02</a:t>
            </a:fld>
            <a:endParaRPr lang="fr-CA">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CA">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78E01E8B-A73F-4F1F-B57B-79C15697C94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4577525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68037E43-740C-4F6A-81A8-C05C1018C1E6}" type="datetimeFigureOut">
              <a:rPr lang="fr-CA" smtClean="0">
                <a:solidFill>
                  <a:prstClr val="black">
                    <a:tint val="75000"/>
                  </a:prstClr>
                </a:solidFill>
              </a:rPr>
              <a:pPr/>
              <a:t>2020-11-02</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8E01E8B-A73F-4F1F-B57B-79C15697C94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18281017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68037E43-740C-4F6A-81A8-C05C1018C1E6}" type="datetimeFigureOut">
              <a:rPr lang="fr-CA" smtClean="0">
                <a:solidFill>
                  <a:prstClr val="black">
                    <a:tint val="75000"/>
                  </a:prstClr>
                </a:solidFill>
              </a:rPr>
              <a:pPr/>
              <a:t>2020-11-02</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8E01E8B-A73F-4F1F-B57B-79C15697C94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3712405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11/2/2020</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‹N°›</a:t>
            </a:fld>
            <a:endParaRPr lang="en-US"/>
          </a:p>
        </p:txBody>
      </p:sp>
    </p:spTree>
    <p:extLst>
      <p:ext uri="{BB962C8B-B14F-4D97-AF65-F5344CB8AC3E}">
        <p14:creationId xmlns:p14="http://schemas.microsoft.com/office/powerpoint/2010/main" val="343341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11/2/2020</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6349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11/2/2020</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9187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11/2/2020</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‹N°›</a:t>
            </a:fld>
            <a:endParaRPr lang="en-US"/>
          </a:p>
        </p:txBody>
      </p:sp>
    </p:spTree>
    <p:extLst>
      <p:ext uri="{BB962C8B-B14F-4D97-AF65-F5344CB8AC3E}">
        <p14:creationId xmlns:p14="http://schemas.microsoft.com/office/powerpoint/2010/main" val="2131777267"/>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28" r:id="rId6"/>
    <p:sldLayoutId id="2147483824" r:id="rId7"/>
    <p:sldLayoutId id="2147483825" r:id="rId8"/>
    <p:sldLayoutId id="2147483826" r:id="rId9"/>
    <p:sldLayoutId id="2147483827" r:id="rId10"/>
    <p:sldLayoutId id="2147483829"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CF13223-A216-4F07-880C-49C5D722572D}" type="datetimeFigureOut">
              <a:rPr lang="fr-CA" smtClean="0"/>
              <a:t>2020-11-02</a:t>
            </a:fld>
            <a:endParaRPr lang="fr-CA"/>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EAAC020-80EC-43E5-9168-5077B476DF38}" type="slidenum">
              <a:rPr lang="fr-CA" smtClean="0"/>
              <a:t>‹N°›</a:t>
            </a:fld>
            <a:endParaRPr lang="fr-CA"/>
          </a:p>
        </p:txBody>
      </p:sp>
    </p:spTree>
    <p:extLst>
      <p:ext uri="{BB962C8B-B14F-4D97-AF65-F5344CB8AC3E}">
        <p14:creationId xmlns:p14="http://schemas.microsoft.com/office/powerpoint/2010/main" val="4136332461"/>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B554A44-5CDB-4854-8A58-CE102F4A0DF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C0871DEB-6A5E-46E5-882E-B5289F007B8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D830EDB2-D8E6-418B-94D0-492D4C3A32F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8CC26DE-D225-4AB7-AAC1-08826F9B764A}" type="datetimeFigureOut">
              <a:rPr lang="fr-CA" smtClean="0"/>
              <a:t>2020-11-02</a:t>
            </a:fld>
            <a:endParaRPr lang="fr-CA"/>
          </a:p>
        </p:txBody>
      </p:sp>
      <p:sp>
        <p:nvSpPr>
          <p:cNvPr id="5" name="Espace réservé du pied de page 4">
            <a:extLst>
              <a:ext uri="{FF2B5EF4-FFF2-40B4-BE49-F238E27FC236}">
                <a16:creationId xmlns:a16="http://schemas.microsoft.com/office/drawing/2014/main" id="{4E56C876-5E7D-43B9-8848-2B96F5465DA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DA86D4FC-E6A2-456E-AA4D-A92AED4BC28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541CB4A-2332-44E4-B519-E13E9F451E19}" type="slidenum">
              <a:rPr lang="fr-CA" smtClean="0"/>
              <a:t>‹N°›</a:t>
            </a:fld>
            <a:endParaRPr lang="fr-CA"/>
          </a:p>
        </p:txBody>
      </p:sp>
    </p:spTree>
    <p:extLst>
      <p:ext uri="{BB962C8B-B14F-4D97-AF65-F5344CB8AC3E}">
        <p14:creationId xmlns:p14="http://schemas.microsoft.com/office/powerpoint/2010/main" val="1214395634"/>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1E726BD-397D-C54E-8693-1F47ECE3C30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94459609-CC9E-3445-9F03-D43036DFB00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0B9ACD30-A73F-6342-AC81-84C5347C11A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E3AABCC-FA07-244C-AD55-FD355FE919BD}" type="datetimeFigureOut">
              <a:rPr lang="fr-FR" smtClean="0">
                <a:solidFill>
                  <a:prstClr val="black">
                    <a:tint val="75000"/>
                  </a:prstClr>
                </a:solidFill>
              </a:rPr>
              <a:pPr/>
              <a:t>02/11/2020</a:t>
            </a:fld>
            <a:endParaRPr lang="fr-FR">
              <a:solidFill>
                <a:prstClr val="black">
                  <a:tint val="75000"/>
                </a:prstClr>
              </a:solidFill>
            </a:endParaRPr>
          </a:p>
        </p:txBody>
      </p:sp>
      <p:sp>
        <p:nvSpPr>
          <p:cNvPr id="5" name="Espace réservé du pied de page 4">
            <a:extLst>
              <a:ext uri="{FF2B5EF4-FFF2-40B4-BE49-F238E27FC236}">
                <a16:creationId xmlns:a16="http://schemas.microsoft.com/office/drawing/2014/main" id="{4136BFF2-C7CF-2540-A325-9E90BF1DBDD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id="{20D3F247-F6AE-CC4B-895F-AE439992AF0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B549BDE-F034-CD43-A42D-7FE5FD577D4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008223655"/>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8C5B260-580A-4382-AFB8-10EB37FB3958}" type="datetimeFigureOut">
              <a:rPr lang="fr-CA" smtClean="0">
                <a:solidFill>
                  <a:prstClr val="black">
                    <a:tint val="75000"/>
                  </a:prstClr>
                </a:solidFill>
              </a:rPr>
              <a:pPr/>
              <a:t>2020-11-02</a:t>
            </a:fld>
            <a:endParaRPr lang="fr-CA">
              <a:solidFill>
                <a:prstClr val="black">
                  <a:tint val="75000"/>
                </a:prstClr>
              </a:solidFill>
            </a:endParaRPr>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CA">
              <a:solidFill>
                <a:prstClr val="black">
                  <a:tint val="75000"/>
                </a:prstClr>
              </a:solidFill>
            </a:endParaRPr>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9FB2A8E-6DBD-4CCB-9109-A95D50183B75}"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232977069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8037E43-740C-4F6A-81A8-C05C1018C1E6}" type="datetimeFigureOut">
              <a:rPr lang="fr-CA" smtClean="0">
                <a:solidFill>
                  <a:prstClr val="black">
                    <a:tint val="75000"/>
                  </a:prstClr>
                </a:solidFill>
              </a:rPr>
              <a:pPr/>
              <a:t>2020-11-02</a:t>
            </a:fld>
            <a:endParaRPr lang="fr-CA">
              <a:solidFill>
                <a:prstClr val="black">
                  <a:tint val="75000"/>
                </a:prstClr>
              </a:solidFill>
            </a:endParaRPr>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CA">
              <a:solidFill>
                <a:prstClr val="black">
                  <a:tint val="75000"/>
                </a:prstClr>
              </a:solidFill>
            </a:endParaRPr>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8E01E8B-A73F-4F1F-B57B-79C15697C944}" type="slidenum">
              <a:rPr lang="fr-CA" smtClean="0">
                <a:solidFill>
                  <a:prstClr val="black">
                    <a:tint val="75000"/>
                  </a:prstClr>
                </a:solidFill>
              </a:rPr>
              <a:pPr/>
              <a:t>‹N°›</a:t>
            </a:fld>
            <a:endParaRPr lang="fr-CA">
              <a:solidFill>
                <a:prstClr val="black">
                  <a:tint val="75000"/>
                </a:prstClr>
              </a:solidFill>
            </a:endParaRPr>
          </a:p>
        </p:txBody>
      </p:sp>
    </p:spTree>
    <p:extLst>
      <p:ext uri="{BB962C8B-B14F-4D97-AF65-F5344CB8AC3E}">
        <p14:creationId xmlns:p14="http://schemas.microsoft.com/office/powerpoint/2010/main" val="855552962"/>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jpeg"/><Relationship Id="rId7" Type="http://schemas.openxmlformats.org/officeDocument/2006/relationships/slide" Target="slide11.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slide" Target="slide14.xml"/><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3" Type="http://schemas.openxmlformats.org/officeDocument/2006/relationships/image" Target="../media/image228.png"/><Relationship Id="rId18" Type="http://schemas.openxmlformats.org/officeDocument/2006/relationships/image" Target="../media/image233.png"/><Relationship Id="rId26" Type="http://schemas.microsoft.com/office/2007/relationships/hdphoto" Target="../media/hdphoto25.wdp"/><Relationship Id="rId39" Type="http://schemas.openxmlformats.org/officeDocument/2006/relationships/slide" Target="slide107.xml"/><Relationship Id="rId21" Type="http://schemas.openxmlformats.org/officeDocument/2006/relationships/image" Target="../media/image236.jpeg"/><Relationship Id="rId34" Type="http://schemas.microsoft.com/office/2007/relationships/hdphoto" Target="../media/hdphoto29.wdp"/><Relationship Id="rId42" Type="http://schemas.openxmlformats.org/officeDocument/2006/relationships/image" Target="../media/image245.png"/><Relationship Id="rId47" Type="http://schemas.openxmlformats.org/officeDocument/2006/relationships/image" Target="../media/image248.jpeg"/><Relationship Id="rId7" Type="http://schemas.openxmlformats.org/officeDocument/2006/relationships/image" Target="../media/image222.jpg"/><Relationship Id="rId2" Type="http://schemas.openxmlformats.org/officeDocument/2006/relationships/chart" Target="../charts/chart1.xml"/><Relationship Id="rId16" Type="http://schemas.openxmlformats.org/officeDocument/2006/relationships/image" Target="../media/image231.jpeg"/><Relationship Id="rId29" Type="http://schemas.openxmlformats.org/officeDocument/2006/relationships/image" Target="../media/image241.png"/><Relationship Id="rId1" Type="http://schemas.openxmlformats.org/officeDocument/2006/relationships/slideLayout" Target="../slideLayouts/slideLayout46.xml"/><Relationship Id="rId6" Type="http://schemas.openxmlformats.org/officeDocument/2006/relationships/image" Target="../media/image221.png"/><Relationship Id="rId11" Type="http://schemas.openxmlformats.org/officeDocument/2006/relationships/image" Target="../media/image226.jpg"/><Relationship Id="rId24" Type="http://schemas.openxmlformats.org/officeDocument/2006/relationships/slide" Target="slide102.xml"/><Relationship Id="rId32" Type="http://schemas.microsoft.com/office/2007/relationships/hdphoto" Target="../media/hdphoto28.wdp"/><Relationship Id="rId37" Type="http://schemas.openxmlformats.org/officeDocument/2006/relationships/slide" Target="slide106.xml"/><Relationship Id="rId40" Type="http://schemas.openxmlformats.org/officeDocument/2006/relationships/slide" Target="slide104.xml"/><Relationship Id="rId45" Type="http://schemas.openxmlformats.org/officeDocument/2006/relationships/slide" Target="slide101.xml"/><Relationship Id="rId5" Type="http://schemas.openxmlformats.org/officeDocument/2006/relationships/image" Target="../media/image220.jpg"/><Relationship Id="rId15" Type="http://schemas.openxmlformats.org/officeDocument/2006/relationships/image" Target="../media/image230.png"/><Relationship Id="rId23" Type="http://schemas.openxmlformats.org/officeDocument/2006/relationships/image" Target="../media/image238.png"/><Relationship Id="rId28" Type="http://schemas.microsoft.com/office/2007/relationships/hdphoto" Target="../media/hdphoto26.wdp"/><Relationship Id="rId36" Type="http://schemas.openxmlformats.org/officeDocument/2006/relationships/image" Target="../media/image214.png"/><Relationship Id="rId10" Type="http://schemas.openxmlformats.org/officeDocument/2006/relationships/image" Target="../media/image225.jpg"/><Relationship Id="rId19" Type="http://schemas.openxmlformats.org/officeDocument/2006/relationships/image" Target="../media/image234.jpg"/><Relationship Id="rId31" Type="http://schemas.openxmlformats.org/officeDocument/2006/relationships/image" Target="../media/image242.png"/><Relationship Id="rId44" Type="http://schemas.openxmlformats.org/officeDocument/2006/relationships/image" Target="../media/image246.png"/><Relationship Id="rId4" Type="http://schemas.openxmlformats.org/officeDocument/2006/relationships/image" Target="../media/image219.jpg"/><Relationship Id="rId9" Type="http://schemas.openxmlformats.org/officeDocument/2006/relationships/image" Target="../media/image224.jpg"/><Relationship Id="rId14" Type="http://schemas.openxmlformats.org/officeDocument/2006/relationships/image" Target="../media/image229.png"/><Relationship Id="rId22" Type="http://schemas.openxmlformats.org/officeDocument/2006/relationships/image" Target="../media/image237.png"/><Relationship Id="rId27" Type="http://schemas.openxmlformats.org/officeDocument/2006/relationships/image" Target="../media/image240.png"/><Relationship Id="rId30" Type="http://schemas.microsoft.com/office/2007/relationships/hdphoto" Target="../media/hdphoto27.wdp"/><Relationship Id="rId35" Type="http://schemas.openxmlformats.org/officeDocument/2006/relationships/slide" Target="slide103.xml"/><Relationship Id="rId43" Type="http://schemas.microsoft.com/office/2007/relationships/hdphoto" Target="../media/hdphoto30.wdp"/><Relationship Id="rId8" Type="http://schemas.openxmlformats.org/officeDocument/2006/relationships/image" Target="../media/image223.jpg"/><Relationship Id="rId3" Type="http://schemas.openxmlformats.org/officeDocument/2006/relationships/image" Target="../media/image218.png"/><Relationship Id="rId12" Type="http://schemas.openxmlformats.org/officeDocument/2006/relationships/image" Target="../media/image227.png"/><Relationship Id="rId17" Type="http://schemas.openxmlformats.org/officeDocument/2006/relationships/image" Target="../media/image232.png"/><Relationship Id="rId25" Type="http://schemas.openxmlformats.org/officeDocument/2006/relationships/image" Target="../media/image239.png"/><Relationship Id="rId33" Type="http://schemas.openxmlformats.org/officeDocument/2006/relationships/image" Target="../media/image243.png"/><Relationship Id="rId38" Type="http://schemas.openxmlformats.org/officeDocument/2006/relationships/slide" Target="slide105.xml"/><Relationship Id="rId46" Type="http://schemas.openxmlformats.org/officeDocument/2006/relationships/image" Target="../media/image247.jpeg"/><Relationship Id="rId20" Type="http://schemas.openxmlformats.org/officeDocument/2006/relationships/image" Target="../media/image235.jpeg"/><Relationship Id="rId41" Type="http://schemas.openxmlformats.org/officeDocument/2006/relationships/image" Target="../media/image244.png"/></Relationships>
</file>

<file path=ppt/slides/_rels/slide101.xml.rels><?xml version="1.0" encoding="UTF-8" standalone="yes"?>
<Relationships xmlns="http://schemas.openxmlformats.org/package/2006/relationships"><Relationship Id="rId8" Type="http://schemas.openxmlformats.org/officeDocument/2006/relationships/image" Target="../media/image253.tiff"/><Relationship Id="rId13" Type="http://schemas.openxmlformats.org/officeDocument/2006/relationships/image" Target="../media/image256.png"/><Relationship Id="rId18" Type="http://schemas.microsoft.com/office/2007/relationships/hdphoto" Target="../media/hdphoto37.wdp"/><Relationship Id="rId3" Type="http://schemas.microsoft.com/office/2007/relationships/hdphoto" Target="../media/hdphoto31.wdp"/><Relationship Id="rId21" Type="http://schemas.openxmlformats.org/officeDocument/2006/relationships/image" Target="../media/image261.jpeg"/><Relationship Id="rId7" Type="http://schemas.openxmlformats.org/officeDocument/2006/relationships/image" Target="../media/image252.jpeg"/><Relationship Id="rId12" Type="http://schemas.microsoft.com/office/2007/relationships/hdphoto" Target="../media/hdphoto34.wdp"/><Relationship Id="rId17" Type="http://schemas.openxmlformats.org/officeDocument/2006/relationships/image" Target="../media/image258.png"/><Relationship Id="rId2" Type="http://schemas.openxmlformats.org/officeDocument/2006/relationships/image" Target="../media/image249.png"/><Relationship Id="rId16" Type="http://schemas.microsoft.com/office/2007/relationships/hdphoto" Target="../media/hdphoto36.wdp"/><Relationship Id="rId20" Type="http://schemas.openxmlformats.org/officeDocument/2006/relationships/image" Target="../media/image260.png"/><Relationship Id="rId1" Type="http://schemas.openxmlformats.org/officeDocument/2006/relationships/slideLayout" Target="../slideLayouts/slideLayout52.xml"/><Relationship Id="rId6" Type="http://schemas.microsoft.com/office/2007/relationships/hdphoto" Target="../media/hdphoto32.wdp"/><Relationship Id="rId11" Type="http://schemas.openxmlformats.org/officeDocument/2006/relationships/image" Target="../media/image255.png"/><Relationship Id="rId24" Type="http://schemas.openxmlformats.org/officeDocument/2006/relationships/slide" Target="slide100.xml"/><Relationship Id="rId5" Type="http://schemas.openxmlformats.org/officeDocument/2006/relationships/image" Target="../media/image251.png"/><Relationship Id="rId15" Type="http://schemas.openxmlformats.org/officeDocument/2006/relationships/image" Target="../media/image257.png"/><Relationship Id="rId23" Type="http://schemas.openxmlformats.org/officeDocument/2006/relationships/image" Target="../media/image263.jpeg"/><Relationship Id="rId10" Type="http://schemas.microsoft.com/office/2007/relationships/hdphoto" Target="../media/hdphoto33.wdp"/><Relationship Id="rId19" Type="http://schemas.openxmlformats.org/officeDocument/2006/relationships/image" Target="../media/image259.jpeg"/><Relationship Id="rId4" Type="http://schemas.openxmlformats.org/officeDocument/2006/relationships/image" Target="../media/image250.tiff"/><Relationship Id="rId9" Type="http://schemas.openxmlformats.org/officeDocument/2006/relationships/image" Target="../media/image254.png"/><Relationship Id="rId14" Type="http://schemas.microsoft.com/office/2007/relationships/hdphoto" Target="../media/hdphoto35.wdp"/><Relationship Id="rId22" Type="http://schemas.openxmlformats.org/officeDocument/2006/relationships/image" Target="../media/image262.jpeg"/></Relationships>
</file>

<file path=ppt/slides/_rels/slide102.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64.png"/><Relationship Id="rId1" Type="http://schemas.openxmlformats.org/officeDocument/2006/relationships/slideLayout" Target="../slideLayouts/slideLayout52.xml"/><Relationship Id="rId6" Type="http://schemas.openxmlformats.org/officeDocument/2006/relationships/slide" Target="slide3.xml"/><Relationship Id="rId5" Type="http://schemas.openxmlformats.org/officeDocument/2006/relationships/image" Target="../media/image265.png"/><Relationship Id="rId4" Type="http://schemas.microsoft.com/office/2007/relationships/hdphoto" Target="../media/hdphoto29.wdp"/></Relationships>
</file>

<file path=ppt/slides/_rels/slide103.xml.rels><?xml version="1.0" encoding="UTF-8" standalone="yes"?>
<Relationships xmlns="http://schemas.openxmlformats.org/package/2006/relationships"><Relationship Id="rId3" Type="http://schemas.openxmlformats.org/officeDocument/2006/relationships/slide" Target="slide100.xml"/><Relationship Id="rId2" Type="http://schemas.openxmlformats.org/officeDocument/2006/relationships/image" Target="../media/image266.png"/><Relationship Id="rId1" Type="http://schemas.openxmlformats.org/officeDocument/2006/relationships/slideLayout" Target="../slideLayouts/slideLayout52.xml"/></Relationships>
</file>

<file path=ppt/slides/_rels/slide104.xml.rels><?xml version="1.0" encoding="UTF-8" standalone="yes"?>
<Relationships xmlns="http://schemas.openxmlformats.org/package/2006/relationships"><Relationship Id="rId3" Type="http://schemas.openxmlformats.org/officeDocument/2006/relationships/slide" Target="slide100.xml"/><Relationship Id="rId2" Type="http://schemas.openxmlformats.org/officeDocument/2006/relationships/image" Target="../media/image267.jpg"/><Relationship Id="rId1" Type="http://schemas.openxmlformats.org/officeDocument/2006/relationships/slideLayout" Target="../slideLayouts/slideLayout52.xml"/></Relationships>
</file>

<file path=ppt/slides/_rels/slide105.xml.rels><?xml version="1.0" encoding="UTF-8" standalone="yes"?>
<Relationships xmlns="http://schemas.openxmlformats.org/package/2006/relationships"><Relationship Id="rId3" Type="http://schemas.openxmlformats.org/officeDocument/2006/relationships/slide" Target="slide100.xml"/><Relationship Id="rId2" Type="http://schemas.openxmlformats.org/officeDocument/2006/relationships/image" Target="../media/image268.png"/><Relationship Id="rId1" Type="http://schemas.openxmlformats.org/officeDocument/2006/relationships/slideLayout" Target="../slideLayouts/slideLayout52.xml"/></Relationships>
</file>

<file path=ppt/slides/_rels/slide106.xml.rels><?xml version="1.0" encoding="UTF-8" standalone="yes"?>
<Relationships xmlns="http://schemas.openxmlformats.org/package/2006/relationships"><Relationship Id="rId3" Type="http://schemas.openxmlformats.org/officeDocument/2006/relationships/slide" Target="slide100.xml"/><Relationship Id="rId2" Type="http://schemas.openxmlformats.org/officeDocument/2006/relationships/image" Target="../media/image269.jpg"/><Relationship Id="rId1" Type="http://schemas.openxmlformats.org/officeDocument/2006/relationships/slideLayout" Target="../slideLayouts/slideLayout52.xml"/></Relationships>
</file>

<file path=ppt/slides/_rels/slide107.xml.rels><?xml version="1.0" encoding="UTF-8" standalone="yes"?>
<Relationships xmlns="http://schemas.openxmlformats.org/package/2006/relationships"><Relationship Id="rId3" Type="http://schemas.openxmlformats.org/officeDocument/2006/relationships/hyperlink" Target="http://www.allwhitebackground.com/popcorn.html" TargetMode="External"/><Relationship Id="rId2" Type="http://schemas.openxmlformats.org/officeDocument/2006/relationships/image" Target="../media/image270.jpeg"/><Relationship Id="rId1" Type="http://schemas.openxmlformats.org/officeDocument/2006/relationships/slideLayout" Target="../slideLayouts/slideLayout52.xml"/><Relationship Id="rId4" Type="http://schemas.openxmlformats.org/officeDocument/2006/relationships/slide" Target="slide100.xml"/></Relationships>
</file>

<file path=ppt/slides/_rels/slide108.xml.rels><?xml version="1.0" encoding="UTF-8" standalone="yes"?>
<Relationships xmlns="http://schemas.openxmlformats.org/package/2006/relationships"><Relationship Id="rId3" Type="http://schemas.openxmlformats.org/officeDocument/2006/relationships/image" Target="../media/image272.jpg"/><Relationship Id="rId2" Type="http://schemas.openxmlformats.org/officeDocument/2006/relationships/image" Target="../media/image271.jpeg"/><Relationship Id="rId1" Type="http://schemas.openxmlformats.org/officeDocument/2006/relationships/slideLayout" Target="../slideLayouts/slideLayout51.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273.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slide" Target="slide12.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image" Target="../media/image8.png"/><Relationship Id="rId4" Type="http://schemas.openxmlformats.org/officeDocument/2006/relationships/slide" Target="slide13.xml"/></Relationships>
</file>

<file path=ppt/slides/_rels/slide12.xml.rels><?xml version="1.0" encoding="UTF-8" standalone="yes"?>
<Relationships xmlns="http://schemas.openxmlformats.org/package/2006/relationships"><Relationship Id="rId8" Type="http://schemas.openxmlformats.org/officeDocument/2006/relationships/audio" Target="../media/media4.m4a"/><Relationship Id="rId13" Type="http://schemas.openxmlformats.org/officeDocument/2006/relationships/image" Target="../media/image13.png"/><Relationship Id="rId18" Type="http://schemas.openxmlformats.org/officeDocument/2006/relationships/slide" Target="slide3.xml"/><Relationship Id="rId3" Type="http://schemas.microsoft.com/office/2007/relationships/media" Target="../media/media2.m4a"/><Relationship Id="rId7" Type="http://schemas.microsoft.com/office/2007/relationships/media" Target="../media/media4.m4a"/><Relationship Id="rId12" Type="http://schemas.openxmlformats.org/officeDocument/2006/relationships/image" Target="../media/image12.jpg"/><Relationship Id="rId17" Type="http://schemas.openxmlformats.org/officeDocument/2006/relationships/image" Target="../media/image16.png"/><Relationship Id="rId2" Type="http://schemas.openxmlformats.org/officeDocument/2006/relationships/audio" Target="../media/media1.m4a"/><Relationship Id="rId16" Type="http://schemas.openxmlformats.org/officeDocument/2006/relationships/image" Target="../media/image15.png"/><Relationship Id="rId1" Type="http://schemas.microsoft.com/office/2007/relationships/media" Target="../media/media1.m4a"/><Relationship Id="rId6" Type="http://schemas.openxmlformats.org/officeDocument/2006/relationships/audio" Target="../media/media3.m4a"/><Relationship Id="rId11" Type="http://schemas.openxmlformats.org/officeDocument/2006/relationships/slideLayout" Target="../slideLayouts/slideLayout7.xml"/><Relationship Id="rId5" Type="http://schemas.microsoft.com/office/2007/relationships/media" Target="../media/media3.m4a"/><Relationship Id="rId15" Type="http://schemas.microsoft.com/office/2007/relationships/hdphoto" Target="../media/hdphoto1.wdp"/><Relationship Id="rId10" Type="http://schemas.openxmlformats.org/officeDocument/2006/relationships/audio" Target="../media/media5.m4a"/><Relationship Id="rId4" Type="http://schemas.openxmlformats.org/officeDocument/2006/relationships/audio" Target="../media/media2.m4a"/><Relationship Id="rId9" Type="http://schemas.microsoft.com/office/2007/relationships/media" Target="../media/media5.m4a"/><Relationship Id="rId1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audio" Target="../media/media4.m4a"/><Relationship Id="rId13" Type="http://schemas.openxmlformats.org/officeDocument/2006/relationships/image" Target="../media/image13.png"/><Relationship Id="rId18" Type="http://schemas.openxmlformats.org/officeDocument/2006/relationships/slide" Target="slide3.xml"/><Relationship Id="rId3" Type="http://schemas.microsoft.com/office/2007/relationships/media" Target="../media/media2.m4a"/><Relationship Id="rId7" Type="http://schemas.microsoft.com/office/2007/relationships/media" Target="../media/media4.m4a"/><Relationship Id="rId12" Type="http://schemas.openxmlformats.org/officeDocument/2006/relationships/image" Target="../media/image17.jpg"/><Relationship Id="rId17" Type="http://schemas.openxmlformats.org/officeDocument/2006/relationships/image" Target="../media/image16.png"/><Relationship Id="rId2" Type="http://schemas.openxmlformats.org/officeDocument/2006/relationships/audio" Target="../media/media1.m4a"/><Relationship Id="rId16" Type="http://schemas.openxmlformats.org/officeDocument/2006/relationships/image" Target="../media/image15.png"/><Relationship Id="rId1" Type="http://schemas.microsoft.com/office/2007/relationships/media" Target="../media/media1.m4a"/><Relationship Id="rId6" Type="http://schemas.openxmlformats.org/officeDocument/2006/relationships/audio" Target="../media/media3.m4a"/><Relationship Id="rId11" Type="http://schemas.openxmlformats.org/officeDocument/2006/relationships/slideLayout" Target="../slideLayouts/slideLayout2.xml"/><Relationship Id="rId5" Type="http://schemas.microsoft.com/office/2007/relationships/media" Target="../media/media3.m4a"/><Relationship Id="rId15" Type="http://schemas.microsoft.com/office/2007/relationships/hdphoto" Target="../media/hdphoto1.wdp"/><Relationship Id="rId10" Type="http://schemas.openxmlformats.org/officeDocument/2006/relationships/audio" Target="../media/media5.m4a"/><Relationship Id="rId4" Type="http://schemas.openxmlformats.org/officeDocument/2006/relationships/audio" Target="../media/media2.m4a"/><Relationship Id="rId9" Type="http://schemas.microsoft.com/office/2007/relationships/media" Target="../media/media5.m4a"/><Relationship Id="rId1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audio" Target="../media/media3.m4a"/><Relationship Id="rId13" Type="http://schemas.openxmlformats.org/officeDocument/2006/relationships/image" Target="../media/image13.png"/><Relationship Id="rId18" Type="http://schemas.openxmlformats.org/officeDocument/2006/relationships/slide" Target="slide3.xml"/><Relationship Id="rId3" Type="http://schemas.microsoft.com/office/2007/relationships/media" Target="../media/media5.m4a"/><Relationship Id="rId7" Type="http://schemas.microsoft.com/office/2007/relationships/media" Target="../media/media3.m4a"/><Relationship Id="rId12" Type="http://schemas.openxmlformats.org/officeDocument/2006/relationships/image" Target="../media/image18.jpg"/><Relationship Id="rId17" Type="http://schemas.openxmlformats.org/officeDocument/2006/relationships/image" Target="../media/image14.png"/><Relationship Id="rId2" Type="http://schemas.openxmlformats.org/officeDocument/2006/relationships/audio" Target="../media/media1.m4a"/><Relationship Id="rId16" Type="http://schemas.openxmlformats.org/officeDocument/2006/relationships/image" Target="../media/image15.png"/><Relationship Id="rId1" Type="http://schemas.microsoft.com/office/2007/relationships/media" Target="../media/media1.m4a"/><Relationship Id="rId6" Type="http://schemas.openxmlformats.org/officeDocument/2006/relationships/audio" Target="../media/media4.m4a"/><Relationship Id="rId11" Type="http://schemas.openxmlformats.org/officeDocument/2006/relationships/slideLayout" Target="../slideLayouts/slideLayout2.xml"/><Relationship Id="rId5" Type="http://schemas.microsoft.com/office/2007/relationships/media" Target="../media/media4.m4a"/><Relationship Id="rId15" Type="http://schemas.microsoft.com/office/2007/relationships/hdphoto" Target="../media/hdphoto1.wdp"/><Relationship Id="rId10" Type="http://schemas.openxmlformats.org/officeDocument/2006/relationships/audio" Target="../media/media2.m4a"/><Relationship Id="rId4" Type="http://schemas.openxmlformats.org/officeDocument/2006/relationships/audio" Target="../media/media5.m4a"/><Relationship Id="rId9" Type="http://schemas.microsoft.com/office/2007/relationships/media" Target="../media/media2.m4a"/><Relationship Id="rId1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27.xml"/><Relationship Id="rId18" Type="http://schemas.microsoft.com/office/2007/relationships/hdphoto" Target="../media/hdphoto7.wdp"/><Relationship Id="rId26" Type="http://schemas.openxmlformats.org/officeDocument/2006/relationships/image" Target="../media/image30.png"/><Relationship Id="rId3" Type="http://schemas.openxmlformats.org/officeDocument/2006/relationships/image" Target="../media/image20.png"/><Relationship Id="rId21" Type="http://schemas.microsoft.com/office/2007/relationships/hdphoto" Target="../media/hdphoto8.wdp"/><Relationship Id="rId7" Type="http://schemas.microsoft.com/office/2007/relationships/hdphoto" Target="../media/hdphoto3.wdp"/><Relationship Id="rId12" Type="http://schemas.microsoft.com/office/2007/relationships/hdphoto" Target="../media/hdphoto5.wdp"/><Relationship Id="rId17" Type="http://schemas.openxmlformats.org/officeDocument/2006/relationships/image" Target="../media/image27.png"/><Relationship Id="rId25" Type="http://schemas.openxmlformats.org/officeDocument/2006/relationships/slide" Target="slide20.xml"/><Relationship Id="rId2" Type="http://schemas.openxmlformats.org/officeDocument/2006/relationships/image" Target="../media/image22.jpg"/><Relationship Id="rId16" Type="http://schemas.openxmlformats.org/officeDocument/2006/relationships/slide" Target="slide21.xml"/><Relationship Id="rId20" Type="http://schemas.openxmlformats.org/officeDocument/2006/relationships/image" Target="../media/image28.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5.png"/><Relationship Id="rId24" Type="http://schemas.microsoft.com/office/2007/relationships/hdphoto" Target="../media/hdphoto9.wdp"/><Relationship Id="rId32" Type="http://schemas.openxmlformats.org/officeDocument/2006/relationships/slide" Target="slide28.xml"/><Relationship Id="rId5" Type="http://schemas.openxmlformats.org/officeDocument/2006/relationships/slide" Target="slide23.xml"/><Relationship Id="rId15" Type="http://schemas.microsoft.com/office/2007/relationships/hdphoto" Target="../media/hdphoto6.wdp"/><Relationship Id="rId23" Type="http://schemas.openxmlformats.org/officeDocument/2006/relationships/image" Target="../media/image29.png"/><Relationship Id="rId28" Type="http://schemas.openxmlformats.org/officeDocument/2006/relationships/slide" Target="slide24.xml"/><Relationship Id="rId10" Type="http://schemas.openxmlformats.org/officeDocument/2006/relationships/slide" Target="slide26.xml"/><Relationship Id="rId19" Type="http://schemas.openxmlformats.org/officeDocument/2006/relationships/slide" Target="slide22.xml"/><Relationship Id="rId31" Type="http://schemas.openxmlformats.org/officeDocument/2006/relationships/slide" Target="slide3.xml"/><Relationship Id="rId4" Type="http://schemas.microsoft.com/office/2007/relationships/hdphoto" Target="../media/hdphoto2.wdp"/><Relationship Id="rId9" Type="http://schemas.microsoft.com/office/2007/relationships/hdphoto" Target="../media/hdphoto4.wdp"/><Relationship Id="rId14" Type="http://schemas.openxmlformats.org/officeDocument/2006/relationships/image" Target="../media/image26.png"/><Relationship Id="rId22" Type="http://schemas.openxmlformats.org/officeDocument/2006/relationships/slide" Target="slide25.xml"/><Relationship Id="rId27" Type="http://schemas.microsoft.com/office/2007/relationships/hdphoto" Target="../media/hdphoto10.wdp"/><Relationship Id="rId30" Type="http://schemas.microsoft.com/office/2007/relationships/hdphoto" Target="../media/hdphoto11.wdp"/></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slide" Target="slide18.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slide" Target="slide18.xml"/><Relationship Id="rId4" Type="http://schemas.microsoft.com/office/2007/relationships/hdphoto" Target="../media/hdphoto10.wdp"/></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slide" Target="slide18.xml"/><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slide" Target="slide18.xml"/><Relationship Id="rId4" Type="http://schemas.microsoft.com/office/2007/relationships/hdphoto" Target="../media/hdphoto8.wdp"/></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slide" Target="slide18.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slide" Target="slide18.xml"/><Relationship Id="rId4" Type="http://schemas.microsoft.com/office/2007/relationships/hdphoto" Target="../media/hdphoto11.wdp"/></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slide" Target="slide18.xml"/><Relationship Id="rId4" Type="http://schemas.microsoft.com/office/2007/relationships/hdphoto" Target="../media/hdphoto9.wdp"/></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slide" Target="slide18.xml"/><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slide" Target="slide18.xml"/><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48.xml"/><Relationship Id="rId13" Type="http://schemas.openxmlformats.org/officeDocument/2006/relationships/slide" Target="slide85.xml"/><Relationship Id="rId3" Type="http://schemas.openxmlformats.org/officeDocument/2006/relationships/slide" Target="slide5.xml"/><Relationship Id="rId7" Type="http://schemas.openxmlformats.org/officeDocument/2006/relationships/slide" Target="slide38.xml"/><Relationship Id="rId12" Type="http://schemas.openxmlformats.org/officeDocument/2006/relationships/slide" Target="slide81.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8.xml"/><Relationship Id="rId11" Type="http://schemas.openxmlformats.org/officeDocument/2006/relationships/slide" Target="slide65.xml"/><Relationship Id="rId5" Type="http://schemas.openxmlformats.org/officeDocument/2006/relationships/slide" Target="slide15.xml"/><Relationship Id="rId10" Type="http://schemas.openxmlformats.org/officeDocument/2006/relationships/slide" Target="slide62.xml"/><Relationship Id="rId4" Type="http://schemas.openxmlformats.org/officeDocument/2006/relationships/slide" Target="slide9.xml"/><Relationship Id="rId9" Type="http://schemas.openxmlformats.org/officeDocument/2006/relationships/slide" Target="slide56.xml"/><Relationship Id="rId14" Type="http://schemas.openxmlformats.org/officeDocument/2006/relationships/slide" Target="slide98.xml"/></Relationships>
</file>

<file path=ppt/slides/_rels/slide30.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6.jpg"/><Relationship Id="rId7" Type="http://schemas.openxmlformats.org/officeDocument/2006/relationships/image" Target="../media/image38.jpg"/><Relationship Id="rId2" Type="http://schemas.openxmlformats.org/officeDocument/2006/relationships/image" Target="../media/image35.jpg"/><Relationship Id="rId1" Type="http://schemas.openxmlformats.org/officeDocument/2006/relationships/slideLayout" Target="../slideLayouts/slideLayout23.xml"/><Relationship Id="rId6" Type="http://schemas.openxmlformats.org/officeDocument/2006/relationships/audio" Target="../media/audio1.wav"/><Relationship Id="rId5" Type="http://schemas.openxmlformats.org/officeDocument/2006/relationships/slide" Target="slide31.xml"/><Relationship Id="rId4" Type="http://schemas.openxmlformats.org/officeDocument/2006/relationships/image" Target="../media/image37.jpg"/><Relationship Id="rId9"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6.jpg"/><Relationship Id="rId7" Type="http://schemas.openxmlformats.org/officeDocument/2006/relationships/audio" Target="../media/audio1.wav"/><Relationship Id="rId2" Type="http://schemas.openxmlformats.org/officeDocument/2006/relationships/image" Target="../media/image35.jpg"/><Relationship Id="rId1" Type="http://schemas.openxmlformats.org/officeDocument/2006/relationships/slideLayout" Target="../slideLayouts/slideLayout23.xml"/><Relationship Id="rId6" Type="http://schemas.openxmlformats.org/officeDocument/2006/relationships/slide" Target="slide33.xml"/><Relationship Id="rId5" Type="http://schemas.openxmlformats.org/officeDocument/2006/relationships/image" Target="../media/image38.jpg"/><Relationship Id="rId4" Type="http://schemas.openxmlformats.org/officeDocument/2006/relationships/image" Target="../media/image37.jpg"/><Relationship Id="rId9"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2.gif"/><Relationship Id="rId7" Type="http://schemas.openxmlformats.org/officeDocument/2006/relationships/image" Target="../media/image40.png"/><Relationship Id="rId2" Type="http://schemas.openxmlformats.org/officeDocument/2006/relationships/image" Target="../media/image41.jpg"/><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audio" Target="../media/audio1.wav"/><Relationship Id="rId4" Type="http://schemas.openxmlformats.org/officeDocument/2006/relationships/slide" Target="slide35.xml"/></Relationships>
</file>

<file path=ppt/slides/_rels/slide3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44.jpg"/><Relationship Id="rId1" Type="http://schemas.openxmlformats.org/officeDocument/2006/relationships/slideLayout" Target="../slideLayouts/slideLayout18.xml"/><Relationship Id="rId5" Type="http://schemas.openxmlformats.org/officeDocument/2006/relationships/slide" Target="slide3.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slide" Target="slide3.xml"/></Relationships>
</file>

<file path=ppt/slides/_rels/slide3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46.png"/><Relationship Id="rId1" Type="http://schemas.openxmlformats.org/officeDocument/2006/relationships/slideLayout" Target="../slideLayouts/slideLayout13.xml"/><Relationship Id="rId5" Type="http://schemas.openxmlformats.org/officeDocument/2006/relationships/slide" Target="slide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8" Type="http://schemas.openxmlformats.org/officeDocument/2006/relationships/image" Target="../media/image52.gif"/><Relationship Id="rId13" Type="http://schemas.openxmlformats.org/officeDocument/2006/relationships/image" Target="../media/image57.gif"/><Relationship Id="rId18" Type="http://schemas.openxmlformats.org/officeDocument/2006/relationships/image" Target="../media/image60.png"/><Relationship Id="rId3" Type="http://schemas.openxmlformats.org/officeDocument/2006/relationships/image" Target="../media/image48.gif"/><Relationship Id="rId7" Type="http://schemas.openxmlformats.org/officeDocument/2006/relationships/image" Target="../media/image51.gif"/><Relationship Id="rId12" Type="http://schemas.openxmlformats.org/officeDocument/2006/relationships/image" Target="../media/image56.gif"/><Relationship Id="rId17" Type="http://schemas.openxmlformats.org/officeDocument/2006/relationships/image" Target="../media/image46.png"/><Relationship Id="rId2" Type="http://schemas.openxmlformats.org/officeDocument/2006/relationships/image" Target="../media/image47.jpg"/><Relationship Id="rId16" Type="http://schemas.microsoft.com/office/2007/relationships/hdphoto" Target="../media/hdphoto13.wdp"/><Relationship Id="rId1" Type="http://schemas.openxmlformats.org/officeDocument/2006/relationships/slideLayout" Target="../slideLayouts/slideLayout30.xml"/><Relationship Id="rId6" Type="http://schemas.openxmlformats.org/officeDocument/2006/relationships/image" Target="../media/image50.gif"/><Relationship Id="rId11" Type="http://schemas.openxmlformats.org/officeDocument/2006/relationships/image" Target="../media/image55.gif"/><Relationship Id="rId5" Type="http://schemas.microsoft.com/office/2007/relationships/hdphoto" Target="../media/hdphoto12.wdp"/><Relationship Id="rId15" Type="http://schemas.openxmlformats.org/officeDocument/2006/relationships/image" Target="../media/image59.png"/><Relationship Id="rId10" Type="http://schemas.openxmlformats.org/officeDocument/2006/relationships/image" Target="../media/image54.gif"/><Relationship Id="rId19" Type="http://schemas.openxmlformats.org/officeDocument/2006/relationships/slide" Target="slide3.xml"/><Relationship Id="rId4" Type="http://schemas.openxmlformats.org/officeDocument/2006/relationships/image" Target="../media/image49.png"/><Relationship Id="rId9" Type="http://schemas.openxmlformats.org/officeDocument/2006/relationships/image" Target="../media/image53.gif"/><Relationship Id="rId14" Type="http://schemas.openxmlformats.org/officeDocument/2006/relationships/image" Target="../media/image58.gif"/></Relationships>
</file>

<file path=ppt/slides/_rels/slide41.xml.rels><?xml version="1.0" encoding="UTF-8" standalone="yes"?>
<Relationships xmlns="http://schemas.openxmlformats.org/package/2006/relationships"><Relationship Id="rId8" Type="http://schemas.openxmlformats.org/officeDocument/2006/relationships/image" Target="../media/image50.gif"/><Relationship Id="rId13" Type="http://schemas.openxmlformats.org/officeDocument/2006/relationships/image" Target="../media/image54.gif"/><Relationship Id="rId18" Type="http://schemas.openxmlformats.org/officeDocument/2006/relationships/image" Target="../media/image59.png"/><Relationship Id="rId3" Type="http://schemas.openxmlformats.org/officeDocument/2006/relationships/image" Target="../media/image61.tiff"/><Relationship Id="rId21" Type="http://schemas.openxmlformats.org/officeDocument/2006/relationships/image" Target="../media/image60.png"/><Relationship Id="rId7" Type="http://schemas.microsoft.com/office/2007/relationships/hdphoto" Target="../media/hdphoto14.wdp"/><Relationship Id="rId12" Type="http://schemas.openxmlformats.org/officeDocument/2006/relationships/image" Target="../media/image53.gif"/><Relationship Id="rId17" Type="http://schemas.openxmlformats.org/officeDocument/2006/relationships/image" Target="../media/image58.gif"/><Relationship Id="rId2" Type="http://schemas.openxmlformats.org/officeDocument/2006/relationships/image" Target="../media/image47.jpg"/><Relationship Id="rId16" Type="http://schemas.openxmlformats.org/officeDocument/2006/relationships/image" Target="../media/image57.gif"/><Relationship Id="rId20" Type="http://schemas.openxmlformats.org/officeDocument/2006/relationships/image" Target="../media/image63.png"/><Relationship Id="rId1" Type="http://schemas.openxmlformats.org/officeDocument/2006/relationships/slideLayout" Target="../slideLayouts/slideLayout30.xml"/><Relationship Id="rId6" Type="http://schemas.openxmlformats.org/officeDocument/2006/relationships/image" Target="../media/image62.png"/><Relationship Id="rId11" Type="http://schemas.openxmlformats.org/officeDocument/2006/relationships/image" Target="../media/image52.gif"/><Relationship Id="rId5" Type="http://schemas.microsoft.com/office/2007/relationships/hdphoto" Target="../media/hdphoto12.wdp"/><Relationship Id="rId15" Type="http://schemas.openxmlformats.org/officeDocument/2006/relationships/image" Target="../media/image56.gif"/><Relationship Id="rId10" Type="http://schemas.openxmlformats.org/officeDocument/2006/relationships/image" Target="../media/image51.gif"/><Relationship Id="rId19" Type="http://schemas.microsoft.com/office/2007/relationships/hdphoto" Target="../media/hdphoto13.wdp"/><Relationship Id="rId4" Type="http://schemas.openxmlformats.org/officeDocument/2006/relationships/image" Target="../media/image49.png"/><Relationship Id="rId9" Type="http://schemas.openxmlformats.org/officeDocument/2006/relationships/image" Target="../media/image48.gif"/><Relationship Id="rId14" Type="http://schemas.openxmlformats.org/officeDocument/2006/relationships/image" Target="../media/image55.gif"/><Relationship Id="rId22" Type="http://schemas.openxmlformats.org/officeDocument/2006/relationships/slide" Target="slide3.xml"/></Relationships>
</file>

<file path=ppt/slides/_rels/slide42.xml.rels><?xml version="1.0" encoding="UTF-8" standalone="yes"?>
<Relationships xmlns="http://schemas.openxmlformats.org/package/2006/relationships"><Relationship Id="rId8" Type="http://schemas.openxmlformats.org/officeDocument/2006/relationships/image" Target="../media/image50.gif"/><Relationship Id="rId13" Type="http://schemas.openxmlformats.org/officeDocument/2006/relationships/image" Target="../media/image56.gif"/><Relationship Id="rId18" Type="http://schemas.openxmlformats.org/officeDocument/2006/relationships/image" Target="../media/image65.png"/><Relationship Id="rId3" Type="http://schemas.openxmlformats.org/officeDocument/2006/relationships/image" Target="../media/image64.jpeg"/><Relationship Id="rId21" Type="http://schemas.openxmlformats.org/officeDocument/2006/relationships/slide" Target="slide3.xml"/><Relationship Id="rId7" Type="http://schemas.microsoft.com/office/2007/relationships/hdphoto" Target="../media/hdphoto14.wdp"/><Relationship Id="rId12" Type="http://schemas.openxmlformats.org/officeDocument/2006/relationships/image" Target="../media/image55.gif"/><Relationship Id="rId17" Type="http://schemas.microsoft.com/office/2007/relationships/hdphoto" Target="../media/hdphoto13.wdp"/><Relationship Id="rId2" Type="http://schemas.openxmlformats.org/officeDocument/2006/relationships/image" Target="../media/image47.jpg"/><Relationship Id="rId16" Type="http://schemas.openxmlformats.org/officeDocument/2006/relationships/image" Target="../media/image59.png"/><Relationship Id="rId20" Type="http://schemas.openxmlformats.org/officeDocument/2006/relationships/image" Target="../media/image60.png"/><Relationship Id="rId1" Type="http://schemas.openxmlformats.org/officeDocument/2006/relationships/slideLayout" Target="../slideLayouts/slideLayout30.xml"/><Relationship Id="rId6" Type="http://schemas.openxmlformats.org/officeDocument/2006/relationships/image" Target="../media/image62.png"/><Relationship Id="rId11" Type="http://schemas.openxmlformats.org/officeDocument/2006/relationships/image" Target="../media/image54.gif"/><Relationship Id="rId5" Type="http://schemas.microsoft.com/office/2007/relationships/hdphoto" Target="../media/hdphoto12.wdp"/><Relationship Id="rId15" Type="http://schemas.openxmlformats.org/officeDocument/2006/relationships/image" Target="../media/image58.gif"/><Relationship Id="rId10" Type="http://schemas.openxmlformats.org/officeDocument/2006/relationships/image" Target="../media/image53.gif"/><Relationship Id="rId19" Type="http://schemas.openxmlformats.org/officeDocument/2006/relationships/image" Target="../media/image66.gif"/><Relationship Id="rId4" Type="http://schemas.openxmlformats.org/officeDocument/2006/relationships/image" Target="../media/image49.png"/><Relationship Id="rId9" Type="http://schemas.openxmlformats.org/officeDocument/2006/relationships/image" Target="../media/image51.gif"/><Relationship Id="rId14" Type="http://schemas.openxmlformats.org/officeDocument/2006/relationships/image" Target="../media/image57.gif"/></Relationships>
</file>

<file path=ppt/slides/_rels/slide4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53.gif"/><Relationship Id="rId18" Type="http://schemas.openxmlformats.org/officeDocument/2006/relationships/image" Target="../media/image58.gif"/><Relationship Id="rId3" Type="http://schemas.openxmlformats.org/officeDocument/2006/relationships/image" Target="../media/image67.tiff"/><Relationship Id="rId21" Type="http://schemas.openxmlformats.org/officeDocument/2006/relationships/image" Target="../media/image65.png"/><Relationship Id="rId7" Type="http://schemas.microsoft.com/office/2007/relationships/hdphoto" Target="../media/hdphoto12.wdp"/><Relationship Id="rId12" Type="http://schemas.openxmlformats.org/officeDocument/2006/relationships/image" Target="../media/image51.gif"/><Relationship Id="rId17" Type="http://schemas.openxmlformats.org/officeDocument/2006/relationships/image" Target="../media/image57.gif"/><Relationship Id="rId2" Type="http://schemas.openxmlformats.org/officeDocument/2006/relationships/image" Target="../media/image47.jpg"/><Relationship Id="rId16" Type="http://schemas.openxmlformats.org/officeDocument/2006/relationships/image" Target="../media/image56.gif"/><Relationship Id="rId20" Type="http://schemas.microsoft.com/office/2007/relationships/hdphoto" Target="../media/hdphoto13.wdp"/><Relationship Id="rId1" Type="http://schemas.openxmlformats.org/officeDocument/2006/relationships/slideLayout" Target="../slideLayouts/slideLayout30.xml"/><Relationship Id="rId6" Type="http://schemas.openxmlformats.org/officeDocument/2006/relationships/image" Target="../media/image49.png"/><Relationship Id="rId11" Type="http://schemas.openxmlformats.org/officeDocument/2006/relationships/image" Target="../media/image48.gif"/><Relationship Id="rId5" Type="http://schemas.microsoft.com/office/2007/relationships/hdphoto" Target="../media/hdphoto15.wdp"/><Relationship Id="rId15" Type="http://schemas.openxmlformats.org/officeDocument/2006/relationships/image" Target="../media/image55.gif"/><Relationship Id="rId23" Type="http://schemas.openxmlformats.org/officeDocument/2006/relationships/slide" Target="slide3.xml"/><Relationship Id="rId10" Type="http://schemas.openxmlformats.org/officeDocument/2006/relationships/image" Target="../media/image50.gif"/><Relationship Id="rId19" Type="http://schemas.openxmlformats.org/officeDocument/2006/relationships/image" Target="../media/image59.png"/><Relationship Id="rId4" Type="http://schemas.openxmlformats.org/officeDocument/2006/relationships/image" Target="../media/image68.png"/><Relationship Id="rId9" Type="http://schemas.microsoft.com/office/2007/relationships/hdphoto" Target="../media/hdphoto14.wdp"/><Relationship Id="rId14" Type="http://schemas.openxmlformats.org/officeDocument/2006/relationships/image" Target="../media/image54.gif"/><Relationship Id="rId22" Type="http://schemas.openxmlformats.org/officeDocument/2006/relationships/image" Target="../media/image60.png"/></Relationships>
</file>

<file path=ppt/slides/_rels/slide44.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54.gif"/><Relationship Id="rId18" Type="http://schemas.openxmlformats.org/officeDocument/2006/relationships/image" Target="../media/image59.png"/><Relationship Id="rId3" Type="http://schemas.openxmlformats.org/officeDocument/2006/relationships/image" Target="../media/image69.tiff"/><Relationship Id="rId21" Type="http://schemas.openxmlformats.org/officeDocument/2006/relationships/image" Target="../media/image60.png"/><Relationship Id="rId7" Type="http://schemas.openxmlformats.org/officeDocument/2006/relationships/image" Target="../media/image49.png"/><Relationship Id="rId12" Type="http://schemas.openxmlformats.org/officeDocument/2006/relationships/image" Target="../media/image53.gif"/><Relationship Id="rId17" Type="http://schemas.openxmlformats.org/officeDocument/2006/relationships/image" Target="../media/image58.gif"/><Relationship Id="rId2" Type="http://schemas.openxmlformats.org/officeDocument/2006/relationships/image" Target="../media/image47.jpg"/><Relationship Id="rId16" Type="http://schemas.openxmlformats.org/officeDocument/2006/relationships/image" Target="../media/image57.gif"/><Relationship Id="rId20" Type="http://schemas.openxmlformats.org/officeDocument/2006/relationships/image" Target="../media/image65.png"/><Relationship Id="rId1" Type="http://schemas.openxmlformats.org/officeDocument/2006/relationships/slideLayout" Target="../slideLayouts/slideLayout30.xml"/><Relationship Id="rId6" Type="http://schemas.microsoft.com/office/2007/relationships/hdphoto" Target="../media/hdphoto15.wdp"/><Relationship Id="rId11" Type="http://schemas.openxmlformats.org/officeDocument/2006/relationships/image" Target="../media/image51.gif"/><Relationship Id="rId5" Type="http://schemas.openxmlformats.org/officeDocument/2006/relationships/image" Target="../media/image68.png"/><Relationship Id="rId15" Type="http://schemas.openxmlformats.org/officeDocument/2006/relationships/image" Target="../media/image56.gif"/><Relationship Id="rId10" Type="http://schemas.openxmlformats.org/officeDocument/2006/relationships/image" Target="../media/image48.gif"/><Relationship Id="rId19" Type="http://schemas.microsoft.com/office/2007/relationships/hdphoto" Target="../media/hdphoto13.wdp"/><Relationship Id="rId4" Type="http://schemas.openxmlformats.org/officeDocument/2006/relationships/image" Target="../media/image70.png"/><Relationship Id="rId9" Type="http://schemas.openxmlformats.org/officeDocument/2006/relationships/image" Target="../media/image50.gif"/><Relationship Id="rId14" Type="http://schemas.openxmlformats.org/officeDocument/2006/relationships/image" Target="../media/image55.gif"/><Relationship Id="rId22" Type="http://schemas.openxmlformats.org/officeDocument/2006/relationships/slide" Target="slide3.xml"/></Relationships>
</file>

<file path=ppt/slides/_rels/slide4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gif"/><Relationship Id="rId18" Type="http://schemas.openxmlformats.org/officeDocument/2006/relationships/image" Target="../media/image58.gif"/><Relationship Id="rId3" Type="http://schemas.openxmlformats.org/officeDocument/2006/relationships/image" Target="../media/image71.jpeg"/><Relationship Id="rId21" Type="http://schemas.openxmlformats.org/officeDocument/2006/relationships/image" Target="../media/image65.png"/><Relationship Id="rId7" Type="http://schemas.microsoft.com/office/2007/relationships/hdphoto" Target="../media/hdphoto15.wdp"/><Relationship Id="rId12" Type="http://schemas.openxmlformats.org/officeDocument/2006/relationships/image" Target="../media/image51.gif"/><Relationship Id="rId17" Type="http://schemas.openxmlformats.org/officeDocument/2006/relationships/image" Target="../media/image57.gif"/><Relationship Id="rId2" Type="http://schemas.openxmlformats.org/officeDocument/2006/relationships/image" Target="../media/image47.jpg"/><Relationship Id="rId16" Type="http://schemas.openxmlformats.org/officeDocument/2006/relationships/image" Target="../media/image56.gif"/><Relationship Id="rId20" Type="http://schemas.microsoft.com/office/2007/relationships/hdphoto" Target="../media/hdphoto13.wdp"/><Relationship Id="rId1" Type="http://schemas.openxmlformats.org/officeDocument/2006/relationships/slideLayout" Target="../slideLayouts/slideLayout30.xml"/><Relationship Id="rId6" Type="http://schemas.openxmlformats.org/officeDocument/2006/relationships/image" Target="../media/image68.png"/><Relationship Id="rId11" Type="http://schemas.openxmlformats.org/officeDocument/2006/relationships/image" Target="../media/image48.gif"/><Relationship Id="rId5" Type="http://schemas.openxmlformats.org/officeDocument/2006/relationships/image" Target="../media/image70.png"/><Relationship Id="rId15" Type="http://schemas.openxmlformats.org/officeDocument/2006/relationships/image" Target="../media/image55.gif"/><Relationship Id="rId23" Type="http://schemas.openxmlformats.org/officeDocument/2006/relationships/slide" Target="slide3.xml"/><Relationship Id="rId10" Type="http://schemas.openxmlformats.org/officeDocument/2006/relationships/image" Target="../media/image50.gif"/><Relationship Id="rId19" Type="http://schemas.openxmlformats.org/officeDocument/2006/relationships/image" Target="../media/image59.png"/><Relationship Id="rId4" Type="http://schemas.openxmlformats.org/officeDocument/2006/relationships/image" Target="../media/image72.png"/><Relationship Id="rId9" Type="http://schemas.microsoft.com/office/2007/relationships/hdphoto" Target="../media/hdphoto12.wdp"/><Relationship Id="rId14" Type="http://schemas.openxmlformats.org/officeDocument/2006/relationships/image" Target="../media/image54.gif"/><Relationship Id="rId22" Type="http://schemas.openxmlformats.org/officeDocument/2006/relationships/image" Target="../media/image60.png"/></Relationships>
</file>

<file path=ppt/slides/_rels/slide46.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51.gif"/><Relationship Id="rId18" Type="http://schemas.openxmlformats.org/officeDocument/2006/relationships/image" Target="../media/image57.gif"/><Relationship Id="rId3" Type="http://schemas.openxmlformats.org/officeDocument/2006/relationships/image" Target="../media/image73.tiff"/><Relationship Id="rId21" Type="http://schemas.openxmlformats.org/officeDocument/2006/relationships/image" Target="../media/image65.png"/><Relationship Id="rId7" Type="http://schemas.openxmlformats.org/officeDocument/2006/relationships/image" Target="../media/image68.png"/><Relationship Id="rId12" Type="http://schemas.openxmlformats.org/officeDocument/2006/relationships/image" Target="../media/image48.gif"/><Relationship Id="rId17" Type="http://schemas.openxmlformats.org/officeDocument/2006/relationships/image" Target="../media/image56.gif"/><Relationship Id="rId2" Type="http://schemas.openxmlformats.org/officeDocument/2006/relationships/image" Target="../media/image47.jpg"/><Relationship Id="rId16" Type="http://schemas.openxmlformats.org/officeDocument/2006/relationships/image" Target="../media/image55.gif"/><Relationship Id="rId20" Type="http://schemas.microsoft.com/office/2007/relationships/hdphoto" Target="../media/hdphoto13.wdp"/><Relationship Id="rId1" Type="http://schemas.openxmlformats.org/officeDocument/2006/relationships/slideLayout" Target="../slideLayouts/slideLayout30.xml"/><Relationship Id="rId6" Type="http://schemas.openxmlformats.org/officeDocument/2006/relationships/image" Target="../media/image70.png"/><Relationship Id="rId11" Type="http://schemas.openxmlformats.org/officeDocument/2006/relationships/image" Target="../media/image50.gif"/><Relationship Id="rId5" Type="http://schemas.openxmlformats.org/officeDocument/2006/relationships/image" Target="../media/image72.png"/><Relationship Id="rId15" Type="http://schemas.openxmlformats.org/officeDocument/2006/relationships/image" Target="../media/image54.gif"/><Relationship Id="rId23" Type="http://schemas.openxmlformats.org/officeDocument/2006/relationships/slide" Target="slide3.xml"/><Relationship Id="rId10" Type="http://schemas.microsoft.com/office/2007/relationships/hdphoto" Target="../media/hdphoto12.wdp"/><Relationship Id="rId19" Type="http://schemas.openxmlformats.org/officeDocument/2006/relationships/image" Target="../media/image59.png"/><Relationship Id="rId4" Type="http://schemas.openxmlformats.org/officeDocument/2006/relationships/image" Target="../media/image74.png"/><Relationship Id="rId9" Type="http://schemas.openxmlformats.org/officeDocument/2006/relationships/image" Target="../media/image49.png"/><Relationship Id="rId14" Type="http://schemas.openxmlformats.org/officeDocument/2006/relationships/image" Target="../media/image53.gif"/><Relationship Id="rId22" Type="http://schemas.openxmlformats.org/officeDocument/2006/relationships/image" Target="../media/image60.png"/></Relationships>
</file>

<file path=ppt/slides/_rels/slide47.xml.rels><?xml version="1.0" encoding="UTF-8" standalone="yes"?>
<Relationships xmlns="http://schemas.openxmlformats.org/package/2006/relationships"><Relationship Id="rId8" Type="http://schemas.openxmlformats.org/officeDocument/2006/relationships/image" Target="../media/image74.png"/><Relationship Id="rId13" Type="http://schemas.microsoft.com/office/2007/relationships/hdphoto" Target="../media/hdphoto12.wdp"/><Relationship Id="rId18" Type="http://schemas.openxmlformats.org/officeDocument/2006/relationships/image" Target="../media/image54.gif"/><Relationship Id="rId3" Type="http://schemas.openxmlformats.org/officeDocument/2006/relationships/slideLayout" Target="../slideLayouts/slideLayout30.xml"/><Relationship Id="rId21" Type="http://schemas.openxmlformats.org/officeDocument/2006/relationships/image" Target="../media/image57.gif"/><Relationship Id="rId7" Type="http://schemas.microsoft.com/office/2007/relationships/hdphoto" Target="../media/hdphoto16.wdp"/><Relationship Id="rId12" Type="http://schemas.openxmlformats.org/officeDocument/2006/relationships/image" Target="../media/image49.png"/><Relationship Id="rId17" Type="http://schemas.openxmlformats.org/officeDocument/2006/relationships/image" Target="../media/image53.gif"/><Relationship Id="rId25" Type="http://schemas.openxmlformats.org/officeDocument/2006/relationships/slide" Target="slide3.xml"/><Relationship Id="rId2" Type="http://schemas.openxmlformats.org/officeDocument/2006/relationships/audio" Target="../media/media6.wav"/><Relationship Id="rId16" Type="http://schemas.openxmlformats.org/officeDocument/2006/relationships/image" Target="../media/image51.gif"/><Relationship Id="rId20" Type="http://schemas.openxmlformats.org/officeDocument/2006/relationships/image" Target="../media/image56.gif"/><Relationship Id="rId1" Type="http://schemas.microsoft.com/office/2007/relationships/media" Target="../media/media6.wav"/><Relationship Id="rId6" Type="http://schemas.openxmlformats.org/officeDocument/2006/relationships/image" Target="../media/image76.png"/><Relationship Id="rId11" Type="http://schemas.microsoft.com/office/2007/relationships/hdphoto" Target="../media/hdphoto15.wdp"/><Relationship Id="rId24" Type="http://schemas.openxmlformats.org/officeDocument/2006/relationships/image" Target="../media/image60.png"/><Relationship Id="rId5" Type="http://schemas.openxmlformats.org/officeDocument/2006/relationships/image" Target="../media/image75.jpeg"/><Relationship Id="rId15" Type="http://schemas.openxmlformats.org/officeDocument/2006/relationships/image" Target="../media/image48.gif"/><Relationship Id="rId23" Type="http://schemas.openxmlformats.org/officeDocument/2006/relationships/image" Target="../media/image13.png"/><Relationship Id="rId10" Type="http://schemas.openxmlformats.org/officeDocument/2006/relationships/image" Target="../media/image68.png"/><Relationship Id="rId19" Type="http://schemas.openxmlformats.org/officeDocument/2006/relationships/image" Target="../media/image55.gif"/><Relationship Id="rId4" Type="http://schemas.openxmlformats.org/officeDocument/2006/relationships/image" Target="../media/image47.jpg"/><Relationship Id="rId9" Type="http://schemas.openxmlformats.org/officeDocument/2006/relationships/image" Target="../media/image72.png"/><Relationship Id="rId14" Type="http://schemas.openxmlformats.org/officeDocument/2006/relationships/image" Target="../media/image77.png"/><Relationship Id="rId22"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11.xml"/><Relationship Id="rId1" Type="http://schemas.openxmlformats.org/officeDocument/2006/relationships/slideLayout" Target="../slideLayouts/slideLayout25.xml"/><Relationship Id="rId6" Type="http://schemas.openxmlformats.org/officeDocument/2006/relationships/slide" Target="slide3.xml"/><Relationship Id="rId5" Type="http://schemas.openxmlformats.org/officeDocument/2006/relationships/image" Target="../media/image79.png"/><Relationship Id="rId4" Type="http://schemas.openxmlformats.org/officeDocument/2006/relationships/slide" Target="slide5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slide" Target="slide51.xml"/><Relationship Id="rId3" Type="http://schemas.openxmlformats.org/officeDocument/2006/relationships/slide" Target="slide52.xml"/><Relationship Id="rId7" Type="http://schemas.openxmlformats.org/officeDocument/2006/relationships/image" Target="../media/image82.png"/><Relationship Id="rId12" Type="http://schemas.openxmlformats.org/officeDocument/2006/relationships/image" Target="../media/image84.png"/><Relationship Id="rId2" Type="http://schemas.openxmlformats.org/officeDocument/2006/relationships/image" Target="../media/image80.jpg"/><Relationship Id="rId16" Type="http://schemas.openxmlformats.org/officeDocument/2006/relationships/slide" Target="slide3.xml"/><Relationship Id="rId1" Type="http://schemas.openxmlformats.org/officeDocument/2006/relationships/slideLayout" Target="../slideLayouts/slideLayout30.xml"/><Relationship Id="rId6" Type="http://schemas.openxmlformats.org/officeDocument/2006/relationships/slide" Target="slide55.xml"/><Relationship Id="rId11" Type="http://schemas.openxmlformats.org/officeDocument/2006/relationships/slide" Target="slide54.xml"/><Relationship Id="rId5" Type="http://schemas.microsoft.com/office/2007/relationships/hdphoto" Target="../media/hdphoto17.wdp"/><Relationship Id="rId15" Type="http://schemas.openxmlformats.org/officeDocument/2006/relationships/image" Target="../media/image85.png"/><Relationship Id="rId10" Type="http://schemas.openxmlformats.org/officeDocument/2006/relationships/image" Target="../media/image83.png"/><Relationship Id="rId4" Type="http://schemas.openxmlformats.org/officeDocument/2006/relationships/image" Target="../media/image81.png"/><Relationship Id="rId9" Type="http://schemas.openxmlformats.org/officeDocument/2006/relationships/slide" Target="slide53.xml"/><Relationship Id="rId14"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9.png"/><Relationship Id="rId1" Type="http://schemas.openxmlformats.org/officeDocument/2006/relationships/slideLayout" Target="../slideLayouts/slideLayout30.xml"/><Relationship Id="rId5" Type="http://schemas.openxmlformats.org/officeDocument/2006/relationships/slide" Target="slide3.xml"/><Relationship Id="rId4" Type="http://schemas.openxmlformats.org/officeDocument/2006/relationships/slide" Target="slide50.xml"/></Relationships>
</file>

<file path=ppt/slides/_rels/slide52.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86.png"/><Relationship Id="rId1" Type="http://schemas.openxmlformats.org/officeDocument/2006/relationships/slideLayout" Target="../slideLayouts/slideLayout30.xml"/><Relationship Id="rId5" Type="http://schemas.openxmlformats.org/officeDocument/2006/relationships/slide" Target="slide3.xml"/><Relationship Id="rId4" Type="http://schemas.openxmlformats.org/officeDocument/2006/relationships/slide" Target="slide50.xml"/></Relationships>
</file>

<file path=ppt/slides/_rels/slide53.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83.png"/><Relationship Id="rId1" Type="http://schemas.openxmlformats.org/officeDocument/2006/relationships/slideLayout" Target="../slideLayouts/slideLayout30.xml"/><Relationship Id="rId4" Type="http://schemas.openxmlformats.org/officeDocument/2006/relationships/slide" Target="slide3.xml"/></Relationships>
</file>

<file path=ppt/slides/_rels/slide54.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84.png"/><Relationship Id="rId1" Type="http://schemas.openxmlformats.org/officeDocument/2006/relationships/slideLayout" Target="../slideLayouts/slideLayout30.xml"/><Relationship Id="rId4" Type="http://schemas.openxmlformats.org/officeDocument/2006/relationships/slide" Target="slide3.xml"/></Relationships>
</file>

<file path=ppt/slides/_rels/slide55.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82.png"/><Relationship Id="rId1" Type="http://schemas.openxmlformats.org/officeDocument/2006/relationships/slideLayout" Target="../slideLayouts/slideLayout30.xml"/><Relationship Id="rId6" Type="http://schemas.openxmlformats.org/officeDocument/2006/relationships/slide" Target="slide3.xml"/><Relationship Id="rId5" Type="http://schemas.openxmlformats.org/officeDocument/2006/relationships/slide" Target="slide50.xml"/><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7.jpeg"/><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8.png"/><Relationship Id="rId1" Type="http://schemas.openxmlformats.org/officeDocument/2006/relationships/slideLayout" Target="../slideLayouts/slideLayout25.xml"/><Relationship Id="rId4" Type="http://schemas.openxmlformats.org/officeDocument/2006/relationships/slide" Target="slide3.xml"/></Relationships>
</file>

<file path=ppt/slides/_rels/slide58.xml.rels><?xml version="1.0" encoding="UTF-8" standalone="yes"?>
<Relationships xmlns="http://schemas.openxmlformats.org/package/2006/relationships"><Relationship Id="rId8" Type="http://schemas.openxmlformats.org/officeDocument/2006/relationships/image" Target="../media/image92.jpg"/><Relationship Id="rId13" Type="http://schemas.openxmlformats.org/officeDocument/2006/relationships/image" Target="../media/image95.png"/><Relationship Id="rId1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91.emf"/><Relationship Id="rId12" Type="http://schemas.openxmlformats.org/officeDocument/2006/relationships/slide" Target="slide59.xml"/><Relationship Id="rId17" Type="http://schemas.openxmlformats.org/officeDocument/2006/relationships/image" Target="../media/image97.png"/><Relationship Id="rId2" Type="http://schemas.openxmlformats.org/officeDocument/2006/relationships/notesSlide" Target="../notesSlides/notesSlide1.xml"/><Relationship Id="rId16" Type="http://schemas.openxmlformats.org/officeDocument/2006/relationships/slide" Target="slide61.xml"/><Relationship Id="rId1" Type="http://schemas.openxmlformats.org/officeDocument/2006/relationships/slideLayout" Target="../slideLayouts/slideLayout35.xml"/><Relationship Id="rId6" Type="http://schemas.openxmlformats.org/officeDocument/2006/relationships/image" Target="../media/image90.emf"/><Relationship Id="rId11" Type="http://schemas.openxmlformats.org/officeDocument/2006/relationships/image" Target="../media/image94.gif"/><Relationship Id="rId5" Type="http://schemas.openxmlformats.org/officeDocument/2006/relationships/image" Target="../media/image89.jpg"/><Relationship Id="rId15" Type="http://schemas.openxmlformats.org/officeDocument/2006/relationships/image" Target="../media/image96.png"/><Relationship Id="rId10" Type="http://schemas.microsoft.com/office/2007/relationships/hdphoto" Target="../media/hdphoto19.wdp"/><Relationship Id="rId4" Type="http://schemas.openxmlformats.org/officeDocument/2006/relationships/audio" Target="../media/audio3.wav"/><Relationship Id="rId9" Type="http://schemas.openxmlformats.org/officeDocument/2006/relationships/image" Target="../media/image93.png"/><Relationship Id="rId14" Type="http://schemas.openxmlformats.org/officeDocument/2006/relationships/slide" Target="slide60.xml"/></Relationships>
</file>

<file path=ppt/slides/_rels/slide5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9.png"/><Relationship Id="rId7" Type="http://schemas.openxmlformats.org/officeDocument/2006/relationships/image" Target="../media/image101.png"/><Relationship Id="rId2" Type="http://schemas.openxmlformats.org/officeDocument/2006/relationships/image" Target="../media/image98.tiff"/><Relationship Id="rId1" Type="http://schemas.openxmlformats.org/officeDocument/2006/relationships/slideLayout" Target="../slideLayouts/slideLayout41.xml"/><Relationship Id="rId6" Type="http://schemas.openxmlformats.org/officeDocument/2006/relationships/image" Target="../media/image100.png"/><Relationship Id="rId11" Type="http://schemas.openxmlformats.org/officeDocument/2006/relationships/slide" Target="slide3.xml"/><Relationship Id="rId5" Type="http://schemas.openxmlformats.org/officeDocument/2006/relationships/image" Target="../media/image95.png"/><Relationship Id="rId10" Type="http://schemas.openxmlformats.org/officeDocument/2006/relationships/slide" Target="slide58.xml"/><Relationship Id="rId4" Type="http://schemas.microsoft.com/office/2007/relationships/hdphoto" Target="../media/hdphoto20.wdp"/><Relationship Id="rId9" Type="http://schemas.openxmlformats.org/officeDocument/2006/relationships/image" Target="../media/image103.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png"/><Relationship Id="rId3" Type="http://schemas.openxmlformats.org/officeDocument/2006/relationships/image" Target="../media/image105.jpeg"/><Relationship Id="rId7" Type="http://schemas.openxmlformats.org/officeDocument/2006/relationships/image" Target="../media/image109.jpeg"/><Relationship Id="rId12" Type="http://schemas.openxmlformats.org/officeDocument/2006/relationships/image" Target="../media/image114.png"/><Relationship Id="rId2" Type="http://schemas.openxmlformats.org/officeDocument/2006/relationships/image" Target="../media/image104.png"/><Relationship Id="rId1" Type="http://schemas.openxmlformats.org/officeDocument/2006/relationships/slideLayout" Target="../slideLayouts/slideLayout18.xml"/><Relationship Id="rId6" Type="http://schemas.openxmlformats.org/officeDocument/2006/relationships/image" Target="../media/image108.jpeg"/><Relationship Id="rId11" Type="http://schemas.openxmlformats.org/officeDocument/2006/relationships/image" Target="../media/image113.png"/><Relationship Id="rId5" Type="http://schemas.openxmlformats.org/officeDocument/2006/relationships/image" Target="../media/image107.tiff"/><Relationship Id="rId15" Type="http://schemas.openxmlformats.org/officeDocument/2006/relationships/slide" Target="slide3.xml"/><Relationship Id="rId10" Type="http://schemas.openxmlformats.org/officeDocument/2006/relationships/image" Target="../media/image112.png"/><Relationship Id="rId4" Type="http://schemas.openxmlformats.org/officeDocument/2006/relationships/image" Target="../media/image106.jpeg"/><Relationship Id="rId9" Type="http://schemas.openxmlformats.org/officeDocument/2006/relationships/image" Target="../media/image111.png"/><Relationship Id="rId14" Type="http://schemas.openxmlformats.org/officeDocument/2006/relationships/slide" Target="slide58.xml"/></Relationships>
</file>

<file path=ppt/slides/_rels/slide61.xml.rels><?xml version="1.0" encoding="UTF-8" standalone="yes"?>
<Relationships xmlns="http://schemas.openxmlformats.org/package/2006/relationships"><Relationship Id="rId8" Type="http://schemas.openxmlformats.org/officeDocument/2006/relationships/slide" Target="slide58.xml"/><Relationship Id="rId3" Type="http://schemas.openxmlformats.org/officeDocument/2006/relationships/image" Target="../media/image117.jpeg"/><Relationship Id="rId7" Type="http://schemas.openxmlformats.org/officeDocument/2006/relationships/image" Target="../media/image121.png"/><Relationship Id="rId2" Type="http://schemas.openxmlformats.org/officeDocument/2006/relationships/image" Target="../media/image116.jpeg"/><Relationship Id="rId1" Type="http://schemas.openxmlformats.org/officeDocument/2006/relationships/slideLayout" Target="../slideLayouts/slideLayout18.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slide" Target="slide3.xml"/></Relationships>
</file>

<file path=ppt/slides/_rels/slide6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slide" Target="slide3.xml"/></Relationships>
</file>

<file path=ppt/slides/_rels/slide64.xml.rels><?xml version="1.0" encoding="UTF-8" standalone="yes"?>
<Relationships xmlns="http://schemas.openxmlformats.org/package/2006/relationships"><Relationship Id="rId8" Type="http://schemas.microsoft.com/office/2007/relationships/hdphoto" Target="../media/hdphoto21.wdp"/><Relationship Id="rId13" Type="http://schemas.openxmlformats.org/officeDocument/2006/relationships/image" Target="../media/image133.png"/><Relationship Id="rId18" Type="http://schemas.openxmlformats.org/officeDocument/2006/relationships/slide" Target="slide3.xml"/><Relationship Id="rId3" Type="http://schemas.openxmlformats.org/officeDocument/2006/relationships/image" Target="../media/image124.png"/><Relationship Id="rId7" Type="http://schemas.openxmlformats.org/officeDocument/2006/relationships/image" Target="../media/image128.png"/><Relationship Id="rId12" Type="http://schemas.openxmlformats.org/officeDocument/2006/relationships/image" Target="../media/image132.png"/><Relationship Id="rId17" Type="http://schemas.openxmlformats.org/officeDocument/2006/relationships/image" Target="../media/image137.png"/><Relationship Id="rId2" Type="http://schemas.openxmlformats.org/officeDocument/2006/relationships/image" Target="../media/image123.png"/><Relationship Id="rId16" Type="http://schemas.openxmlformats.org/officeDocument/2006/relationships/image" Target="../media/image136.png"/><Relationship Id="rId1" Type="http://schemas.openxmlformats.org/officeDocument/2006/relationships/slideLayout" Target="../slideLayouts/slideLayout13.xml"/><Relationship Id="rId6" Type="http://schemas.openxmlformats.org/officeDocument/2006/relationships/image" Target="../media/image127.png"/><Relationship Id="rId11" Type="http://schemas.openxmlformats.org/officeDocument/2006/relationships/image" Target="../media/image131.png"/><Relationship Id="rId5" Type="http://schemas.openxmlformats.org/officeDocument/2006/relationships/image" Target="../media/image126.png"/><Relationship Id="rId15" Type="http://schemas.openxmlformats.org/officeDocument/2006/relationships/image" Target="../media/image135.png"/><Relationship Id="rId10" Type="http://schemas.openxmlformats.org/officeDocument/2006/relationships/image" Target="../media/image130.png"/><Relationship Id="rId4" Type="http://schemas.openxmlformats.org/officeDocument/2006/relationships/image" Target="../media/image125.png"/><Relationship Id="rId9" Type="http://schemas.openxmlformats.org/officeDocument/2006/relationships/image" Target="../media/image129.png"/><Relationship Id="rId14" Type="http://schemas.openxmlformats.org/officeDocument/2006/relationships/image" Target="../media/image134.png"/></Relationships>
</file>

<file path=ppt/slides/_rels/slide6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3.xml"/><Relationship Id="rId4" Type="http://schemas.openxmlformats.org/officeDocument/2006/relationships/slide" Target="slide3.xml"/></Relationships>
</file>

<file path=ppt/slides/_rels/slide6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0.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42.jpeg"/><Relationship Id="rId7" Type="http://schemas.openxmlformats.org/officeDocument/2006/relationships/image" Target="../media/image146.png"/><Relationship Id="rId2" Type="http://schemas.openxmlformats.org/officeDocument/2006/relationships/image" Target="../media/image141.jpeg"/><Relationship Id="rId1" Type="http://schemas.openxmlformats.org/officeDocument/2006/relationships/slideLayout" Target="../slideLayouts/slideLayout18.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68.xml.rels><?xml version="1.0" encoding="UTF-8" standalone="yes"?>
<Relationships xmlns="http://schemas.openxmlformats.org/package/2006/relationships"><Relationship Id="rId3" Type="http://schemas.openxmlformats.org/officeDocument/2006/relationships/image" Target="../media/image148.jpeg"/><Relationship Id="rId7" Type="http://schemas.openxmlformats.org/officeDocument/2006/relationships/slide" Target="slide3.xml"/><Relationship Id="rId2" Type="http://schemas.openxmlformats.org/officeDocument/2006/relationships/image" Target="../media/image147.jpeg"/><Relationship Id="rId1" Type="http://schemas.openxmlformats.org/officeDocument/2006/relationships/slideLayout" Target="../slideLayouts/slideLayout18.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9.png"/></Relationships>
</file>

<file path=ppt/slides/_rels/slide69.xml.rels><?xml version="1.0" encoding="UTF-8" standalone="yes"?>
<Relationships xmlns="http://schemas.openxmlformats.org/package/2006/relationships"><Relationship Id="rId3" Type="http://schemas.openxmlformats.org/officeDocument/2006/relationships/image" Target="../media/image151.jpeg"/><Relationship Id="rId7" Type="http://schemas.openxmlformats.org/officeDocument/2006/relationships/slide" Target="slide3.xml"/><Relationship Id="rId2" Type="http://schemas.openxmlformats.org/officeDocument/2006/relationships/image" Target="../media/image150.jpeg"/><Relationship Id="rId1" Type="http://schemas.openxmlformats.org/officeDocument/2006/relationships/slideLayout" Target="../slideLayouts/slideLayout18.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52.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54.jpeg"/><Relationship Id="rId7" Type="http://schemas.openxmlformats.org/officeDocument/2006/relationships/slide" Target="slide3.xml"/><Relationship Id="rId2" Type="http://schemas.openxmlformats.org/officeDocument/2006/relationships/image" Target="../media/image153.jpeg"/><Relationship Id="rId1" Type="http://schemas.openxmlformats.org/officeDocument/2006/relationships/slideLayout" Target="../slideLayouts/slideLayout18.xml"/><Relationship Id="rId6" Type="http://schemas.openxmlformats.org/officeDocument/2006/relationships/image" Target="../media/image146.png"/><Relationship Id="rId5" Type="http://schemas.openxmlformats.org/officeDocument/2006/relationships/image" Target="../media/image156.png"/><Relationship Id="rId4" Type="http://schemas.openxmlformats.org/officeDocument/2006/relationships/image" Target="../media/image155.png"/></Relationships>
</file>

<file path=ppt/slides/_rels/slide71.xml.rels><?xml version="1.0" encoding="UTF-8" standalone="yes"?>
<Relationships xmlns="http://schemas.openxmlformats.org/package/2006/relationships"><Relationship Id="rId3" Type="http://schemas.openxmlformats.org/officeDocument/2006/relationships/image" Target="../media/image158.jpeg"/><Relationship Id="rId7" Type="http://schemas.openxmlformats.org/officeDocument/2006/relationships/slide" Target="slide3.xml"/><Relationship Id="rId2" Type="http://schemas.openxmlformats.org/officeDocument/2006/relationships/image" Target="../media/image157.jpeg"/><Relationship Id="rId1" Type="http://schemas.openxmlformats.org/officeDocument/2006/relationships/slideLayout" Target="../slideLayouts/slideLayout18.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59.png"/></Relationships>
</file>

<file path=ppt/slides/_rels/slide72.xml.rels><?xml version="1.0" encoding="UTF-8" standalone="yes"?>
<Relationships xmlns="http://schemas.openxmlformats.org/package/2006/relationships"><Relationship Id="rId3" Type="http://schemas.openxmlformats.org/officeDocument/2006/relationships/image" Target="../media/image161.jpeg"/><Relationship Id="rId7" Type="http://schemas.openxmlformats.org/officeDocument/2006/relationships/slide" Target="slide3.xml"/><Relationship Id="rId2" Type="http://schemas.openxmlformats.org/officeDocument/2006/relationships/image" Target="../media/image160.jpeg"/><Relationship Id="rId1" Type="http://schemas.openxmlformats.org/officeDocument/2006/relationships/slideLayout" Target="../slideLayouts/slideLayout18.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62.png"/></Relationships>
</file>

<file path=ppt/slides/_rels/slide73.xml.rels><?xml version="1.0" encoding="UTF-8" standalone="yes"?>
<Relationships xmlns="http://schemas.openxmlformats.org/package/2006/relationships"><Relationship Id="rId3" Type="http://schemas.openxmlformats.org/officeDocument/2006/relationships/image" Target="../media/image164.jpeg"/><Relationship Id="rId7" Type="http://schemas.openxmlformats.org/officeDocument/2006/relationships/slide" Target="slide3.xml"/><Relationship Id="rId2" Type="http://schemas.openxmlformats.org/officeDocument/2006/relationships/image" Target="../media/image163.jpeg"/><Relationship Id="rId1" Type="http://schemas.openxmlformats.org/officeDocument/2006/relationships/slideLayout" Target="../slideLayouts/slideLayout18.xml"/><Relationship Id="rId6" Type="http://schemas.openxmlformats.org/officeDocument/2006/relationships/image" Target="../media/image146.png"/><Relationship Id="rId5" Type="http://schemas.openxmlformats.org/officeDocument/2006/relationships/image" Target="../media/image166.png"/><Relationship Id="rId4" Type="http://schemas.openxmlformats.org/officeDocument/2006/relationships/image" Target="../media/image165.png"/></Relationships>
</file>

<file path=ppt/slides/_rels/slide74.xml.rels><?xml version="1.0" encoding="UTF-8" standalone="yes"?>
<Relationships xmlns="http://schemas.openxmlformats.org/package/2006/relationships"><Relationship Id="rId3" Type="http://schemas.openxmlformats.org/officeDocument/2006/relationships/image" Target="../media/image168.jpeg"/><Relationship Id="rId7" Type="http://schemas.openxmlformats.org/officeDocument/2006/relationships/slide" Target="slide3.xml"/><Relationship Id="rId2" Type="http://schemas.openxmlformats.org/officeDocument/2006/relationships/image" Target="../media/image167.jpeg"/><Relationship Id="rId1" Type="http://schemas.openxmlformats.org/officeDocument/2006/relationships/slideLayout" Target="../slideLayouts/slideLayout18.xml"/><Relationship Id="rId6" Type="http://schemas.openxmlformats.org/officeDocument/2006/relationships/image" Target="../media/image146.png"/><Relationship Id="rId5" Type="http://schemas.openxmlformats.org/officeDocument/2006/relationships/image" Target="../media/image166.png"/><Relationship Id="rId4" Type="http://schemas.openxmlformats.org/officeDocument/2006/relationships/image" Target="../media/image169.png"/></Relationships>
</file>

<file path=ppt/slides/_rels/slide75.xml.rels><?xml version="1.0" encoding="UTF-8" standalone="yes"?>
<Relationships xmlns="http://schemas.openxmlformats.org/package/2006/relationships"><Relationship Id="rId3" Type="http://schemas.openxmlformats.org/officeDocument/2006/relationships/image" Target="../media/image171.jpeg"/><Relationship Id="rId7" Type="http://schemas.openxmlformats.org/officeDocument/2006/relationships/slide" Target="slide3.xml"/><Relationship Id="rId2" Type="http://schemas.openxmlformats.org/officeDocument/2006/relationships/image" Target="../media/image170.jpeg"/><Relationship Id="rId1" Type="http://schemas.openxmlformats.org/officeDocument/2006/relationships/slideLayout" Target="../slideLayouts/slideLayout18.xml"/><Relationship Id="rId6" Type="http://schemas.openxmlformats.org/officeDocument/2006/relationships/image" Target="../media/image146.png"/><Relationship Id="rId5" Type="http://schemas.openxmlformats.org/officeDocument/2006/relationships/image" Target="../media/image166.png"/><Relationship Id="rId4" Type="http://schemas.openxmlformats.org/officeDocument/2006/relationships/image" Target="../media/image172.png"/></Relationships>
</file>

<file path=ppt/slides/_rels/slide76.xml.rels><?xml version="1.0" encoding="UTF-8" standalone="yes"?>
<Relationships xmlns="http://schemas.openxmlformats.org/package/2006/relationships"><Relationship Id="rId3" Type="http://schemas.openxmlformats.org/officeDocument/2006/relationships/image" Target="../media/image174.jpeg"/><Relationship Id="rId7" Type="http://schemas.openxmlformats.org/officeDocument/2006/relationships/slide" Target="slide3.xml"/><Relationship Id="rId2" Type="http://schemas.openxmlformats.org/officeDocument/2006/relationships/image" Target="../media/image173.jpeg"/><Relationship Id="rId1" Type="http://schemas.openxmlformats.org/officeDocument/2006/relationships/slideLayout" Target="../slideLayouts/slideLayout18.xml"/><Relationship Id="rId6" Type="http://schemas.openxmlformats.org/officeDocument/2006/relationships/image" Target="../media/image146.png"/><Relationship Id="rId5" Type="http://schemas.openxmlformats.org/officeDocument/2006/relationships/image" Target="../media/image166.png"/><Relationship Id="rId4" Type="http://schemas.openxmlformats.org/officeDocument/2006/relationships/image" Target="../media/image175.png"/></Relationships>
</file>

<file path=ppt/slides/_rels/slide7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52.xml"/><Relationship Id="rId7" Type="http://schemas.openxmlformats.org/officeDocument/2006/relationships/image" Target="../media/image179.png"/><Relationship Id="rId2" Type="http://schemas.microsoft.com/office/2007/relationships/media" Target="../media/media7.wav"/><Relationship Id="rId1" Type="http://schemas.openxmlformats.org/officeDocument/2006/relationships/audio" Target="NULL" TargetMode="Externa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jpg"/></Relationships>
</file>

<file path=ppt/slides/_rels/slide7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52.xml"/><Relationship Id="rId7" Type="http://schemas.openxmlformats.org/officeDocument/2006/relationships/image" Target="../media/image179.png"/><Relationship Id="rId2" Type="http://schemas.microsoft.com/office/2007/relationships/media" Target="../media/media7.wav"/><Relationship Id="rId1" Type="http://schemas.openxmlformats.org/officeDocument/2006/relationships/audio" Target="NULL" TargetMode="External"/><Relationship Id="rId6" Type="http://schemas.openxmlformats.org/officeDocument/2006/relationships/image" Target="../media/image178.png"/><Relationship Id="rId5" Type="http://schemas.openxmlformats.org/officeDocument/2006/relationships/image" Target="../media/image180.png"/><Relationship Id="rId4" Type="http://schemas.openxmlformats.org/officeDocument/2006/relationships/image" Target="../media/image176.jpg"/></Relationships>
</file>

<file path=ppt/slides/_rels/slide7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52.xml"/><Relationship Id="rId7" Type="http://schemas.openxmlformats.org/officeDocument/2006/relationships/image" Target="../media/image179.png"/><Relationship Id="rId2" Type="http://schemas.microsoft.com/office/2007/relationships/media" Target="../media/media7.wav"/><Relationship Id="rId1" Type="http://schemas.openxmlformats.org/officeDocument/2006/relationships/audio" Target="NULL" TargetMode="External"/><Relationship Id="rId6" Type="http://schemas.openxmlformats.org/officeDocument/2006/relationships/image" Target="../media/image178.png"/><Relationship Id="rId5" Type="http://schemas.openxmlformats.org/officeDocument/2006/relationships/image" Target="../media/image180.png"/><Relationship Id="rId4" Type="http://schemas.openxmlformats.org/officeDocument/2006/relationships/image" Target="../media/image176.jp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52.xml"/><Relationship Id="rId7" Type="http://schemas.openxmlformats.org/officeDocument/2006/relationships/image" Target="../media/image179.png"/><Relationship Id="rId2" Type="http://schemas.microsoft.com/office/2007/relationships/media" Target="../media/media7.wav"/><Relationship Id="rId1" Type="http://schemas.openxmlformats.org/officeDocument/2006/relationships/audio" Target="NULL" TargetMode="External"/><Relationship Id="rId6" Type="http://schemas.openxmlformats.org/officeDocument/2006/relationships/image" Target="../media/image178.png"/><Relationship Id="rId5" Type="http://schemas.openxmlformats.org/officeDocument/2006/relationships/image" Target="../media/image180.png"/><Relationship Id="rId4" Type="http://schemas.openxmlformats.org/officeDocument/2006/relationships/image" Target="../media/image176.jpg"/></Relationships>
</file>

<file path=ppt/slides/_rels/slide8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81.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4.xml"/><Relationship Id="rId1" Type="http://schemas.openxmlformats.org/officeDocument/2006/relationships/slideLayout" Target="../slideLayouts/slideLayout47.xml"/><Relationship Id="rId4" Type="http://schemas.openxmlformats.org/officeDocument/2006/relationships/slide" Target="slide3.xml"/></Relationships>
</file>

<file path=ppt/slides/_rels/slide83.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3.png"/><Relationship Id="rId7" Type="http://schemas.openxmlformats.org/officeDocument/2006/relationships/image" Target="../media/image187.png"/><Relationship Id="rId2" Type="http://schemas.openxmlformats.org/officeDocument/2006/relationships/image" Target="../media/image182.png"/><Relationship Id="rId1" Type="http://schemas.openxmlformats.org/officeDocument/2006/relationships/slideLayout" Target="../slideLayouts/slideLayout62.xml"/><Relationship Id="rId6" Type="http://schemas.openxmlformats.org/officeDocument/2006/relationships/image" Target="../media/image186.png"/><Relationship Id="rId5" Type="http://schemas.openxmlformats.org/officeDocument/2006/relationships/image" Target="../media/image185.png"/><Relationship Id="rId10" Type="http://schemas.openxmlformats.org/officeDocument/2006/relationships/slide" Target="slide3.xml"/><Relationship Id="rId4" Type="http://schemas.openxmlformats.org/officeDocument/2006/relationships/image" Target="../media/image184.png"/><Relationship Id="rId9" Type="http://schemas.openxmlformats.org/officeDocument/2006/relationships/image" Target="../media/image189.png"/></Relationships>
</file>

<file path=ppt/slides/_rels/slide84.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185.png"/><Relationship Id="rId7" Type="http://schemas.openxmlformats.org/officeDocument/2006/relationships/image" Target="../media/image192.png"/><Relationship Id="rId2" Type="http://schemas.openxmlformats.org/officeDocument/2006/relationships/image" Target="../media/image182.png"/><Relationship Id="rId1" Type="http://schemas.openxmlformats.org/officeDocument/2006/relationships/slideLayout" Target="../slideLayouts/slideLayout62.xml"/><Relationship Id="rId6" Type="http://schemas.openxmlformats.org/officeDocument/2006/relationships/image" Target="../media/image191.png"/><Relationship Id="rId5" Type="http://schemas.openxmlformats.org/officeDocument/2006/relationships/image" Target="../media/image190.png"/><Relationship Id="rId10" Type="http://schemas.openxmlformats.org/officeDocument/2006/relationships/slide" Target="slide3.xml"/><Relationship Id="rId4" Type="http://schemas.openxmlformats.org/officeDocument/2006/relationships/image" Target="../media/image188.png"/><Relationship Id="rId9" Type="http://schemas.openxmlformats.org/officeDocument/2006/relationships/image" Target="../media/image189.png"/></Relationships>
</file>

<file path=ppt/slides/_rels/slide8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93.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93.pn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8.png"/></Relationships>
</file>

<file path=ppt/slides/_rels/slide87.xml.rels><?xml version="1.0" encoding="UTF-8" standalone="yes"?>
<Relationships xmlns="http://schemas.openxmlformats.org/package/2006/relationships"><Relationship Id="rId3" Type="http://schemas.microsoft.com/office/2007/relationships/hdphoto" Target="../media/hdphoto23.wdp"/><Relationship Id="rId7" Type="http://schemas.openxmlformats.org/officeDocument/2006/relationships/slide" Target="slide3.xml"/><Relationship Id="rId2" Type="http://schemas.openxmlformats.org/officeDocument/2006/relationships/image" Target="../media/image194.png"/><Relationship Id="rId1" Type="http://schemas.openxmlformats.org/officeDocument/2006/relationships/slideLayout" Target="../slideLayouts/slideLayout18.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jpeg"/></Relationships>
</file>

<file path=ppt/slides/_rels/slide88.xml.rels><?xml version="1.0" encoding="UTF-8" standalone="yes"?>
<Relationships xmlns="http://schemas.openxmlformats.org/package/2006/relationships"><Relationship Id="rId3" Type="http://schemas.microsoft.com/office/2007/relationships/hdphoto" Target="../media/hdphoto23.wdp"/><Relationship Id="rId7" Type="http://schemas.openxmlformats.org/officeDocument/2006/relationships/slide" Target="slide3.xml"/><Relationship Id="rId2" Type="http://schemas.openxmlformats.org/officeDocument/2006/relationships/image" Target="../media/image194.png"/><Relationship Id="rId1" Type="http://schemas.openxmlformats.org/officeDocument/2006/relationships/slideLayout" Target="../slideLayouts/slideLayout18.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8.png"/></Relationships>
</file>

<file path=ppt/slides/_rels/slide89.xml.rels><?xml version="1.0" encoding="UTF-8" standalone="yes"?>
<Relationships xmlns="http://schemas.openxmlformats.org/package/2006/relationships"><Relationship Id="rId3" Type="http://schemas.microsoft.com/office/2007/relationships/hdphoto" Target="../media/hdphoto23.wdp"/><Relationship Id="rId7" Type="http://schemas.openxmlformats.org/officeDocument/2006/relationships/slide" Target="slide3.xml"/><Relationship Id="rId2" Type="http://schemas.openxmlformats.org/officeDocument/2006/relationships/image" Target="../media/image194.png"/><Relationship Id="rId1" Type="http://schemas.openxmlformats.org/officeDocument/2006/relationships/slideLayout" Target="../slideLayouts/slideLayout18.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9.jp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microsoft.com/office/2007/relationships/hdphoto" Target="../media/hdphoto23.wdp"/><Relationship Id="rId7" Type="http://schemas.openxmlformats.org/officeDocument/2006/relationships/slide" Target="slide3.xml"/><Relationship Id="rId2" Type="http://schemas.openxmlformats.org/officeDocument/2006/relationships/image" Target="../media/image194.png"/><Relationship Id="rId1" Type="http://schemas.openxmlformats.org/officeDocument/2006/relationships/slideLayout" Target="../slideLayouts/slideLayout18.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200.jpeg"/></Relationships>
</file>

<file path=ppt/slides/_rels/slide91.xml.rels><?xml version="1.0" encoding="UTF-8" standalone="yes"?>
<Relationships xmlns="http://schemas.openxmlformats.org/package/2006/relationships"><Relationship Id="rId3" Type="http://schemas.microsoft.com/office/2007/relationships/hdphoto" Target="../media/hdphoto23.wdp"/><Relationship Id="rId7" Type="http://schemas.openxmlformats.org/officeDocument/2006/relationships/slide" Target="slide3.xml"/><Relationship Id="rId2" Type="http://schemas.openxmlformats.org/officeDocument/2006/relationships/image" Target="../media/image194.png"/><Relationship Id="rId1" Type="http://schemas.openxmlformats.org/officeDocument/2006/relationships/slideLayout" Target="../slideLayouts/slideLayout18.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201.tiff"/></Relationships>
</file>

<file path=ppt/slides/_rels/slide92.xml.rels><?xml version="1.0" encoding="UTF-8" standalone="yes"?>
<Relationships xmlns="http://schemas.openxmlformats.org/package/2006/relationships"><Relationship Id="rId3" Type="http://schemas.microsoft.com/office/2007/relationships/hdphoto" Target="../media/hdphoto23.wdp"/><Relationship Id="rId7" Type="http://schemas.openxmlformats.org/officeDocument/2006/relationships/slide" Target="slide3.xml"/><Relationship Id="rId2" Type="http://schemas.openxmlformats.org/officeDocument/2006/relationships/image" Target="../media/image194.png"/><Relationship Id="rId1" Type="http://schemas.openxmlformats.org/officeDocument/2006/relationships/slideLayout" Target="../slideLayouts/slideLayout18.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202.jpg"/></Relationships>
</file>

<file path=ppt/slides/_rels/slide93.xml.rels><?xml version="1.0" encoding="UTF-8" standalone="yes"?>
<Relationships xmlns="http://schemas.openxmlformats.org/package/2006/relationships"><Relationship Id="rId3" Type="http://schemas.microsoft.com/office/2007/relationships/hdphoto" Target="../media/hdphoto23.wdp"/><Relationship Id="rId7" Type="http://schemas.openxmlformats.org/officeDocument/2006/relationships/slide" Target="slide3.xml"/><Relationship Id="rId2" Type="http://schemas.openxmlformats.org/officeDocument/2006/relationships/image" Target="../media/image194.png"/><Relationship Id="rId1" Type="http://schemas.openxmlformats.org/officeDocument/2006/relationships/slideLayout" Target="../slideLayouts/slideLayout18.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63.jpeg"/></Relationships>
</file>

<file path=ppt/slides/_rels/slide94.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194.png"/><Relationship Id="rId1" Type="http://schemas.openxmlformats.org/officeDocument/2006/relationships/slideLayout" Target="../slideLayouts/slideLayout18.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203.jpeg"/></Relationships>
</file>

<file path=ppt/slides/_rels/slide95.xml.rels><?xml version="1.0" encoding="UTF-8" standalone="yes"?>
<Relationships xmlns="http://schemas.openxmlformats.org/package/2006/relationships"><Relationship Id="rId8" Type="http://schemas.openxmlformats.org/officeDocument/2006/relationships/image" Target="../media/image206.png"/><Relationship Id="rId13" Type="http://schemas.openxmlformats.org/officeDocument/2006/relationships/audio" Target="../media/audio3.wav"/><Relationship Id="rId3" Type="http://schemas.openxmlformats.org/officeDocument/2006/relationships/audio" Target="NULL" TargetMode="External"/><Relationship Id="rId7" Type="http://schemas.openxmlformats.org/officeDocument/2006/relationships/image" Target="../media/image205.png"/><Relationship Id="rId12" Type="http://schemas.openxmlformats.org/officeDocument/2006/relationships/slide" Target="slide3.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04.jpg"/><Relationship Id="rId11" Type="http://schemas.openxmlformats.org/officeDocument/2006/relationships/image" Target="../media/image13.png"/><Relationship Id="rId5" Type="http://schemas.openxmlformats.org/officeDocument/2006/relationships/audio" Target="../media/audio3.wav"/><Relationship Id="rId10" Type="http://schemas.openxmlformats.org/officeDocument/2006/relationships/image" Target="../media/image208.png"/><Relationship Id="rId4" Type="http://schemas.openxmlformats.org/officeDocument/2006/relationships/slideLayout" Target="../slideLayouts/slideLayout52.xml"/><Relationship Id="rId9" Type="http://schemas.openxmlformats.org/officeDocument/2006/relationships/image" Target="../media/image207.png"/></Relationships>
</file>

<file path=ppt/slides/_rels/slide96.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audio" Target="../media/media8.wav"/><Relationship Id="rId7" Type="http://schemas.openxmlformats.org/officeDocument/2006/relationships/image" Target="../media/image209.png"/><Relationship Id="rId2" Type="http://schemas.microsoft.com/office/2007/relationships/media" Target="../media/media8.wav"/><Relationship Id="rId1" Type="http://schemas.openxmlformats.org/officeDocument/2006/relationships/audio" Target="NULL" TargetMode="External"/><Relationship Id="rId6" Type="http://schemas.openxmlformats.org/officeDocument/2006/relationships/image" Target="../media/image204.jpg"/><Relationship Id="rId11" Type="http://schemas.openxmlformats.org/officeDocument/2006/relationships/image" Target="../media/image13.png"/><Relationship Id="rId5" Type="http://schemas.openxmlformats.org/officeDocument/2006/relationships/audio" Target="../media/audio3.wav"/><Relationship Id="rId10" Type="http://schemas.openxmlformats.org/officeDocument/2006/relationships/image" Target="../media/image208.png"/><Relationship Id="rId4" Type="http://schemas.openxmlformats.org/officeDocument/2006/relationships/slideLayout" Target="../slideLayouts/slideLayout52.xml"/><Relationship Id="rId9" Type="http://schemas.openxmlformats.org/officeDocument/2006/relationships/image" Target="../media/image211.png"/></Relationships>
</file>

<file path=ppt/slides/_rels/slide97.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slideLayout" Target="../slideLayouts/slideLayout52.xml"/><Relationship Id="rId7" Type="http://schemas.openxmlformats.org/officeDocument/2006/relationships/image" Target="../media/image210.png"/><Relationship Id="rId2" Type="http://schemas.microsoft.com/office/2007/relationships/media" Target="../media/media8.wav"/><Relationship Id="rId1" Type="http://schemas.openxmlformats.org/officeDocument/2006/relationships/audio" Target="NULL" TargetMode="External"/><Relationship Id="rId6" Type="http://schemas.openxmlformats.org/officeDocument/2006/relationships/image" Target="../media/image209.png"/><Relationship Id="rId5" Type="http://schemas.openxmlformats.org/officeDocument/2006/relationships/image" Target="../media/image204.jpg"/><Relationship Id="rId10"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image" Target="../media/image208.png"/></Relationships>
</file>

<file path=ppt/slides/_rels/slide98.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jpeg"/><Relationship Id="rId1" Type="http://schemas.openxmlformats.org/officeDocument/2006/relationships/slideLayout" Target="../slideLayouts/slideLayout52.xml"/><Relationship Id="rId4" Type="http://schemas.openxmlformats.org/officeDocument/2006/relationships/slide" Target="slide3.xml"/></Relationships>
</file>

<file path=ppt/slides/_rels/slide99.xml.rels><?xml version="1.0" encoding="UTF-8" standalone="yes"?>
<Relationships xmlns="http://schemas.openxmlformats.org/package/2006/relationships"><Relationship Id="rId3" Type="http://schemas.openxmlformats.org/officeDocument/2006/relationships/image" Target="../media/image214.png"/><Relationship Id="rId7" Type="http://schemas.openxmlformats.org/officeDocument/2006/relationships/image" Target="../media/image217.png"/><Relationship Id="rId2" Type="http://schemas.openxmlformats.org/officeDocument/2006/relationships/slide" Target="slide103.xml"/><Relationship Id="rId1" Type="http://schemas.openxmlformats.org/officeDocument/2006/relationships/slideLayout" Target="../slideLayouts/slideLayout47.xml"/><Relationship Id="rId6" Type="http://schemas.microsoft.com/office/2007/relationships/hdphoto" Target="../media/hdphoto24.wdp"/><Relationship Id="rId5" Type="http://schemas.openxmlformats.org/officeDocument/2006/relationships/image" Target="../media/image216.png"/><Relationship Id="rId4" Type="http://schemas.openxmlformats.org/officeDocument/2006/relationships/image" Target="../media/image2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8" name="Rectangle 11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Utilisation d’un vidéo de Passe-Montagne et jeux en télé-pratique</a:t>
            </a:r>
            <a:endParaRPr lang="en-US" dirty="0"/>
          </a:p>
        </p:txBody>
      </p:sp>
      <p:sp>
        <p:nvSpPr>
          <p:cNvPr id="2" name="Titre 1"/>
          <p:cNvSpPr>
            <a:spLocks noGrp="1"/>
          </p:cNvSpPr>
          <p:nvPr>
            <p:ph type="ctrTitle"/>
          </p:nvPr>
        </p:nvSpPr>
        <p:spPr>
          <a:xfrm>
            <a:off x="4818385" y="216154"/>
            <a:ext cx="4062197" cy="3136846"/>
          </a:xfrm>
          <a:noFill/>
        </p:spPr>
        <p:txBody>
          <a:bodyPr vert="horz" lIns="91440" tIns="45720" rIns="91440" bIns="45720" rtlCol="0" anchor="b">
            <a:normAutofit/>
          </a:bodyPr>
          <a:lstStyle/>
          <a:p>
            <a:pPr algn="ctr">
              <a:lnSpc>
                <a:spcPct val="90000"/>
              </a:lnSpc>
            </a:pPr>
            <a:r>
              <a:rPr lang="en-US" sz="3600" dirty="0">
                <a:solidFill>
                  <a:srgbClr val="CAC621"/>
                </a:solidFill>
                <a:latin typeface="Bradley Hand ITC" panose="03070402050302030203" pitchFamily="66" charset="0"/>
              </a:rPr>
              <a:t>Le monde de Lili, Lulu et </a:t>
            </a:r>
            <a:r>
              <a:rPr lang="en-US" sz="3600" dirty="0" err="1">
                <a:solidFill>
                  <a:srgbClr val="CAC621"/>
                </a:solidFill>
                <a:latin typeface="Bradley Hand ITC" panose="03070402050302030203" pitchFamily="66" charset="0"/>
              </a:rPr>
              <a:t>Lilou</a:t>
            </a:r>
            <a:br>
              <a:rPr lang="en-US" sz="3600" dirty="0">
                <a:solidFill>
                  <a:srgbClr val="CAC621"/>
                </a:solidFill>
                <a:latin typeface="Bradley Hand ITC" panose="03070402050302030203" pitchFamily="66" charset="0"/>
              </a:rPr>
            </a:br>
            <a:r>
              <a:rPr lang="en-US" sz="3600" dirty="0">
                <a:solidFill>
                  <a:srgbClr val="CAC621"/>
                </a:solidFill>
                <a:latin typeface="Bradley Hand ITC" panose="03070402050302030203" pitchFamily="66" charset="0"/>
              </a:rPr>
              <a:t>(</a:t>
            </a:r>
            <a:r>
              <a:rPr lang="en-US" sz="3600" dirty="0" err="1">
                <a:solidFill>
                  <a:srgbClr val="CAC621"/>
                </a:solidFill>
                <a:latin typeface="Bradley Hand ITC" panose="03070402050302030203" pitchFamily="66" charset="0"/>
              </a:rPr>
              <a:t>volet</a:t>
            </a:r>
            <a:r>
              <a:rPr lang="en-US" sz="3600" dirty="0">
                <a:solidFill>
                  <a:srgbClr val="CAC621"/>
                </a:solidFill>
                <a:latin typeface="Bradley Hand ITC" panose="03070402050302030203" pitchFamily="66" charset="0"/>
              </a:rPr>
              <a:t> 1)</a:t>
            </a:r>
            <a:br>
              <a:rPr lang="en-US" sz="3600" dirty="0">
                <a:solidFill>
                  <a:srgbClr val="B0DCD2"/>
                </a:solidFill>
                <a:latin typeface="Bradley Hand ITC" panose="03070402050302030203" pitchFamily="66" charset="0"/>
              </a:rPr>
            </a:br>
            <a:br>
              <a:rPr lang="en-US" sz="3600" dirty="0">
                <a:solidFill>
                  <a:srgbClr val="B0DCD2"/>
                </a:solidFill>
                <a:latin typeface="Bradley Hand ITC" panose="03070402050302030203" pitchFamily="66" charset="0"/>
              </a:rPr>
            </a:br>
            <a:r>
              <a:rPr lang="en-US" sz="3600" dirty="0" err="1">
                <a:solidFill>
                  <a:srgbClr val="4F6330"/>
                </a:solidFill>
                <a:latin typeface="Bradley Hand ITC" panose="03070402050302030203" pitchFamily="66" charset="0"/>
              </a:rPr>
              <a:t>L’apprentissage</a:t>
            </a:r>
            <a:r>
              <a:rPr lang="en-US" sz="3600" dirty="0">
                <a:solidFill>
                  <a:srgbClr val="4F6330"/>
                </a:solidFill>
                <a:latin typeface="Bradley Hand ITC" panose="03070402050302030203" pitchFamily="66" charset="0"/>
              </a:rPr>
              <a:t> des </a:t>
            </a:r>
            <a:r>
              <a:rPr lang="en-US" sz="3600" dirty="0" err="1">
                <a:solidFill>
                  <a:srgbClr val="4F6330"/>
                </a:solidFill>
                <a:latin typeface="Bradley Hand ITC" panose="03070402050302030203" pitchFamily="66" charset="0"/>
              </a:rPr>
              <a:t>voyelles</a:t>
            </a:r>
            <a:r>
              <a:rPr lang="en-US" sz="3600" dirty="0">
                <a:solidFill>
                  <a:srgbClr val="4F6330"/>
                </a:solidFill>
                <a:latin typeface="Bradley Hand ITC" panose="03070402050302030203" pitchFamily="66" charset="0"/>
              </a:rPr>
              <a:t> </a:t>
            </a:r>
            <a:r>
              <a:rPr lang="en-US" sz="3600" dirty="0" err="1">
                <a:solidFill>
                  <a:srgbClr val="4F6330"/>
                </a:solidFill>
                <a:latin typeface="Bradley Hand ITC" panose="03070402050302030203" pitchFamily="66" charset="0"/>
              </a:rPr>
              <a:t>en</a:t>
            </a:r>
            <a:r>
              <a:rPr lang="en-US" sz="3600" dirty="0">
                <a:solidFill>
                  <a:srgbClr val="4F6330"/>
                </a:solidFill>
                <a:latin typeface="Bradley Hand ITC" panose="03070402050302030203" pitchFamily="66" charset="0"/>
              </a:rPr>
              <a:t> LPC</a:t>
            </a:r>
          </a:p>
        </p:txBody>
      </p:sp>
      <p:sp>
        <p:nvSpPr>
          <p:cNvPr id="3" name="Sous-titre 2"/>
          <p:cNvSpPr>
            <a:spLocks noGrp="1"/>
          </p:cNvSpPr>
          <p:nvPr>
            <p:ph type="subTitle" idx="1"/>
          </p:nvPr>
        </p:nvSpPr>
        <p:spPr>
          <a:xfrm>
            <a:off x="4993614" y="4717088"/>
            <a:ext cx="3938839" cy="1572768"/>
          </a:xfrm>
        </p:spPr>
        <p:txBody>
          <a:bodyPr vert="horz" lIns="91440" tIns="45720" rIns="91440" bIns="45720" rtlCol="0">
            <a:normAutofit fontScale="92500" lnSpcReduction="20000"/>
          </a:bodyPr>
          <a:lstStyle/>
          <a:p>
            <a:pPr>
              <a:lnSpc>
                <a:spcPct val="100000"/>
              </a:lnSpc>
            </a:pPr>
            <a:r>
              <a:rPr lang="en-US" sz="2000" dirty="0" err="1">
                <a:latin typeface="Arial" panose="020B0604020202020204" pitchFamily="34" charset="0"/>
                <a:cs typeface="Arial" panose="020B0604020202020204" pitchFamily="34" charset="0"/>
              </a:rPr>
              <a:t>Recueil</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d’exercices</a:t>
            </a:r>
            <a:r>
              <a:rPr lang="en-US" sz="2000" dirty="0">
                <a:latin typeface="Arial" panose="020B0604020202020204" pitchFamily="34" charset="0"/>
                <a:cs typeface="Arial" panose="020B0604020202020204" pitchFamily="34" charset="0"/>
              </a:rPr>
              <a:t> pour </a:t>
            </a:r>
            <a:r>
              <a:rPr lang="en-US" sz="2000" dirty="0" err="1">
                <a:latin typeface="Arial" panose="020B0604020202020204" pitchFamily="34" charset="0"/>
                <a:cs typeface="Arial" panose="020B0604020202020204" pitchFamily="34" charset="0"/>
              </a:rPr>
              <a:t>l’enseignement</a:t>
            </a:r>
            <a:r>
              <a:rPr lang="en-US" sz="2000" dirty="0">
                <a:latin typeface="Arial" panose="020B0604020202020204" pitchFamily="34" charset="0"/>
                <a:cs typeface="Arial" panose="020B0604020202020204" pitchFamily="34" charset="0"/>
              </a:rPr>
              <a:t> de la LPC </a:t>
            </a:r>
            <a:r>
              <a:rPr lang="en-US" sz="2000" dirty="0" err="1">
                <a:latin typeface="Arial" panose="020B0604020202020204" pitchFamily="34" charset="0"/>
                <a:cs typeface="Arial" panose="020B0604020202020204" pitchFamily="34" charset="0"/>
              </a:rPr>
              <a:t>québécoise</a:t>
            </a:r>
            <a:r>
              <a:rPr lang="en-US" sz="2000" dirty="0">
                <a:latin typeface="Arial" panose="020B0604020202020204" pitchFamily="34" charset="0"/>
                <a:cs typeface="Arial" panose="020B0604020202020204" pitchFamily="34" charset="0"/>
              </a:rPr>
              <a:t> </a:t>
            </a:r>
          </a:p>
          <a:p>
            <a:pPr>
              <a:lnSpc>
                <a:spcPct val="100000"/>
              </a:lnSpc>
            </a:pPr>
            <a:r>
              <a:rPr lang="en-US" sz="2000" dirty="0">
                <a:latin typeface="Arial" panose="020B0604020202020204" pitchFamily="34" charset="0"/>
                <a:cs typeface="Arial" panose="020B0604020202020204" pitchFamily="34" charset="0"/>
              </a:rPr>
              <a:t> Caroline Mercier</a:t>
            </a:r>
          </a:p>
          <a:p>
            <a:pPr>
              <a:lnSpc>
                <a:spcPct val="100000"/>
              </a:lnSpc>
            </a:pP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orthophoniste</a:t>
            </a:r>
            <a:endParaRPr lang="en-US" sz="2000" dirty="0">
              <a:latin typeface="Arial" panose="020B0604020202020204" pitchFamily="34" charset="0"/>
              <a:cs typeface="Arial" panose="020B0604020202020204" pitchFamily="34" charset="0"/>
            </a:endParaRPr>
          </a:p>
        </p:txBody>
      </p:sp>
      <p:pic>
        <p:nvPicPr>
          <p:cNvPr id="1070" name="Picture 46" descr="C:\Users\Tom\AppData\Local\Microsoft\Windows\Temporary Internet Files\Content.IE5\54P6HUVA\MPj04372100000[1].jpg"/>
          <p:cNvPicPr>
            <a:picLocks noChangeAspect="1" noChangeArrowheads="1"/>
          </p:cNvPicPr>
          <p:nvPr/>
        </p:nvPicPr>
        <p:blipFill rotWithShape="1">
          <a:blip r:embed="rId2" cstate="print"/>
          <a:srcRect l="3708" r="4470" b="-1"/>
          <a:stretch/>
        </p:blipFill>
        <p:spPr bwMode="auto">
          <a:xfrm>
            <a:off x="558235" y="2507073"/>
            <a:ext cx="4062196" cy="442406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p:spPr>
      </p:pic>
      <p:sp>
        <p:nvSpPr>
          <p:cNvPr id="120"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7861" y="4326382"/>
            <a:ext cx="2606040" cy="27432"/>
          </a:xfrm>
          <a:custGeom>
            <a:avLst/>
            <a:gdLst>
              <a:gd name="connsiteX0" fmla="*/ 0 w 2606040"/>
              <a:gd name="connsiteY0" fmla="*/ 0 h 27432"/>
              <a:gd name="connsiteX1" fmla="*/ 625450 w 2606040"/>
              <a:gd name="connsiteY1" fmla="*/ 0 h 27432"/>
              <a:gd name="connsiteX2" fmla="*/ 1276960 w 2606040"/>
              <a:gd name="connsiteY2" fmla="*/ 0 h 27432"/>
              <a:gd name="connsiteX3" fmla="*/ 1928470 w 2606040"/>
              <a:gd name="connsiteY3" fmla="*/ 0 h 27432"/>
              <a:gd name="connsiteX4" fmla="*/ 2606040 w 2606040"/>
              <a:gd name="connsiteY4" fmla="*/ 0 h 27432"/>
              <a:gd name="connsiteX5" fmla="*/ 2606040 w 2606040"/>
              <a:gd name="connsiteY5" fmla="*/ 27432 h 27432"/>
              <a:gd name="connsiteX6" fmla="*/ 1954530 w 2606040"/>
              <a:gd name="connsiteY6" fmla="*/ 27432 h 27432"/>
              <a:gd name="connsiteX7" fmla="*/ 1355141 w 2606040"/>
              <a:gd name="connsiteY7" fmla="*/ 27432 h 27432"/>
              <a:gd name="connsiteX8" fmla="*/ 755752 w 2606040"/>
              <a:gd name="connsiteY8" fmla="*/ 27432 h 27432"/>
              <a:gd name="connsiteX9" fmla="*/ 0 w 2606040"/>
              <a:gd name="connsiteY9" fmla="*/ 27432 h 27432"/>
              <a:gd name="connsiteX10" fmla="*/ 0 w 2606040"/>
              <a:gd name="connsiteY10"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27432" fill="none" extrusionOk="0">
                <a:moveTo>
                  <a:pt x="0" y="0"/>
                </a:moveTo>
                <a:cubicBezTo>
                  <a:pt x="306348" y="-18050"/>
                  <a:pt x="440119" y="21450"/>
                  <a:pt x="625450" y="0"/>
                </a:cubicBezTo>
                <a:cubicBezTo>
                  <a:pt x="810781" y="-21450"/>
                  <a:pt x="1134187" y="-16143"/>
                  <a:pt x="1276960" y="0"/>
                </a:cubicBezTo>
                <a:cubicBezTo>
                  <a:pt x="1419733" y="16143"/>
                  <a:pt x="1670272" y="-724"/>
                  <a:pt x="1928470" y="0"/>
                </a:cubicBezTo>
                <a:cubicBezTo>
                  <a:pt x="2186668" y="724"/>
                  <a:pt x="2458074" y="10259"/>
                  <a:pt x="2606040" y="0"/>
                </a:cubicBezTo>
                <a:cubicBezTo>
                  <a:pt x="2606343" y="11145"/>
                  <a:pt x="2605613" y="14758"/>
                  <a:pt x="2606040" y="27432"/>
                </a:cubicBezTo>
                <a:cubicBezTo>
                  <a:pt x="2467432" y="14594"/>
                  <a:pt x="2174707" y="29345"/>
                  <a:pt x="1954530" y="27432"/>
                </a:cubicBezTo>
                <a:cubicBezTo>
                  <a:pt x="1734353" y="25520"/>
                  <a:pt x="1571980" y="13382"/>
                  <a:pt x="1355141" y="27432"/>
                </a:cubicBezTo>
                <a:cubicBezTo>
                  <a:pt x="1138302" y="41482"/>
                  <a:pt x="943808" y="14252"/>
                  <a:pt x="755752" y="27432"/>
                </a:cubicBezTo>
                <a:cubicBezTo>
                  <a:pt x="567696" y="40612"/>
                  <a:pt x="345146" y="54246"/>
                  <a:pt x="0" y="27432"/>
                </a:cubicBezTo>
                <a:cubicBezTo>
                  <a:pt x="-1145" y="17399"/>
                  <a:pt x="-496" y="9484"/>
                  <a:pt x="0" y="0"/>
                </a:cubicBezTo>
                <a:close/>
              </a:path>
              <a:path w="2606040" h="27432" stroke="0" extrusionOk="0">
                <a:moveTo>
                  <a:pt x="0" y="0"/>
                </a:moveTo>
                <a:cubicBezTo>
                  <a:pt x="281971" y="23935"/>
                  <a:pt x="485873" y="-14021"/>
                  <a:pt x="625450" y="0"/>
                </a:cubicBezTo>
                <a:cubicBezTo>
                  <a:pt x="765027" y="14021"/>
                  <a:pt x="1038822" y="8749"/>
                  <a:pt x="1198778" y="0"/>
                </a:cubicBezTo>
                <a:cubicBezTo>
                  <a:pt x="1358734" y="-8749"/>
                  <a:pt x="1650228" y="-23972"/>
                  <a:pt x="1902409" y="0"/>
                </a:cubicBezTo>
                <a:cubicBezTo>
                  <a:pt x="2154590" y="23972"/>
                  <a:pt x="2312095" y="29803"/>
                  <a:pt x="2606040" y="0"/>
                </a:cubicBezTo>
                <a:cubicBezTo>
                  <a:pt x="2606911" y="6699"/>
                  <a:pt x="2606727" y="13731"/>
                  <a:pt x="2606040" y="27432"/>
                </a:cubicBezTo>
                <a:cubicBezTo>
                  <a:pt x="2378599" y="35035"/>
                  <a:pt x="2277604" y="23714"/>
                  <a:pt x="2006651" y="27432"/>
                </a:cubicBezTo>
                <a:cubicBezTo>
                  <a:pt x="1735698" y="31150"/>
                  <a:pt x="1650989" y="34905"/>
                  <a:pt x="1407262" y="27432"/>
                </a:cubicBezTo>
                <a:cubicBezTo>
                  <a:pt x="1163535" y="19959"/>
                  <a:pt x="989403" y="38891"/>
                  <a:pt x="703631" y="27432"/>
                </a:cubicBezTo>
                <a:cubicBezTo>
                  <a:pt x="417859" y="15973"/>
                  <a:pt x="348131" y="2878"/>
                  <a:pt x="0" y="27432"/>
                </a:cubicBezTo>
                <a:cubicBezTo>
                  <a:pt x="-806" y="19304"/>
                  <a:pt x="1360" y="9038"/>
                  <a:pt x="0" y="0"/>
                </a:cubicBezTo>
                <a:close/>
              </a:path>
            </a:pathLst>
          </a:custGeom>
          <a:solidFill>
            <a:srgbClr val="7BAF3C"/>
          </a:solidFill>
          <a:ln w="38100" cap="rnd">
            <a:solidFill>
              <a:srgbClr val="7BAF3C"/>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p:cNvPicPr/>
          <p:nvPr/>
        </p:nvPicPr>
        <p:blipFill>
          <a:blip r:embed="rId3" cstate="print">
            <a:extLst>
              <a:ext uri="{28A0092B-C50C-407E-A947-70E740481C1C}">
                <a14:useLocalDpi xmlns:a14="http://schemas.microsoft.com/office/drawing/2010/main" val="0"/>
              </a:ext>
            </a:extLst>
          </a:blip>
          <a:stretch>
            <a:fillRect/>
          </a:stretch>
        </p:blipFill>
        <p:spPr>
          <a:xfrm>
            <a:off x="1331640" y="767380"/>
            <a:ext cx="2076838" cy="1586660"/>
          </a:xfrm>
          <a:prstGeom prst="rect">
            <a:avLst/>
          </a:prstGeom>
        </p:spPr>
      </p:pic>
      <p:pic>
        <p:nvPicPr>
          <p:cNvPr id="4" name="Image 3"/>
          <p:cNvPicPr>
            <a:picLocks noChangeAspect="1"/>
          </p:cNvPicPr>
          <p:nvPr/>
        </p:nvPicPr>
        <p:blipFill>
          <a:blip r:embed="rId4"/>
          <a:stretch>
            <a:fillRect/>
          </a:stretch>
        </p:blipFill>
        <p:spPr>
          <a:xfrm rot="150158">
            <a:off x="757936" y="4979766"/>
            <a:ext cx="1395345" cy="2083358"/>
          </a:xfrm>
          <a:prstGeom prst="rect">
            <a:avLst/>
          </a:prstGeom>
        </p:spPr>
      </p:pic>
      <p:pic>
        <p:nvPicPr>
          <p:cNvPr id="9" name="Image 8">
            <a:hlinkClick r:id="rId5" action="ppaction://hlinksldjump"/>
            <a:extLst>
              <a:ext uri="{FF2B5EF4-FFF2-40B4-BE49-F238E27FC236}">
                <a16:creationId xmlns:a16="http://schemas.microsoft.com/office/drawing/2014/main" id="{38963E53-7D0C-4494-BAC7-30D8ECDDA964}"/>
              </a:ext>
            </a:extLst>
          </p:cNvPr>
          <p:cNvPicPr>
            <a:picLocks noChangeAspect="1"/>
          </p:cNvPicPr>
          <p:nvPr/>
        </p:nvPicPr>
        <p:blipFill rotWithShape="1">
          <a:blip r:embed="rId6"/>
          <a:srcRect l="9929" r="11284" b="-4"/>
          <a:stretch/>
        </p:blipFill>
        <p:spPr>
          <a:xfrm>
            <a:off x="1969201" y="5083789"/>
            <a:ext cx="1373490" cy="1894938"/>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5"/>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10" name="Espace réservé du contenu 4">
            <a:hlinkClick r:id="rId7" action="ppaction://hlinksldjump"/>
            <a:extLst>
              <a:ext uri="{FF2B5EF4-FFF2-40B4-BE49-F238E27FC236}">
                <a16:creationId xmlns:a16="http://schemas.microsoft.com/office/drawing/2014/main" id="{51C67B5E-1037-4B8D-9951-059591D58841}"/>
              </a:ext>
            </a:extLst>
          </p:cNvPr>
          <p:cNvPicPr>
            <a:picLocks noChangeAspect="1"/>
          </p:cNvPicPr>
          <p:nvPr/>
        </p:nvPicPr>
        <p:blipFill rotWithShape="1">
          <a:blip r:embed="rId8"/>
          <a:srcRect r="4" b="1359"/>
          <a:stretch/>
        </p:blipFill>
        <p:spPr>
          <a:xfrm>
            <a:off x="3124516" y="5065021"/>
            <a:ext cx="1651424" cy="2278389"/>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p:spPr>
      </p:pic>
      <p:pic>
        <p:nvPicPr>
          <p:cNvPr id="5" name="Image 4"/>
          <p:cNvPicPr>
            <a:picLocks noChangeAspect="1"/>
          </p:cNvPicPr>
          <p:nvPr/>
        </p:nvPicPr>
        <p:blipFill>
          <a:blip r:embed="rId9"/>
          <a:stretch>
            <a:fillRect/>
          </a:stretch>
        </p:blipFill>
        <p:spPr>
          <a:xfrm>
            <a:off x="7170184" y="5188071"/>
            <a:ext cx="1866900" cy="10382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09B81C-FF2A-41B2-AB9B-59EF78388C0D}"/>
              </a:ext>
            </a:extLst>
          </p:cNvPr>
          <p:cNvSpPr>
            <a:spLocks noGrp="1"/>
          </p:cNvSpPr>
          <p:nvPr>
            <p:ph type="title"/>
          </p:nvPr>
        </p:nvSpPr>
        <p:spPr>
          <a:xfrm>
            <a:off x="34732" y="332656"/>
            <a:ext cx="9865096" cy="1434415"/>
          </a:xfrm>
        </p:spPr>
        <p:txBody>
          <a:bodyPr anchor="b">
            <a:normAutofit fontScale="90000"/>
          </a:bodyPr>
          <a:lstStyle/>
          <a:p>
            <a:r>
              <a:rPr lang="fr-CA" sz="6300" dirty="0">
                <a:latin typeface="Bradley Hand ITC" panose="03070402050302030203" pitchFamily="66" charset="0"/>
              </a:rPr>
              <a:t>1) à la découverte des voyelles</a:t>
            </a:r>
          </a:p>
        </p:txBody>
      </p:sp>
      <p:sp>
        <p:nvSpPr>
          <p:cNvPr id="3" name="Espace réservé du contenu 2">
            <a:extLst>
              <a:ext uri="{FF2B5EF4-FFF2-40B4-BE49-F238E27FC236}">
                <a16:creationId xmlns:a16="http://schemas.microsoft.com/office/drawing/2014/main" id="{B4B9331C-FBA1-4529-A095-DF0E8C7BC38A}"/>
              </a:ext>
            </a:extLst>
          </p:cNvPr>
          <p:cNvSpPr>
            <a:spLocks noGrp="1"/>
          </p:cNvSpPr>
          <p:nvPr>
            <p:ph idx="1"/>
          </p:nvPr>
        </p:nvSpPr>
        <p:spPr>
          <a:xfrm>
            <a:off x="429369" y="2071316"/>
            <a:ext cx="5035164" cy="4119172"/>
          </a:xfrm>
        </p:spPr>
        <p:txBody>
          <a:bodyPr anchor="t">
            <a:normAutofit/>
          </a:bodyPr>
          <a:lstStyle/>
          <a:p>
            <a:pPr marL="0" indent="0">
              <a:lnSpc>
                <a:spcPct val="100000"/>
              </a:lnSpc>
              <a:buNone/>
            </a:pPr>
            <a:r>
              <a:rPr lang="fr-CA" sz="2000" dirty="0">
                <a:latin typeface="Arial" panose="020B0604020202020204" pitchFamily="34" charset="0"/>
                <a:cs typeface="Arial" panose="020B0604020202020204" pitchFamily="34" charset="0"/>
              </a:rPr>
              <a:t>But:  Apprendre l’emplacement des voyelles: pommette, côté, bouche, menton et gorge.</a:t>
            </a:r>
          </a:p>
          <a:p>
            <a:pPr marL="0" indent="0">
              <a:lnSpc>
                <a:spcPct val="100000"/>
              </a:lnSpc>
              <a:buNone/>
            </a:pPr>
            <a:endParaRPr lang="fr-CA" sz="2000" dirty="0">
              <a:latin typeface="Arial" panose="020B0604020202020204" pitchFamily="34" charset="0"/>
              <a:cs typeface="Arial" panose="020B0604020202020204" pitchFamily="34" charset="0"/>
            </a:endParaRPr>
          </a:p>
          <a:p>
            <a:pPr marL="0" indent="0">
              <a:lnSpc>
                <a:spcPct val="100000"/>
              </a:lnSpc>
              <a:buNone/>
            </a:pPr>
            <a:r>
              <a:rPr lang="fr-CA" sz="2000" dirty="0">
                <a:latin typeface="Arial" panose="020B0604020202020204" pitchFamily="34" charset="0"/>
                <a:cs typeface="Arial" panose="020B0604020202020204" pitchFamily="34" charset="0"/>
              </a:rPr>
              <a:t>Consigne:</a:t>
            </a:r>
          </a:p>
          <a:p>
            <a:r>
              <a:rPr lang="fr-CA" sz="1400" dirty="0">
                <a:latin typeface="Arial" panose="020B0604020202020204" pitchFamily="34" charset="0"/>
                <a:cs typeface="Arial" panose="020B0604020202020204" pitchFamily="34" charset="0"/>
              </a:rPr>
              <a:t>L’adulte code une voyelle sans émettre de voix.</a:t>
            </a:r>
          </a:p>
          <a:p>
            <a:r>
              <a:rPr lang="fr-CA" sz="1400" dirty="0">
                <a:latin typeface="Arial" panose="020B0604020202020204" pitchFamily="34" charset="0"/>
                <a:cs typeface="Arial" panose="020B0604020202020204" pitchFamily="34" charset="0"/>
              </a:rPr>
              <a:t>Demandez à l’enfant de cliquer sur le visage à l’endroit où la voyelle a été codée.   </a:t>
            </a:r>
          </a:p>
          <a:p>
            <a:r>
              <a:rPr lang="fr-CA" sz="1400" dirty="0">
                <a:latin typeface="Arial" panose="020B0604020202020204" pitchFamily="34" charset="0"/>
                <a:cs typeface="Arial" panose="020B0604020202020204" pitchFamily="34" charset="0"/>
              </a:rPr>
              <a:t>En cliquant, l’enfant entendra l’emplacement de la voyelle prononcée.</a:t>
            </a:r>
          </a:p>
          <a:p>
            <a:r>
              <a:rPr lang="fr-CA" sz="1400" dirty="0">
                <a:latin typeface="Arial" panose="020B0604020202020204" pitchFamily="34" charset="0"/>
                <a:cs typeface="Arial" panose="020B0604020202020204" pitchFamily="34" charset="0"/>
              </a:rPr>
              <a:t>Demandez ensuite à l’enfant de coder la voyelle  et la dire à haute voix.</a:t>
            </a:r>
          </a:p>
          <a:p>
            <a:pPr marL="0" indent="0">
              <a:buNone/>
            </a:pPr>
            <a:endParaRPr lang="fr-CA" sz="2000" dirty="0">
              <a:latin typeface="Agency FB" panose="020B0503020202020204" pitchFamily="34" charset="0"/>
            </a:endParaRPr>
          </a:p>
          <a:p>
            <a:pPr marL="0" indent="0">
              <a:lnSpc>
                <a:spcPct val="100000"/>
              </a:lnSpc>
              <a:buNone/>
            </a:pPr>
            <a:endParaRPr lang="fr-CA" sz="2000" dirty="0"/>
          </a:p>
          <a:p>
            <a:pPr marL="0" indent="0">
              <a:lnSpc>
                <a:spcPct val="100000"/>
              </a:lnSpc>
              <a:buNone/>
            </a:pPr>
            <a:endParaRPr lang="fr-CA" sz="2000" dirty="0"/>
          </a:p>
        </p:txBody>
      </p:sp>
      <p:pic>
        <p:nvPicPr>
          <p:cNvPr id="6" name="Image 5"/>
          <p:cNvPicPr>
            <a:picLocks noChangeAspect="1"/>
          </p:cNvPicPr>
          <p:nvPr/>
        </p:nvPicPr>
        <p:blipFill>
          <a:blip r:embed="rId2"/>
          <a:stretch>
            <a:fillRect/>
          </a:stretch>
        </p:blipFill>
        <p:spPr>
          <a:xfrm>
            <a:off x="5868144" y="2157592"/>
            <a:ext cx="2843373" cy="4006230"/>
          </a:xfrm>
          <a:prstGeom prst="rect">
            <a:avLst/>
          </a:prstGeom>
        </p:spPr>
      </p:pic>
    </p:spTree>
    <p:extLst>
      <p:ext uri="{BB962C8B-B14F-4D97-AF65-F5344CB8AC3E}">
        <p14:creationId xmlns:p14="http://schemas.microsoft.com/office/powerpoint/2010/main" val="6530388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9" name="Graphique 128">
            <a:extLst>
              <a:ext uri="{FF2B5EF4-FFF2-40B4-BE49-F238E27FC236}">
                <a16:creationId xmlns:a16="http://schemas.microsoft.com/office/drawing/2014/main" id="{A955F32C-A7ED-430F-A5D2-103D4332FD63}"/>
              </a:ext>
            </a:extLst>
          </p:cNvPr>
          <p:cNvGraphicFramePr/>
          <p:nvPr/>
        </p:nvGraphicFramePr>
        <p:xfrm>
          <a:off x="1174485" y="3085354"/>
          <a:ext cx="3147320" cy="1621630"/>
        </p:xfrm>
        <a:graphic>
          <a:graphicData uri="http://schemas.openxmlformats.org/drawingml/2006/chart">
            <c:chart xmlns:c="http://schemas.openxmlformats.org/drawingml/2006/chart" xmlns:r="http://schemas.openxmlformats.org/officeDocument/2006/relationships" r:id="rId2"/>
          </a:graphicData>
        </a:graphic>
      </p:graphicFrame>
      <p:sp>
        <p:nvSpPr>
          <p:cNvPr id="130" name="Ellipse 129">
            <a:extLst>
              <a:ext uri="{FF2B5EF4-FFF2-40B4-BE49-F238E27FC236}">
                <a16:creationId xmlns:a16="http://schemas.microsoft.com/office/drawing/2014/main" id="{2D7BF593-4F1E-4495-99AC-73F89896D129}"/>
              </a:ext>
            </a:extLst>
          </p:cNvPr>
          <p:cNvSpPr/>
          <p:nvPr/>
        </p:nvSpPr>
        <p:spPr>
          <a:xfrm>
            <a:off x="2029660" y="3192338"/>
            <a:ext cx="1406693" cy="1367469"/>
          </a:xfrm>
          <a:prstGeom prst="ellipse">
            <a:avLst/>
          </a:prstGeom>
          <a:solidFill>
            <a:schemeClr val="bg2">
              <a:alpha val="3137"/>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dirty="0"/>
          </a:p>
        </p:txBody>
      </p:sp>
      <p:pic>
        <p:nvPicPr>
          <p:cNvPr id="131" name="fleche" descr="Une image contenant dessin&#10;&#10;Description générée automatiquement">
            <a:extLst>
              <a:ext uri="{FF2B5EF4-FFF2-40B4-BE49-F238E27FC236}">
                <a16:creationId xmlns:a16="http://schemas.microsoft.com/office/drawing/2014/main" id="{3567D61F-3149-4299-B727-A33E0F4119DB}"/>
              </a:ext>
            </a:extLst>
          </p:cNvPr>
          <p:cNvPicPr>
            <a:picLocks noChangeAspect="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5400000">
            <a:off x="2460691" y="2865423"/>
            <a:ext cx="544631" cy="399673"/>
          </a:xfrm>
          <a:prstGeom prst="rect">
            <a:avLst/>
          </a:prstGeom>
        </p:spPr>
      </p:pic>
      <p:pic>
        <p:nvPicPr>
          <p:cNvPr id="30" name="Image 29">
            <a:extLst>
              <a:ext uri="{FF2B5EF4-FFF2-40B4-BE49-F238E27FC236}">
                <a16:creationId xmlns:a16="http://schemas.microsoft.com/office/drawing/2014/main" id="{686FA075-F934-47E3-88A0-8885384CE0C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1259" y="3980407"/>
            <a:ext cx="846813" cy="871538"/>
          </a:xfrm>
          <a:prstGeom prst="rect">
            <a:avLst/>
          </a:prstGeom>
        </p:spPr>
      </p:pic>
      <p:pic>
        <p:nvPicPr>
          <p:cNvPr id="31" name="Image 30">
            <a:extLst>
              <a:ext uri="{FF2B5EF4-FFF2-40B4-BE49-F238E27FC236}">
                <a16:creationId xmlns:a16="http://schemas.microsoft.com/office/drawing/2014/main" id="{D2C05517-A25A-4E29-86B2-3E94552A2C7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62162" y="3017077"/>
            <a:ext cx="600510" cy="871538"/>
          </a:xfrm>
          <a:prstGeom prst="rect">
            <a:avLst/>
          </a:prstGeom>
        </p:spPr>
      </p:pic>
      <p:pic>
        <p:nvPicPr>
          <p:cNvPr id="32" name="Image 31">
            <a:extLst>
              <a:ext uri="{FF2B5EF4-FFF2-40B4-BE49-F238E27FC236}">
                <a16:creationId xmlns:a16="http://schemas.microsoft.com/office/drawing/2014/main" id="{C7948734-DCE2-460F-8660-D575E3F99AD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24774" y="4730938"/>
            <a:ext cx="956173" cy="861736"/>
          </a:xfrm>
          <a:prstGeom prst="rect">
            <a:avLst/>
          </a:prstGeom>
        </p:spPr>
      </p:pic>
      <p:pic>
        <p:nvPicPr>
          <p:cNvPr id="34" name="Image 33">
            <a:extLst>
              <a:ext uri="{FF2B5EF4-FFF2-40B4-BE49-F238E27FC236}">
                <a16:creationId xmlns:a16="http://schemas.microsoft.com/office/drawing/2014/main" id="{20A3DA6D-0186-4C14-9089-0BF767E6DC6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54222" y="2054272"/>
            <a:ext cx="680888" cy="871538"/>
          </a:xfrm>
          <a:prstGeom prst="rect">
            <a:avLst/>
          </a:prstGeom>
        </p:spPr>
      </p:pic>
      <p:pic>
        <p:nvPicPr>
          <p:cNvPr id="35" name="Image 34">
            <a:extLst>
              <a:ext uri="{FF2B5EF4-FFF2-40B4-BE49-F238E27FC236}">
                <a16:creationId xmlns:a16="http://schemas.microsoft.com/office/drawing/2014/main" id="{0E75703F-5E71-4DB8-BD7C-7A4FFE5E4C6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55428" y="1091205"/>
            <a:ext cx="678475" cy="871538"/>
          </a:xfrm>
          <a:prstGeom prst="rect">
            <a:avLst/>
          </a:prstGeom>
        </p:spPr>
      </p:pic>
      <p:pic>
        <p:nvPicPr>
          <p:cNvPr id="36" name="Image 35">
            <a:extLst>
              <a:ext uri="{FF2B5EF4-FFF2-40B4-BE49-F238E27FC236}">
                <a16:creationId xmlns:a16="http://schemas.microsoft.com/office/drawing/2014/main" id="{52B937F5-DD2F-4BBB-A1C1-7BF6140E533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743832" y="906145"/>
            <a:ext cx="982064" cy="1262654"/>
          </a:xfrm>
          <a:prstGeom prst="rect">
            <a:avLst/>
          </a:prstGeom>
        </p:spPr>
      </p:pic>
      <p:pic>
        <p:nvPicPr>
          <p:cNvPr id="37" name="Image 36">
            <a:extLst>
              <a:ext uri="{FF2B5EF4-FFF2-40B4-BE49-F238E27FC236}">
                <a16:creationId xmlns:a16="http://schemas.microsoft.com/office/drawing/2014/main" id="{50C4B0FC-23F8-4160-BD62-563D67585C1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729646" y="1034491"/>
            <a:ext cx="1471650" cy="1166360"/>
          </a:xfrm>
          <a:prstGeom prst="rect">
            <a:avLst/>
          </a:prstGeom>
        </p:spPr>
      </p:pic>
      <p:pic>
        <p:nvPicPr>
          <p:cNvPr id="38" name="Image 37">
            <a:extLst>
              <a:ext uri="{FF2B5EF4-FFF2-40B4-BE49-F238E27FC236}">
                <a16:creationId xmlns:a16="http://schemas.microsoft.com/office/drawing/2014/main" id="{75ED7294-2207-4E12-9176-8CDAFEC50032}"/>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067044" y="1008289"/>
            <a:ext cx="1366601" cy="1060423"/>
          </a:xfrm>
          <a:prstGeom prst="rect">
            <a:avLst/>
          </a:prstGeom>
        </p:spPr>
      </p:pic>
      <p:pic>
        <p:nvPicPr>
          <p:cNvPr id="46" name="Image 45">
            <a:extLst>
              <a:ext uri="{FF2B5EF4-FFF2-40B4-BE49-F238E27FC236}">
                <a16:creationId xmlns:a16="http://schemas.microsoft.com/office/drawing/2014/main" id="{3B455F54-9C43-481A-87E0-D04AF811CCEB}"/>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rot="224328">
            <a:off x="4074779" y="3802360"/>
            <a:ext cx="1092166" cy="1056002"/>
          </a:xfrm>
          <a:prstGeom prst="rect">
            <a:avLst/>
          </a:prstGeom>
        </p:spPr>
      </p:pic>
      <p:pic>
        <p:nvPicPr>
          <p:cNvPr id="47" name="Image 46">
            <a:extLst>
              <a:ext uri="{FF2B5EF4-FFF2-40B4-BE49-F238E27FC236}">
                <a16:creationId xmlns:a16="http://schemas.microsoft.com/office/drawing/2014/main" id="{933CA51A-6C70-47B7-BDB0-32E9A3C1DCD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200097" y="2968038"/>
            <a:ext cx="675282" cy="920840"/>
          </a:xfrm>
          <a:prstGeom prst="rect">
            <a:avLst/>
          </a:prstGeom>
        </p:spPr>
      </p:pic>
      <p:pic>
        <p:nvPicPr>
          <p:cNvPr id="48" name="Image 47">
            <a:extLst>
              <a:ext uri="{FF2B5EF4-FFF2-40B4-BE49-F238E27FC236}">
                <a16:creationId xmlns:a16="http://schemas.microsoft.com/office/drawing/2014/main" id="{E8BED318-DB12-44E7-AF73-F63574A07F4F}"/>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088374" y="4877493"/>
            <a:ext cx="830316" cy="871538"/>
          </a:xfrm>
          <a:prstGeom prst="rect">
            <a:avLst/>
          </a:prstGeom>
        </p:spPr>
      </p:pic>
      <p:pic>
        <p:nvPicPr>
          <p:cNvPr id="49" name="Image 48">
            <a:extLst>
              <a:ext uri="{FF2B5EF4-FFF2-40B4-BE49-F238E27FC236}">
                <a16:creationId xmlns:a16="http://schemas.microsoft.com/office/drawing/2014/main" id="{C33DFB95-B9CB-4CAA-9426-36A5243502B3}"/>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929278" y="1962930"/>
            <a:ext cx="1218203" cy="967978"/>
          </a:xfrm>
          <a:prstGeom prst="rect">
            <a:avLst/>
          </a:prstGeom>
        </p:spPr>
      </p:pic>
      <p:pic>
        <p:nvPicPr>
          <p:cNvPr id="50" name="Image 49">
            <a:extLst>
              <a:ext uri="{FF2B5EF4-FFF2-40B4-BE49-F238E27FC236}">
                <a16:creationId xmlns:a16="http://schemas.microsoft.com/office/drawing/2014/main" id="{7556AB29-A033-41E8-A676-43563FD8EE51}"/>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5227833" y="4957417"/>
            <a:ext cx="872849" cy="872849"/>
          </a:xfrm>
          <a:prstGeom prst="rect">
            <a:avLst/>
          </a:prstGeom>
        </p:spPr>
      </p:pic>
      <p:pic>
        <p:nvPicPr>
          <p:cNvPr id="51" name="Image 50">
            <a:extLst>
              <a:ext uri="{FF2B5EF4-FFF2-40B4-BE49-F238E27FC236}">
                <a16:creationId xmlns:a16="http://schemas.microsoft.com/office/drawing/2014/main" id="{D71948C0-2954-4845-88F6-5EC7C6F9DCF4}"/>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6337680" y="5018815"/>
            <a:ext cx="953488" cy="765770"/>
          </a:xfrm>
          <a:prstGeom prst="rect">
            <a:avLst/>
          </a:prstGeom>
        </p:spPr>
      </p:pic>
      <p:pic>
        <p:nvPicPr>
          <p:cNvPr id="52" name="Image 51">
            <a:extLst>
              <a:ext uri="{FF2B5EF4-FFF2-40B4-BE49-F238E27FC236}">
                <a16:creationId xmlns:a16="http://schemas.microsoft.com/office/drawing/2014/main" id="{DE9F0086-98DA-41EC-9DAB-6265FDE98D3E}"/>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7570256" y="4958788"/>
            <a:ext cx="826217" cy="871538"/>
          </a:xfrm>
          <a:prstGeom prst="rect">
            <a:avLst/>
          </a:prstGeom>
        </p:spPr>
      </p:pic>
      <p:pic>
        <p:nvPicPr>
          <p:cNvPr id="53" name="Image 52">
            <a:extLst>
              <a:ext uri="{FF2B5EF4-FFF2-40B4-BE49-F238E27FC236}">
                <a16:creationId xmlns:a16="http://schemas.microsoft.com/office/drawing/2014/main" id="{F8ED2D2C-58DC-4FDC-834C-ABFDB841385F}"/>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731640" y="3936369"/>
            <a:ext cx="615100" cy="829731"/>
          </a:xfrm>
          <a:prstGeom prst="rect">
            <a:avLst/>
          </a:prstGeom>
        </p:spPr>
      </p:pic>
      <p:pic>
        <p:nvPicPr>
          <p:cNvPr id="54" name="Image 53">
            <a:extLst>
              <a:ext uri="{FF2B5EF4-FFF2-40B4-BE49-F238E27FC236}">
                <a16:creationId xmlns:a16="http://schemas.microsoft.com/office/drawing/2014/main" id="{970FD8B3-BEC9-428E-B691-20CF31938930}"/>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7588570" y="2965096"/>
            <a:ext cx="871538" cy="871538"/>
          </a:xfrm>
          <a:prstGeom prst="rect">
            <a:avLst/>
          </a:prstGeom>
        </p:spPr>
      </p:pic>
      <p:pic>
        <p:nvPicPr>
          <p:cNvPr id="55" name="Image 54">
            <a:extLst>
              <a:ext uri="{FF2B5EF4-FFF2-40B4-BE49-F238E27FC236}">
                <a16:creationId xmlns:a16="http://schemas.microsoft.com/office/drawing/2014/main" id="{E1B71F75-0A83-4F80-B621-92D69E17AF11}"/>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p:blipFill>
        <p:spPr>
          <a:xfrm>
            <a:off x="7596842" y="2002020"/>
            <a:ext cx="854995" cy="854995"/>
          </a:xfrm>
          <a:prstGeom prst="rect">
            <a:avLst/>
          </a:prstGeom>
        </p:spPr>
      </p:pic>
      <p:pic>
        <p:nvPicPr>
          <p:cNvPr id="95" name="Image 94">
            <a:extLst>
              <a:ext uri="{FF2B5EF4-FFF2-40B4-BE49-F238E27FC236}">
                <a16:creationId xmlns:a16="http://schemas.microsoft.com/office/drawing/2014/main" id="{A7162C2A-D9BC-49CD-837C-EBEFBAAB2521}"/>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975560" y="4845349"/>
            <a:ext cx="429159" cy="591788"/>
          </a:xfrm>
          <a:prstGeom prst="rect">
            <a:avLst/>
          </a:prstGeom>
        </p:spPr>
      </p:pic>
      <p:pic>
        <p:nvPicPr>
          <p:cNvPr id="97" name="Image 96">
            <a:extLst>
              <a:ext uri="{FF2B5EF4-FFF2-40B4-BE49-F238E27FC236}">
                <a16:creationId xmlns:a16="http://schemas.microsoft.com/office/drawing/2014/main" id="{F497456F-B045-4DFD-9BD5-C73AE898637A}"/>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466625" y="4829772"/>
            <a:ext cx="433220" cy="601410"/>
          </a:xfrm>
          <a:prstGeom prst="rect">
            <a:avLst/>
          </a:prstGeom>
        </p:spPr>
      </p:pic>
      <p:sp>
        <p:nvSpPr>
          <p:cNvPr id="2" name="1 cra">
            <a:extLst>
              <a:ext uri="{FF2B5EF4-FFF2-40B4-BE49-F238E27FC236}">
                <a16:creationId xmlns:a16="http://schemas.microsoft.com/office/drawing/2014/main" id="{3EFD2982-97FF-45BB-B604-49D08F063A9E}"/>
              </a:ext>
            </a:extLst>
          </p:cNvPr>
          <p:cNvSpPr/>
          <p:nvPr/>
        </p:nvSpPr>
        <p:spPr>
          <a:xfrm>
            <a:off x="465198" y="4775327"/>
            <a:ext cx="475731" cy="87153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28" name="1 tor">
            <a:extLst>
              <a:ext uri="{FF2B5EF4-FFF2-40B4-BE49-F238E27FC236}">
                <a16:creationId xmlns:a16="http://schemas.microsoft.com/office/drawing/2014/main" id="{54FFA54A-F028-4C12-B9B1-86EEA5251A2C}"/>
              </a:ext>
            </a:extLst>
          </p:cNvPr>
          <p:cNvSpPr/>
          <p:nvPr/>
        </p:nvSpPr>
        <p:spPr>
          <a:xfrm>
            <a:off x="1043624" y="4726588"/>
            <a:ext cx="475731" cy="87153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dirty="0"/>
          </a:p>
        </p:txBody>
      </p:sp>
      <p:pic>
        <p:nvPicPr>
          <p:cNvPr id="29" name="Image 28">
            <a:extLst>
              <a:ext uri="{FF2B5EF4-FFF2-40B4-BE49-F238E27FC236}">
                <a16:creationId xmlns:a16="http://schemas.microsoft.com/office/drawing/2014/main" id="{70BE13E0-5247-48C0-BC7D-986BA3526306}"/>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1023759" y="4224333"/>
            <a:ext cx="429159" cy="591788"/>
          </a:xfrm>
          <a:prstGeom prst="rect">
            <a:avLst/>
          </a:prstGeom>
        </p:spPr>
      </p:pic>
      <p:pic>
        <p:nvPicPr>
          <p:cNvPr id="33" name="Image 32">
            <a:extLst>
              <a:ext uri="{FF2B5EF4-FFF2-40B4-BE49-F238E27FC236}">
                <a16:creationId xmlns:a16="http://schemas.microsoft.com/office/drawing/2014/main" id="{17FD15AD-62E8-48C6-81DE-7B8581819F6D}"/>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474455" y="4155750"/>
            <a:ext cx="429354" cy="596043"/>
          </a:xfrm>
          <a:prstGeom prst="rect">
            <a:avLst/>
          </a:prstGeom>
        </p:spPr>
      </p:pic>
      <p:sp>
        <p:nvSpPr>
          <p:cNvPr id="39" name="1 cra">
            <a:extLst>
              <a:ext uri="{FF2B5EF4-FFF2-40B4-BE49-F238E27FC236}">
                <a16:creationId xmlns:a16="http://schemas.microsoft.com/office/drawing/2014/main" id="{20FFA3EE-13F8-4E1D-9607-E6E066C26FC9}"/>
              </a:ext>
            </a:extLst>
          </p:cNvPr>
          <p:cNvSpPr/>
          <p:nvPr/>
        </p:nvSpPr>
        <p:spPr>
          <a:xfrm>
            <a:off x="432644" y="3866884"/>
            <a:ext cx="475731" cy="87153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40" name="1 tor">
            <a:extLst>
              <a:ext uri="{FF2B5EF4-FFF2-40B4-BE49-F238E27FC236}">
                <a16:creationId xmlns:a16="http://schemas.microsoft.com/office/drawing/2014/main" id="{993EE24D-A659-4ED7-B029-A994BD16071E}"/>
              </a:ext>
            </a:extLst>
          </p:cNvPr>
          <p:cNvSpPr/>
          <p:nvPr/>
        </p:nvSpPr>
        <p:spPr>
          <a:xfrm>
            <a:off x="1011080" y="4000280"/>
            <a:ext cx="475731" cy="87153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pic>
        <p:nvPicPr>
          <p:cNvPr id="41" name="Image 40">
            <a:extLst>
              <a:ext uri="{FF2B5EF4-FFF2-40B4-BE49-F238E27FC236}">
                <a16:creationId xmlns:a16="http://schemas.microsoft.com/office/drawing/2014/main" id="{168B3C49-4AE7-466F-962B-7D2009EC00B7}"/>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946836" y="3194871"/>
            <a:ext cx="429159" cy="591788"/>
          </a:xfrm>
          <a:prstGeom prst="rect">
            <a:avLst/>
          </a:prstGeom>
        </p:spPr>
      </p:pic>
      <p:pic>
        <p:nvPicPr>
          <p:cNvPr id="42" name="Image 41">
            <a:extLst>
              <a:ext uri="{FF2B5EF4-FFF2-40B4-BE49-F238E27FC236}">
                <a16:creationId xmlns:a16="http://schemas.microsoft.com/office/drawing/2014/main" id="{0A2958D6-0B11-4D46-BBA3-3F201C8509EA}"/>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518901" y="3174867"/>
            <a:ext cx="429354" cy="596043"/>
          </a:xfrm>
          <a:prstGeom prst="rect">
            <a:avLst/>
          </a:prstGeom>
        </p:spPr>
      </p:pic>
      <p:sp>
        <p:nvSpPr>
          <p:cNvPr id="43" name="1 cra">
            <a:extLst>
              <a:ext uri="{FF2B5EF4-FFF2-40B4-BE49-F238E27FC236}">
                <a16:creationId xmlns:a16="http://schemas.microsoft.com/office/drawing/2014/main" id="{45A2019F-24CC-41C8-9CF6-1FA9B0BDF7F2}"/>
              </a:ext>
            </a:extLst>
          </p:cNvPr>
          <p:cNvSpPr/>
          <p:nvPr/>
        </p:nvSpPr>
        <p:spPr>
          <a:xfrm>
            <a:off x="583227" y="3018007"/>
            <a:ext cx="475731" cy="87153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44" name="1 tor">
            <a:extLst>
              <a:ext uri="{FF2B5EF4-FFF2-40B4-BE49-F238E27FC236}">
                <a16:creationId xmlns:a16="http://schemas.microsoft.com/office/drawing/2014/main" id="{51DD0825-57D6-4207-9CFC-6FC404C4938E}"/>
              </a:ext>
            </a:extLst>
          </p:cNvPr>
          <p:cNvSpPr/>
          <p:nvPr/>
        </p:nvSpPr>
        <p:spPr>
          <a:xfrm>
            <a:off x="892391" y="3042238"/>
            <a:ext cx="475731" cy="87153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pic>
        <p:nvPicPr>
          <p:cNvPr id="45" name="Image 44">
            <a:extLst>
              <a:ext uri="{FF2B5EF4-FFF2-40B4-BE49-F238E27FC236}">
                <a16:creationId xmlns:a16="http://schemas.microsoft.com/office/drawing/2014/main" id="{596FAEE6-6A42-46DF-B151-B731EB7F6DE8}"/>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960964" y="2320810"/>
            <a:ext cx="429159" cy="591788"/>
          </a:xfrm>
          <a:prstGeom prst="rect">
            <a:avLst/>
          </a:prstGeom>
        </p:spPr>
      </p:pic>
      <p:pic>
        <p:nvPicPr>
          <p:cNvPr id="56" name="Image 55">
            <a:extLst>
              <a:ext uri="{FF2B5EF4-FFF2-40B4-BE49-F238E27FC236}">
                <a16:creationId xmlns:a16="http://schemas.microsoft.com/office/drawing/2014/main" id="{B3EF2100-BAB3-4105-9A94-019D4F695A25}"/>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502458" y="2260512"/>
            <a:ext cx="429354" cy="596043"/>
          </a:xfrm>
          <a:prstGeom prst="rect">
            <a:avLst/>
          </a:prstGeom>
        </p:spPr>
      </p:pic>
      <p:sp>
        <p:nvSpPr>
          <p:cNvPr id="58" name="1 cra">
            <a:extLst>
              <a:ext uri="{FF2B5EF4-FFF2-40B4-BE49-F238E27FC236}">
                <a16:creationId xmlns:a16="http://schemas.microsoft.com/office/drawing/2014/main" id="{E789264B-9B2C-42B4-9E80-A879B9185FF5}"/>
              </a:ext>
            </a:extLst>
          </p:cNvPr>
          <p:cNvSpPr/>
          <p:nvPr/>
        </p:nvSpPr>
        <p:spPr>
          <a:xfrm>
            <a:off x="488771" y="2133036"/>
            <a:ext cx="475731" cy="87153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60" name="1 tor">
            <a:extLst>
              <a:ext uri="{FF2B5EF4-FFF2-40B4-BE49-F238E27FC236}">
                <a16:creationId xmlns:a16="http://schemas.microsoft.com/office/drawing/2014/main" id="{050B6CD7-EDFE-4C0D-AF55-D74F9B9C314D}"/>
              </a:ext>
            </a:extLst>
          </p:cNvPr>
          <p:cNvSpPr/>
          <p:nvPr/>
        </p:nvSpPr>
        <p:spPr>
          <a:xfrm>
            <a:off x="1020759" y="2081949"/>
            <a:ext cx="475731" cy="87153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pic>
        <p:nvPicPr>
          <p:cNvPr id="61" name="Image 60">
            <a:extLst>
              <a:ext uri="{FF2B5EF4-FFF2-40B4-BE49-F238E27FC236}">
                <a16:creationId xmlns:a16="http://schemas.microsoft.com/office/drawing/2014/main" id="{3404ECC2-C23A-497D-BD37-AA104999B76F}"/>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1044792" y="1395243"/>
            <a:ext cx="429159" cy="591788"/>
          </a:xfrm>
          <a:prstGeom prst="rect">
            <a:avLst/>
          </a:prstGeom>
        </p:spPr>
      </p:pic>
      <p:pic>
        <p:nvPicPr>
          <p:cNvPr id="62" name="Image 61">
            <a:extLst>
              <a:ext uri="{FF2B5EF4-FFF2-40B4-BE49-F238E27FC236}">
                <a16:creationId xmlns:a16="http://schemas.microsoft.com/office/drawing/2014/main" id="{9FA11682-FB8C-41B6-B08B-7995B86C9151}"/>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506273" y="1305654"/>
            <a:ext cx="429354" cy="596043"/>
          </a:xfrm>
          <a:prstGeom prst="rect">
            <a:avLst/>
          </a:prstGeom>
        </p:spPr>
      </p:pic>
      <p:sp>
        <p:nvSpPr>
          <p:cNvPr id="63" name="1 cra">
            <a:extLst>
              <a:ext uri="{FF2B5EF4-FFF2-40B4-BE49-F238E27FC236}">
                <a16:creationId xmlns:a16="http://schemas.microsoft.com/office/drawing/2014/main" id="{7C51B516-A4C8-4381-B79C-2FBB8C82E8A4}"/>
              </a:ext>
            </a:extLst>
          </p:cNvPr>
          <p:cNvSpPr/>
          <p:nvPr/>
        </p:nvSpPr>
        <p:spPr>
          <a:xfrm>
            <a:off x="476939" y="1047263"/>
            <a:ext cx="475731" cy="871538"/>
          </a:xfrm>
          <a:prstGeom prst="rect">
            <a:avLst/>
          </a:prstGeom>
          <a:solidFill>
            <a:srgbClr val="FFFFFF">
              <a:alpha val="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64" name="1 tor">
            <a:extLst>
              <a:ext uri="{FF2B5EF4-FFF2-40B4-BE49-F238E27FC236}">
                <a16:creationId xmlns:a16="http://schemas.microsoft.com/office/drawing/2014/main" id="{468FB39C-99B8-4C2D-BDA4-C96B5223BFBA}"/>
              </a:ext>
            </a:extLst>
          </p:cNvPr>
          <p:cNvSpPr/>
          <p:nvPr/>
        </p:nvSpPr>
        <p:spPr>
          <a:xfrm rot="21226304">
            <a:off x="939701" y="1112771"/>
            <a:ext cx="529924" cy="851459"/>
          </a:xfrm>
          <a:prstGeom prst="rect">
            <a:avLst/>
          </a:prstGeom>
          <a:solidFill>
            <a:srgbClr val="FFFFFF">
              <a:alpha val="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pic>
        <p:nvPicPr>
          <p:cNvPr id="65" name="Image 64">
            <a:extLst>
              <a:ext uri="{FF2B5EF4-FFF2-40B4-BE49-F238E27FC236}">
                <a16:creationId xmlns:a16="http://schemas.microsoft.com/office/drawing/2014/main" id="{D341FFF0-07A2-471E-8D61-D1DEADCD529C}"/>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flipH="1">
            <a:off x="2293372" y="1597175"/>
            <a:ext cx="522935" cy="721101"/>
          </a:xfrm>
          <a:prstGeom prst="rect">
            <a:avLst/>
          </a:prstGeom>
        </p:spPr>
      </p:pic>
      <p:pic>
        <p:nvPicPr>
          <p:cNvPr id="66" name="Image 65">
            <a:extLst>
              <a:ext uri="{FF2B5EF4-FFF2-40B4-BE49-F238E27FC236}">
                <a16:creationId xmlns:a16="http://schemas.microsoft.com/office/drawing/2014/main" id="{92C2474F-BD37-4499-97ED-F32B9A39FA30}"/>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rot="239332">
            <a:off x="1624537" y="1545400"/>
            <a:ext cx="429354" cy="596043"/>
          </a:xfrm>
          <a:prstGeom prst="rect">
            <a:avLst/>
          </a:prstGeom>
        </p:spPr>
      </p:pic>
      <p:sp>
        <p:nvSpPr>
          <p:cNvPr id="67" name="1 cra">
            <a:extLst>
              <a:ext uri="{FF2B5EF4-FFF2-40B4-BE49-F238E27FC236}">
                <a16:creationId xmlns:a16="http://schemas.microsoft.com/office/drawing/2014/main" id="{CA161374-CDD6-4E0B-B4C4-8CC279384027}"/>
              </a:ext>
            </a:extLst>
          </p:cNvPr>
          <p:cNvSpPr/>
          <p:nvPr/>
        </p:nvSpPr>
        <p:spPr>
          <a:xfrm rot="160626">
            <a:off x="1646781" y="1337652"/>
            <a:ext cx="475731" cy="871538"/>
          </a:xfrm>
          <a:prstGeom prst="rect">
            <a:avLst/>
          </a:prstGeom>
          <a:solidFill>
            <a:srgbClr val="FFFFFF">
              <a:alpha val="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68" name="1 tor">
            <a:extLst>
              <a:ext uri="{FF2B5EF4-FFF2-40B4-BE49-F238E27FC236}">
                <a16:creationId xmlns:a16="http://schemas.microsoft.com/office/drawing/2014/main" id="{95DAD217-D67B-41C6-B3C3-D855ABCEEA34}"/>
              </a:ext>
            </a:extLst>
          </p:cNvPr>
          <p:cNvSpPr/>
          <p:nvPr/>
        </p:nvSpPr>
        <p:spPr>
          <a:xfrm>
            <a:off x="2346515" y="1479155"/>
            <a:ext cx="475731" cy="871538"/>
          </a:xfrm>
          <a:prstGeom prst="rect">
            <a:avLst/>
          </a:prstGeom>
          <a:solidFill>
            <a:srgbClr val="FFFFFF">
              <a:alpha val="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pic>
        <p:nvPicPr>
          <p:cNvPr id="71" name="Image 70">
            <a:extLst>
              <a:ext uri="{FF2B5EF4-FFF2-40B4-BE49-F238E27FC236}">
                <a16:creationId xmlns:a16="http://schemas.microsoft.com/office/drawing/2014/main" id="{5329203C-AC3D-46F7-B7BF-C3C13D2B7C8D}"/>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rot="21280351" flipH="1">
            <a:off x="3438536" y="1061597"/>
            <a:ext cx="526037" cy="725378"/>
          </a:xfrm>
          <a:prstGeom prst="rect">
            <a:avLst/>
          </a:prstGeom>
        </p:spPr>
      </p:pic>
      <p:pic>
        <p:nvPicPr>
          <p:cNvPr id="72" name="Image 71">
            <a:extLst>
              <a:ext uri="{FF2B5EF4-FFF2-40B4-BE49-F238E27FC236}">
                <a16:creationId xmlns:a16="http://schemas.microsoft.com/office/drawing/2014/main" id="{6A78F2FC-7CE1-4BFB-A64F-0B6D053B505F}"/>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rot="239332">
            <a:off x="2844911" y="1281041"/>
            <a:ext cx="429354" cy="596043"/>
          </a:xfrm>
          <a:prstGeom prst="rect">
            <a:avLst/>
          </a:prstGeom>
        </p:spPr>
      </p:pic>
      <p:sp>
        <p:nvSpPr>
          <p:cNvPr id="73" name="1 cra">
            <a:extLst>
              <a:ext uri="{FF2B5EF4-FFF2-40B4-BE49-F238E27FC236}">
                <a16:creationId xmlns:a16="http://schemas.microsoft.com/office/drawing/2014/main" id="{F0CDD250-EF2F-41DA-AF03-3EDCBC27DCFC}"/>
              </a:ext>
            </a:extLst>
          </p:cNvPr>
          <p:cNvSpPr/>
          <p:nvPr/>
        </p:nvSpPr>
        <p:spPr>
          <a:xfrm rot="21375884">
            <a:off x="2863649" y="1195962"/>
            <a:ext cx="475731" cy="782086"/>
          </a:xfrm>
          <a:prstGeom prst="rect">
            <a:avLst/>
          </a:prstGeom>
          <a:solidFill>
            <a:srgbClr val="FFFFFF">
              <a:alpha val="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74" name="1 tor">
            <a:extLst>
              <a:ext uri="{FF2B5EF4-FFF2-40B4-BE49-F238E27FC236}">
                <a16:creationId xmlns:a16="http://schemas.microsoft.com/office/drawing/2014/main" id="{744ADE4F-2FE5-4F23-9553-994F37138C0D}"/>
              </a:ext>
            </a:extLst>
          </p:cNvPr>
          <p:cNvSpPr/>
          <p:nvPr/>
        </p:nvSpPr>
        <p:spPr>
          <a:xfrm>
            <a:off x="3413861" y="1063758"/>
            <a:ext cx="475731" cy="871538"/>
          </a:xfrm>
          <a:prstGeom prst="rect">
            <a:avLst/>
          </a:prstGeom>
          <a:solidFill>
            <a:srgbClr val="FFFFFF">
              <a:alpha val="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pic>
        <p:nvPicPr>
          <p:cNvPr id="75" name="Image 74">
            <a:extLst>
              <a:ext uri="{FF2B5EF4-FFF2-40B4-BE49-F238E27FC236}">
                <a16:creationId xmlns:a16="http://schemas.microsoft.com/office/drawing/2014/main" id="{A006F70A-5AA9-443B-A48C-70FF58E2F324}"/>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flipH="1">
            <a:off x="5831811" y="5215609"/>
            <a:ext cx="429159" cy="591788"/>
          </a:xfrm>
          <a:prstGeom prst="rect">
            <a:avLst/>
          </a:prstGeom>
        </p:spPr>
      </p:pic>
      <p:pic>
        <p:nvPicPr>
          <p:cNvPr id="76" name="Image 75">
            <a:extLst>
              <a:ext uri="{FF2B5EF4-FFF2-40B4-BE49-F238E27FC236}">
                <a16:creationId xmlns:a16="http://schemas.microsoft.com/office/drawing/2014/main" id="{8C7FD025-407B-4C1C-AC45-1A65786B0640}"/>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rot="239332">
            <a:off x="5107308" y="5259990"/>
            <a:ext cx="429354" cy="596043"/>
          </a:xfrm>
          <a:prstGeom prst="rect">
            <a:avLst/>
          </a:prstGeom>
        </p:spPr>
      </p:pic>
      <p:sp>
        <p:nvSpPr>
          <p:cNvPr id="77" name="1 cra">
            <a:extLst>
              <a:ext uri="{FF2B5EF4-FFF2-40B4-BE49-F238E27FC236}">
                <a16:creationId xmlns:a16="http://schemas.microsoft.com/office/drawing/2014/main" id="{2A45FE60-8488-4271-979F-C4573FE88DD3}"/>
              </a:ext>
            </a:extLst>
          </p:cNvPr>
          <p:cNvSpPr/>
          <p:nvPr/>
        </p:nvSpPr>
        <p:spPr>
          <a:xfrm>
            <a:off x="5230190" y="5063770"/>
            <a:ext cx="475731" cy="871538"/>
          </a:xfrm>
          <a:prstGeom prst="rect">
            <a:avLst/>
          </a:prstGeom>
          <a:solidFill>
            <a:srgbClr val="FFFFFF">
              <a:alpha val="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78" name="1 tor">
            <a:extLst>
              <a:ext uri="{FF2B5EF4-FFF2-40B4-BE49-F238E27FC236}">
                <a16:creationId xmlns:a16="http://schemas.microsoft.com/office/drawing/2014/main" id="{5C18D884-7ADC-479C-A659-99B75E3040D4}"/>
              </a:ext>
            </a:extLst>
          </p:cNvPr>
          <p:cNvSpPr/>
          <p:nvPr/>
        </p:nvSpPr>
        <p:spPr>
          <a:xfrm rot="231714">
            <a:off x="5750389" y="5006191"/>
            <a:ext cx="475731" cy="871538"/>
          </a:xfrm>
          <a:prstGeom prst="rect">
            <a:avLst/>
          </a:prstGeom>
          <a:solidFill>
            <a:srgbClr val="FFFFFF">
              <a:alpha val="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pic>
        <p:nvPicPr>
          <p:cNvPr id="79" name="Image 78">
            <a:extLst>
              <a:ext uri="{FF2B5EF4-FFF2-40B4-BE49-F238E27FC236}">
                <a16:creationId xmlns:a16="http://schemas.microsoft.com/office/drawing/2014/main" id="{60AD3BBB-180A-4E63-BCF7-973001E10A43}"/>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flipH="1">
            <a:off x="6907100" y="5262000"/>
            <a:ext cx="429159" cy="591788"/>
          </a:xfrm>
          <a:prstGeom prst="rect">
            <a:avLst/>
          </a:prstGeom>
        </p:spPr>
      </p:pic>
      <p:pic>
        <p:nvPicPr>
          <p:cNvPr id="80" name="Image 79">
            <a:extLst>
              <a:ext uri="{FF2B5EF4-FFF2-40B4-BE49-F238E27FC236}">
                <a16:creationId xmlns:a16="http://schemas.microsoft.com/office/drawing/2014/main" id="{7E34628D-D7CB-4537-847A-0228CCF90F64}"/>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rot="239332">
            <a:off x="6365850" y="5174913"/>
            <a:ext cx="429354" cy="596043"/>
          </a:xfrm>
          <a:prstGeom prst="rect">
            <a:avLst/>
          </a:prstGeom>
        </p:spPr>
      </p:pic>
      <p:sp>
        <p:nvSpPr>
          <p:cNvPr id="81" name="1 cra">
            <a:extLst>
              <a:ext uri="{FF2B5EF4-FFF2-40B4-BE49-F238E27FC236}">
                <a16:creationId xmlns:a16="http://schemas.microsoft.com/office/drawing/2014/main" id="{3E907D27-0B58-4101-9986-07F88E982AE3}"/>
              </a:ext>
            </a:extLst>
          </p:cNvPr>
          <p:cNvSpPr/>
          <p:nvPr/>
        </p:nvSpPr>
        <p:spPr>
          <a:xfrm>
            <a:off x="6321598" y="4965929"/>
            <a:ext cx="475731" cy="871538"/>
          </a:xfrm>
          <a:prstGeom prst="rect">
            <a:avLst/>
          </a:prstGeom>
          <a:solidFill>
            <a:srgbClr val="FFFFFF">
              <a:alpha val="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pic>
        <p:nvPicPr>
          <p:cNvPr id="82" name="Image 81">
            <a:extLst>
              <a:ext uri="{FF2B5EF4-FFF2-40B4-BE49-F238E27FC236}">
                <a16:creationId xmlns:a16="http://schemas.microsoft.com/office/drawing/2014/main" id="{3B00D669-03E1-4048-B190-45BCD6CCE2BD}"/>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8181893" y="4224333"/>
            <a:ext cx="429159" cy="591788"/>
          </a:xfrm>
          <a:prstGeom prst="rect">
            <a:avLst/>
          </a:prstGeom>
        </p:spPr>
      </p:pic>
      <p:pic>
        <p:nvPicPr>
          <p:cNvPr id="83" name="Image 82">
            <a:extLst>
              <a:ext uri="{FF2B5EF4-FFF2-40B4-BE49-F238E27FC236}">
                <a16:creationId xmlns:a16="http://schemas.microsoft.com/office/drawing/2014/main" id="{E5670845-E0DE-4FE2-BA09-368ADABCBE8A}"/>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7421641" y="4152818"/>
            <a:ext cx="429354" cy="596043"/>
          </a:xfrm>
          <a:prstGeom prst="rect">
            <a:avLst/>
          </a:prstGeom>
        </p:spPr>
      </p:pic>
      <p:sp>
        <p:nvSpPr>
          <p:cNvPr id="84" name="1 cra">
            <a:extLst>
              <a:ext uri="{FF2B5EF4-FFF2-40B4-BE49-F238E27FC236}">
                <a16:creationId xmlns:a16="http://schemas.microsoft.com/office/drawing/2014/main" id="{C6A5010B-7619-46DC-8378-9B5FF4FF7576}"/>
              </a:ext>
            </a:extLst>
          </p:cNvPr>
          <p:cNvSpPr/>
          <p:nvPr/>
        </p:nvSpPr>
        <p:spPr>
          <a:xfrm>
            <a:off x="7477802" y="4057451"/>
            <a:ext cx="475731" cy="87153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85" name="1 tor">
            <a:extLst>
              <a:ext uri="{FF2B5EF4-FFF2-40B4-BE49-F238E27FC236}">
                <a16:creationId xmlns:a16="http://schemas.microsoft.com/office/drawing/2014/main" id="{E595813E-1AEA-469A-8658-EEEAEAFE75B3}"/>
              </a:ext>
            </a:extLst>
          </p:cNvPr>
          <p:cNvSpPr/>
          <p:nvPr/>
        </p:nvSpPr>
        <p:spPr>
          <a:xfrm>
            <a:off x="8067224" y="4005955"/>
            <a:ext cx="475731" cy="87153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pic>
        <p:nvPicPr>
          <p:cNvPr id="86" name="Image 85">
            <a:extLst>
              <a:ext uri="{FF2B5EF4-FFF2-40B4-BE49-F238E27FC236}">
                <a16:creationId xmlns:a16="http://schemas.microsoft.com/office/drawing/2014/main" id="{128D9314-F684-497F-8D79-0D89E59EA668}"/>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8100376" y="5279733"/>
            <a:ext cx="429159" cy="591788"/>
          </a:xfrm>
          <a:prstGeom prst="rect">
            <a:avLst/>
          </a:prstGeom>
        </p:spPr>
      </p:pic>
      <p:pic>
        <p:nvPicPr>
          <p:cNvPr id="87" name="Image 86">
            <a:extLst>
              <a:ext uri="{FF2B5EF4-FFF2-40B4-BE49-F238E27FC236}">
                <a16:creationId xmlns:a16="http://schemas.microsoft.com/office/drawing/2014/main" id="{F0A64B33-EAA8-4383-B7FD-279361B02133}"/>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7468049" y="5231580"/>
            <a:ext cx="429354" cy="596043"/>
          </a:xfrm>
          <a:prstGeom prst="rect">
            <a:avLst/>
          </a:prstGeom>
        </p:spPr>
      </p:pic>
      <p:sp>
        <p:nvSpPr>
          <p:cNvPr id="88" name="1 cra">
            <a:extLst>
              <a:ext uri="{FF2B5EF4-FFF2-40B4-BE49-F238E27FC236}">
                <a16:creationId xmlns:a16="http://schemas.microsoft.com/office/drawing/2014/main" id="{17D7B027-3DC3-4448-9B27-C164A5897D95}"/>
              </a:ext>
            </a:extLst>
          </p:cNvPr>
          <p:cNvSpPr/>
          <p:nvPr/>
        </p:nvSpPr>
        <p:spPr>
          <a:xfrm rot="21331215">
            <a:off x="7446412" y="5076200"/>
            <a:ext cx="504646" cy="894593"/>
          </a:xfrm>
          <a:prstGeom prst="rect">
            <a:avLst/>
          </a:prstGeom>
          <a:solidFill>
            <a:srgbClr val="FFFFFF">
              <a:alpha val="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89" name="1 tor">
            <a:extLst>
              <a:ext uri="{FF2B5EF4-FFF2-40B4-BE49-F238E27FC236}">
                <a16:creationId xmlns:a16="http://schemas.microsoft.com/office/drawing/2014/main" id="{CF8CD4ED-1CEC-4489-855D-5A6D1C5E46DE}"/>
              </a:ext>
            </a:extLst>
          </p:cNvPr>
          <p:cNvSpPr/>
          <p:nvPr/>
        </p:nvSpPr>
        <p:spPr>
          <a:xfrm rot="21343596">
            <a:off x="8047124" y="5115841"/>
            <a:ext cx="475731" cy="871538"/>
          </a:xfrm>
          <a:prstGeom prst="rect">
            <a:avLst/>
          </a:prstGeom>
          <a:solidFill>
            <a:srgbClr val="FFFFFF">
              <a:alpha val="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pic>
        <p:nvPicPr>
          <p:cNvPr id="90" name="Image 89">
            <a:extLst>
              <a:ext uri="{FF2B5EF4-FFF2-40B4-BE49-F238E27FC236}">
                <a16:creationId xmlns:a16="http://schemas.microsoft.com/office/drawing/2014/main" id="{1E655FB4-5973-423E-ABCF-FFD4A65BFAE3}"/>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8163336" y="3245942"/>
            <a:ext cx="429159" cy="591788"/>
          </a:xfrm>
          <a:prstGeom prst="rect">
            <a:avLst/>
          </a:prstGeom>
        </p:spPr>
      </p:pic>
      <p:pic>
        <p:nvPicPr>
          <p:cNvPr id="91" name="Image 90">
            <a:extLst>
              <a:ext uri="{FF2B5EF4-FFF2-40B4-BE49-F238E27FC236}">
                <a16:creationId xmlns:a16="http://schemas.microsoft.com/office/drawing/2014/main" id="{360CE0AB-EEFE-4974-B908-A5A933823EAB}"/>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7441461" y="3191617"/>
            <a:ext cx="429354" cy="596043"/>
          </a:xfrm>
          <a:prstGeom prst="rect">
            <a:avLst/>
          </a:prstGeom>
        </p:spPr>
      </p:pic>
      <p:sp>
        <p:nvSpPr>
          <p:cNvPr id="92" name="1 cra">
            <a:extLst>
              <a:ext uri="{FF2B5EF4-FFF2-40B4-BE49-F238E27FC236}">
                <a16:creationId xmlns:a16="http://schemas.microsoft.com/office/drawing/2014/main" id="{2B211CC8-294C-44D3-A450-F0355F4AB3B1}"/>
              </a:ext>
            </a:extLst>
          </p:cNvPr>
          <p:cNvSpPr/>
          <p:nvPr/>
        </p:nvSpPr>
        <p:spPr>
          <a:xfrm>
            <a:off x="7422703" y="3174867"/>
            <a:ext cx="475731" cy="87153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93" name="1 tor">
            <a:extLst>
              <a:ext uri="{FF2B5EF4-FFF2-40B4-BE49-F238E27FC236}">
                <a16:creationId xmlns:a16="http://schemas.microsoft.com/office/drawing/2014/main" id="{8F6C7F63-20E1-4BB0-AE32-6E694E0CBBCE}"/>
              </a:ext>
            </a:extLst>
          </p:cNvPr>
          <p:cNvSpPr/>
          <p:nvPr/>
        </p:nvSpPr>
        <p:spPr>
          <a:xfrm>
            <a:off x="8013743" y="3093222"/>
            <a:ext cx="475731" cy="87153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pic>
        <p:nvPicPr>
          <p:cNvPr id="94" name="Image 93">
            <a:extLst>
              <a:ext uri="{FF2B5EF4-FFF2-40B4-BE49-F238E27FC236}">
                <a16:creationId xmlns:a16="http://schemas.microsoft.com/office/drawing/2014/main" id="{E6EE2420-4F73-45CE-AE79-053916CE4E31}"/>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8082174" y="2122544"/>
            <a:ext cx="429159" cy="591788"/>
          </a:xfrm>
          <a:prstGeom prst="rect">
            <a:avLst/>
          </a:prstGeom>
        </p:spPr>
      </p:pic>
      <p:pic>
        <p:nvPicPr>
          <p:cNvPr id="96" name="Image 95">
            <a:extLst>
              <a:ext uri="{FF2B5EF4-FFF2-40B4-BE49-F238E27FC236}">
                <a16:creationId xmlns:a16="http://schemas.microsoft.com/office/drawing/2014/main" id="{F0C6549D-B111-4758-9491-CD3E78140193}"/>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7421641" y="2117259"/>
            <a:ext cx="429354" cy="596043"/>
          </a:xfrm>
          <a:prstGeom prst="rect">
            <a:avLst/>
          </a:prstGeom>
        </p:spPr>
      </p:pic>
      <p:sp>
        <p:nvSpPr>
          <p:cNvPr id="101" name="1 tor">
            <a:extLst>
              <a:ext uri="{FF2B5EF4-FFF2-40B4-BE49-F238E27FC236}">
                <a16:creationId xmlns:a16="http://schemas.microsoft.com/office/drawing/2014/main" id="{7F1802EE-DD17-4872-8E96-4EB88EC3EEEA}"/>
              </a:ext>
            </a:extLst>
          </p:cNvPr>
          <p:cNvSpPr/>
          <p:nvPr/>
        </p:nvSpPr>
        <p:spPr>
          <a:xfrm>
            <a:off x="8078935" y="2083456"/>
            <a:ext cx="475731" cy="87153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dirty="0"/>
          </a:p>
        </p:txBody>
      </p:sp>
      <p:pic>
        <p:nvPicPr>
          <p:cNvPr id="102" name="Image 101">
            <a:extLst>
              <a:ext uri="{FF2B5EF4-FFF2-40B4-BE49-F238E27FC236}">
                <a16:creationId xmlns:a16="http://schemas.microsoft.com/office/drawing/2014/main" id="{E5188C97-9F09-4A12-9B72-680131831459}"/>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flipH="1">
            <a:off x="4545585" y="2107902"/>
            <a:ext cx="524690" cy="723521"/>
          </a:xfrm>
          <a:prstGeom prst="rect">
            <a:avLst/>
          </a:prstGeom>
        </p:spPr>
      </p:pic>
      <p:pic>
        <p:nvPicPr>
          <p:cNvPr id="103" name="Image 102">
            <a:extLst>
              <a:ext uri="{FF2B5EF4-FFF2-40B4-BE49-F238E27FC236}">
                <a16:creationId xmlns:a16="http://schemas.microsoft.com/office/drawing/2014/main" id="{8F3BD755-2870-42DD-B25F-CD2CDD0EC62A}"/>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3911688" y="2190930"/>
            <a:ext cx="429354" cy="596043"/>
          </a:xfrm>
          <a:prstGeom prst="rect">
            <a:avLst/>
          </a:prstGeom>
        </p:spPr>
      </p:pic>
      <p:sp>
        <p:nvSpPr>
          <p:cNvPr id="104" name="1 cra">
            <a:extLst>
              <a:ext uri="{FF2B5EF4-FFF2-40B4-BE49-F238E27FC236}">
                <a16:creationId xmlns:a16="http://schemas.microsoft.com/office/drawing/2014/main" id="{91380214-0E4F-4743-B2D0-9C87935C7C46}"/>
              </a:ext>
            </a:extLst>
          </p:cNvPr>
          <p:cNvSpPr/>
          <p:nvPr/>
        </p:nvSpPr>
        <p:spPr>
          <a:xfrm>
            <a:off x="3849321" y="2008711"/>
            <a:ext cx="514328" cy="905230"/>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05" name="1 tor">
            <a:extLst>
              <a:ext uri="{FF2B5EF4-FFF2-40B4-BE49-F238E27FC236}">
                <a16:creationId xmlns:a16="http://schemas.microsoft.com/office/drawing/2014/main" id="{4EA21F17-24B3-4B43-8E4F-9CFD23A56AFD}"/>
              </a:ext>
            </a:extLst>
          </p:cNvPr>
          <p:cNvSpPr/>
          <p:nvPr/>
        </p:nvSpPr>
        <p:spPr>
          <a:xfrm>
            <a:off x="4685677" y="1982020"/>
            <a:ext cx="475731" cy="87153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pic>
        <p:nvPicPr>
          <p:cNvPr id="106" name="Image 105">
            <a:extLst>
              <a:ext uri="{FF2B5EF4-FFF2-40B4-BE49-F238E27FC236}">
                <a16:creationId xmlns:a16="http://schemas.microsoft.com/office/drawing/2014/main" id="{BD877161-FF57-41F8-AE56-AF18E6ADD319}"/>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flipH="1">
            <a:off x="4536919" y="3256504"/>
            <a:ext cx="429159" cy="591788"/>
          </a:xfrm>
          <a:prstGeom prst="rect">
            <a:avLst/>
          </a:prstGeom>
        </p:spPr>
      </p:pic>
      <p:pic>
        <p:nvPicPr>
          <p:cNvPr id="107" name="Image 106">
            <a:extLst>
              <a:ext uri="{FF2B5EF4-FFF2-40B4-BE49-F238E27FC236}">
                <a16:creationId xmlns:a16="http://schemas.microsoft.com/office/drawing/2014/main" id="{2BF12A9A-CC88-4DD8-8D12-57CEBB22A4D2}"/>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4016866" y="3223596"/>
            <a:ext cx="429354" cy="596043"/>
          </a:xfrm>
          <a:prstGeom prst="rect">
            <a:avLst/>
          </a:prstGeom>
        </p:spPr>
      </p:pic>
      <p:sp>
        <p:nvSpPr>
          <p:cNvPr id="108" name="1 cra">
            <a:extLst>
              <a:ext uri="{FF2B5EF4-FFF2-40B4-BE49-F238E27FC236}">
                <a16:creationId xmlns:a16="http://schemas.microsoft.com/office/drawing/2014/main" id="{BD08974D-8ACC-4D1C-B225-1183272326DB}"/>
              </a:ext>
            </a:extLst>
          </p:cNvPr>
          <p:cNvSpPr/>
          <p:nvPr/>
        </p:nvSpPr>
        <p:spPr>
          <a:xfrm>
            <a:off x="3994178" y="2918840"/>
            <a:ext cx="475731" cy="87153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09" name="1 tor">
            <a:extLst>
              <a:ext uri="{FF2B5EF4-FFF2-40B4-BE49-F238E27FC236}">
                <a16:creationId xmlns:a16="http://schemas.microsoft.com/office/drawing/2014/main" id="{50ABFFDD-480D-47FD-91FB-1FB33F85D076}"/>
              </a:ext>
            </a:extLst>
          </p:cNvPr>
          <p:cNvSpPr/>
          <p:nvPr/>
        </p:nvSpPr>
        <p:spPr>
          <a:xfrm>
            <a:off x="4651011" y="3011147"/>
            <a:ext cx="475731" cy="87153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pic>
        <p:nvPicPr>
          <p:cNvPr id="110" name="Image 109">
            <a:extLst>
              <a:ext uri="{FF2B5EF4-FFF2-40B4-BE49-F238E27FC236}">
                <a16:creationId xmlns:a16="http://schemas.microsoft.com/office/drawing/2014/main" id="{DCCC1CF7-7ED4-402D-9474-2D00209B6870}"/>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flipH="1">
            <a:off x="4818009" y="4207143"/>
            <a:ext cx="479902" cy="661760"/>
          </a:xfrm>
          <a:prstGeom prst="rect">
            <a:avLst/>
          </a:prstGeom>
        </p:spPr>
      </p:pic>
      <p:pic>
        <p:nvPicPr>
          <p:cNvPr id="111" name="Image 110">
            <a:extLst>
              <a:ext uri="{FF2B5EF4-FFF2-40B4-BE49-F238E27FC236}">
                <a16:creationId xmlns:a16="http://schemas.microsoft.com/office/drawing/2014/main" id="{33CF0E5F-610C-4DF1-98B0-40452B3422F9}"/>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4259374" y="4276348"/>
            <a:ext cx="381713" cy="529907"/>
          </a:xfrm>
          <a:prstGeom prst="rect">
            <a:avLst/>
          </a:prstGeom>
        </p:spPr>
      </p:pic>
      <p:sp>
        <p:nvSpPr>
          <p:cNvPr id="112" name="1 cra">
            <a:extLst>
              <a:ext uri="{FF2B5EF4-FFF2-40B4-BE49-F238E27FC236}">
                <a16:creationId xmlns:a16="http://schemas.microsoft.com/office/drawing/2014/main" id="{693CE146-E9E4-48D4-B8EC-984CA14F19BC}"/>
              </a:ext>
            </a:extLst>
          </p:cNvPr>
          <p:cNvSpPr/>
          <p:nvPr/>
        </p:nvSpPr>
        <p:spPr>
          <a:xfrm>
            <a:off x="4206662" y="3988591"/>
            <a:ext cx="475731" cy="87153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13" name="1 tor">
            <a:extLst>
              <a:ext uri="{FF2B5EF4-FFF2-40B4-BE49-F238E27FC236}">
                <a16:creationId xmlns:a16="http://schemas.microsoft.com/office/drawing/2014/main" id="{6116F301-5810-4A00-BEB8-0CA6ED62E6EE}"/>
              </a:ext>
            </a:extLst>
          </p:cNvPr>
          <p:cNvSpPr/>
          <p:nvPr/>
        </p:nvSpPr>
        <p:spPr>
          <a:xfrm>
            <a:off x="4699473" y="4057451"/>
            <a:ext cx="475731" cy="87153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pic>
        <p:nvPicPr>
          <p:cNvPr id="114" name="Image 113">
            <a:extLst>
              <a:ext uri="{FF2B5EF4-FFF2-40B4-BE49-F238E27FC236}">
                <a16:creationId xmlns:a16="http://schemas.microsoft.com/office/drawing/2014/main" id="{F0DA4025-8FBF-4A43-AA7E-73B5DC4EB902}"/>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flipH="1">
            <a:off x="4886525" y="1333421"/>
            <a:ext cx="429159" cy="591788"/>
          </a:xfrm>
          <a:prstGeom prst="rect">
            <a:avLst/>
          </a:prstGeom>
        </p:spPr>
      </p:pic>
      <p:pic>
        <p:nvPicPr>
          <p:cNvPr id="115" name="Image 114">
            <a:extLst>
              <a:ext uri="{FF2B5EF4-FFF2-40B4-BE49-F238E27FC236}">
                <a16:creationId xmlns:a16="http://schemas.microsoft.com/office/drawing/2014/main" id="{E3E6318B-7143-409C-98A3-E67365DF0A93}"/>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4040555" y="1307331"/>
            <a:ext cx="429354" cy="596043"/>
          </a:xfrm>
          <a:prstGeom prst="rect">
            <a:avLst/>
          </a:prstGeom>
        </p:spPr>
      </p:pic>
      <p:sp>
        <p:nvSpPr>
          <p:cNvPr id="116" name="1 cra">
            <a:extLst>
              <a:ext uri="{FF2B5EF4-FFF2-40B4-BE49-F238E27FC236}">
                <a16:creationId xmlns:a16="http://schemas.microsoft.com/office/drawing/2014/main" id="{C4A20410-651F-417D-9EEA-D2D51CA690FC}"/>
              </a:ext>
            </a:extLst>
          </p:cNvPr>
          <p:cNvSpPr/>
          <p:nvPr/>
        </p:nvSpPr>
        <p:spPr>
          <a:xfrm rot="182946">
            <a:off x="4058222" y="1132957"/>
            <a:ext cx="475731" cy="871538"/>
          </a:xfrm>
          <a:prstGeom prst="rect">
            <a:avLst/>
          </a:prstGeom>
          <a:solidFill>
            <a:srgbClr val="FFFFFF">
              <a:alpha val="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17" name="1 tor">
            <a:extLst>
              <a:ext uri="{FF2B5EF4-FFF2-40B4-BE49-F238E27FC236}">
                <a16:creationId xmlns:a16="http://schemas.microsoft.com/office/drawing/2014/main" id="{3ACDE34C-1030-4554-9326-CEB4990807E5}"/>
              </a:ext>
            </a:extLst>
          </p:cNvPr>
          <p:cNvSpPr/>
          <p:nvPr/>
        </p:nvSpPr>
        <p:spPr>
          <a:xfrm rot="188109">
            <a:off x="4838486" y="1040559"/>
            <a:ext cx="475731" cy="87153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pic>
        <p:nvPicPr>
          <p:cNvPr id="118" name="Image 117">
            <a:extLst>
              <a:ext uri="{FF2B5EF4-FFF2-40B4-BE49-F238E27FC236}">
                <a16:creationId xmlns:a16="http://schemas.microsoft.com/office/drawing/2014/main" id="{93789A34-D3BC-4FB8-9E23-E1C93B5BFF4A}"/>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flipH="1">
            <a:off x="4716288" y="5068255"/>
            <a:ext cx="429159" cy="591788"/>
          </a:xfrm>
          <a:prstGeom prst="rect">
            <a:avLst/>
          </a:prstGeom>
        </p:spPr>
      </p:pic>
      <p:pic>
        <p:nvPicPr>
          <p:cNvPr id="119" name="Image 118">
            <a:extLst>
              <a:ext uri="{FF2B5EF4-FFF2-40B4-BE49-F238E27FC236}">
                <a16:creationId xmlns:a16="http://schemas.microsoft.com/office/drawing/2014/main" id="{FFCB11F5-67D1-41BD-8CD2-22400214CC11}"/>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4100335" y="5051496"/>
            <a:ext cx="429354" cy="596043"/>
          </a:xfrm>
          <a:prstGeom prst="rect">
            <a:avLst/>
          </a:prstGeom>
        </p:spPr>
      </p:pic>
      <p:sp>
        <p:nvSpPr>
          <p:cNvPr id="120" name="1 cra">
            <a:extLst>
              <a:ext uri="{FF2B5EF4-FFF2-40B4-BE49-F238E27FC236}">
                <a16:creationId xmlns:a16="http://schemas.microsoft.com/office/drawing/2014/main" id="{23C2ED0F-C119-44EC-834D-94DE350037EE}"/>
              </a:ext>
            </a:extLst>
          </p:cNvPr>
          <p:cNvSpPr/>
          <p:nvPr/>
        </p:nvSpPr>
        <p:spPr>
          <a:xfrm>
            <a:off x="4073524" y="4940292"/>
            <a:ext cx="475731" cy="871538"/>
          </a:xfrm>
          <a:prstGeom prst="rect">
            <a:avLst/>
          </a:prstGeom>
          <a:solidFill>
            <a:srgbClr val="FFFFFF">
              <a:alpha val="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21" name="1 tor">
            <a:extLst>
              <a:ext uri="{FF2B5EF4-FFF2-40B4-BE49-F238E27FC236}">
                <a16:creationId xmlns:a16="http://schemas.microsoft.com/office/drawing/2014/main" id="{C950A076-FC47-4AE3-A3CC-001240E1942D}"/>
              </a:ext>
            </a:extLst>
          </p:cNvPr>
          <p:cNvSpPr/>
          <p:nvPr/>
        </p:nvSpPr>
        <p:spPr>
          <a:xfrm>
            <a:off x="4659753" y="4921487"/>
            <a:ext cx="475731" cy="87153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22" name="1 tor321321">
            <a:extLst>
              <a:ext uri="{FF2B5EF4-FFF2-40B4-BE49-F238E27FC236}">
                <a16:creationId xmlns:a16="http://schemas.microsoft.com/office/drawing/2014/main" id="{CFD69324-DF66-4367-86F7-D732C3D10AE2}"/>
              </a:ext>
            </a:extLst>
          </p:cNvPr>
          <p:cNvSpPr/>
          <p:nvPr/>
        </p:nvSpPr>
        <p:spPr>
          <a:xfrm rot="21422927">
            <a:off x="6835530" y="5099490"/>
            <a:ext cx="475731" cy="871538"/>
          </a:xfrm>
          <a:prstGeom prst="rect">
            <a:avLst/>
          </a:prstGeom>
          <a:solidFill>
            <a:srgbClr val="FFFFFF">
              <a:alpha val="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pic>
        <p:nvPicPr>
          <p:cNvPr id="3" name="Image 2">
            <a:hlinkClick r:id="rId24" action="ppaction://hlinksldjump"/>
            <a:extLst>
              <a:ext uri="{FF2B5EF4-FFF2-40B4-BE49-F238E27FC236}">
                <a16:creationId xmlns:a16="http://schemas.microsoft.com/office/drawing/2014/main" id="{7E301724-C369-4485-A237-0808A1DB8B46}"/>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5993" b="92884" l="6977" r="96124">
                        <a14:foregroundMark x1="56589" y1="6367" x2="56589" y2="6367"/>
                        <a14:foregroundMark x1="53230" y1="6367" x2="53230" y2="6367"/>
                        <a14:foregroundMark x1="77519" y1="20599" x2="77519" y2="20599"/>
                        <a14:foregroundMark x1="28424" y1="20974" x2="28424" y2="20974"/>
                        <a14:foregroundMark x1="29974" y1="92884" x2="29974" y2="92884"/>
                        <a14:foregroundMark x1="86563" y1="66292" x2="86563" y2="66292"/>
                        <a14:foregroundMark x1="85013" y1="61798" x2="85013" y2="61798"/>
                        <a14:foregroundMark x1="88630" y1="70787" x2="88630" y2="70787"/>
                        <a14:foregroundMark x1="91473" y1="77154" x2="91473" y2="77154"/>
                        <a14:foregroundMark x1="93282" y1="80899" x2="93282" y2="80899"/>
                        <a14:foregroundMark x1="96382" y1="86142" x2="96382" y2="86142"/>
                        <a14:foregroundMark x1="19121" y1="61049" x2="19121" y2="61049"/>
                        <a14:foregroundMark x1="16537" y1="67041" x2="16537" y2="67041"/>
                        <a14:foregroundMark x1="14729" y1="71161" x2="14729" y2="71161"/>
                        <a14:foregroundMark x1="12145" y1="76404" x2="12145" y2="76404"/>
                        <a14:foregroundMark x1="9819" y1="83146" x2="9819" y2="83146"/>
                        <a14:foregroundMark x1="6977" y1="88764" x2="6977" y2="88764"/>
                        <a14:foregroundMark x1="7235" y1="89139" x2="7235" y2="89139"/>
                      </a14:backgroundRemoval>
                    </a14:imgEffect>
                  </a14:imgLayer>
                </a14:imgProps>
              </a:ext>
            </a:extLst>
          </a:blip>
          <a:stretch>
            <a:fillRect/>
          </a:stretch>
        </p:blipFill>
        <p:spPr>
          <a:xfrm>
            <a:off x="7115791" y="814924"/>
            <a:ext cx="1624600" cy="1120848"/>
          </a:xfrm>
          <a:prstGeom prst="rect">
            <a:avLst/>
          </a:prstGeom>
        </p:spPr>
      </p:pic>
      <p:sp>
        <p:nvSpPr>
          <p:cNvPr id="8" name="Rectangle 7">
            <a:extLst>
              <a:ext uri="{FF2B5EF4-FFF2-40B4-BE49-F238E27FC236}">
                <a16:creationId xmlns:a16="http://schemas.microsoft.com/office/drawing/2014/main" id="{779F0D6C-1CD0-4280-9EFC-C07E83DFA6DF}"/>
              </a:ext>
            </a:extLst>
          </p:cNvPr>
          <p:cNvSpPr/>
          <p:nvPr/>
        </p:nvSpPr>
        <p:spPr>
          <a:xfrm>
            <a:off x="36160" y="5488162"/>
            <a:ext cx="1864105" cy="530915"/>
          </a:xfrm>
          <a:prstGeom prst="rect">
            <a:avLst/>
          </a:prstGeom>
          <a:noFill/>
        </p:spPr>
        <p:txBody>
          <a:bodyPr wrap="square" lIns="68580" tIns="34290" rIns="68580" bIns="34290">
            <a:spAutoFit/>
          </a:bodyPr>
          <a:lstStyle/>
          <a:p>
            <a:pPr algn="ctr"/>
            <a:r>
              <a:rPr lang="fr-FR" sz="3000" dirty="0">
                <a:ln w="0"/>
                <a:solidFill>
                  <a:srgbClr val="FB0F0F"/>
                </a:solidFill>
                <a:effectLst>
                  <a:outerShdw blurRad="38100" dist="25400" dir="5400000" algn="ctr" rotWithShape="0">
                    <a:srgbClr val="6E747A">
                      <a:alpha val="43000"/>
                    </a:srgbClr>
                  </a:outerShdw>
                </a:effectLst>
              </a:rPr>
              <a:t>Départ</a:t>
            </a:r>
          </a:p>
        </p:txBody>
      </p:sp>
      <p:pic>
        <p:nvPicPr>
          <p:cNvPr id="9" name="Image 8">
            <a:extLst>
              <a:ext uri="{FF2B5EF4-FFF2-40B4-BE49-F238E27FC236}">
                <a16:creationId xmlns:a16="http://schemas.microsoft.com/office/drawing/2014/main" id="{C73D375A-FE6A-40E8-968F-3B74A9F9C530}"/>
              </a:ext>
            </a:extLst>
          </p:cNvPr>
          <p:cNvPicPr>
            <a:picLocks noChangeAspect="1"/>
          </p:cNvPicPr>
          <p:nvPr/>
        </p:nvPicPr>
        <p:blipFill>
          <a:blip r:embed="rId27">
            <a:extLst>
              <a:ext uri="{BEBA8EAE-BF5A-486C-A8C5-ECC9F3942E4B}">
                <a14:imgProps xmlns:a14="http://schemas.microsoft.com/office/drawing/2010/main">
                  <a14:imgLayer r:embed="rId28">
                    <a14:imgEffect>
                      <a14:backgroundRemoval t="10000" b="90000" l="10000" r="90000"/>
                    </a14:imgEffect>
                  </a14:imgLayer>
                </a14:imgProps>
              </a:ext>
            </a:extLst>
          </a:blip>
          <a:stretch>
            <a:fillRect/>
          </a:stretch>
        </p:blipFill>
        <p:spPr>
          <a:xfrm>
            <a:off x="3621724" y="4283413"/>
            <a:ext cx="591788" cy="707747"/>
          </a:xfrm>
          <a:prstGeom prst="rect">
            <a:avLst/>
          </a:prstGeom>
        </p:spPr>
      </p:pic>
      <p:pic>
        <p:nvPicPr>
          <p:cNvPr id="11" name="Image 10" descr="Une image contenant dessin, drapeau&#10;&#10;Description générée automatiquement">
            <a:extLst>
              <a:ext uri="{FF2B5EF4-FFF2-40B4-BE49-F238E27FC236}">
                <a16:creationId xmlns:a16="http://schemas.microsoft.com/office/drawing/2014/main" id="{C743A9FB-2644-473A-A60E-D87DA538F638}"/>
              </a:ext>
            </a:extLst>
          </p:cNvPr>
          <p:cNvPicPr>
            <a:picLocks noChangeAspect="1"/>
          </p:cNvPicPr>
          <p:nvPr/>
        </p:nvPicPr>
        <p:blipFill>
          <a:blip r:embed="rId29">
            <a:extLst>
              <a:ext uri="{BEBA8EAE-BF5A-486C-A8C5-ECC9F3942E4B}">
                <a14:imgProps xmlns:a14="http://schemas.microsoft.com/office/drawing/2010/main">
                  <a14:imgLayer r:embed="rId3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145249" y="916697"/>
            <a:ext cx="492461" cy="907256"/>
          </a:xfrm>
          <a:prstGeom prst="rect">
            <a:avLst/>
          </a:prstGeom>
        </p:spPr>
      </p:pic>
      <p:pic>
        <p:nvPicPr>
          <p:cNvPr id="13" name="Image 12">
            <a:extLst>
              <a:ext uri="{FF2B5EF4-FFF2-40B4-BE49-F238E27FC236}">
                <a16:creationId xmlns:a16="http://schemas.microsoft.com/office/drawing/2014/main" id="{7B8DA782-866B-43FF-9DBD-EE19533B6D26}"/>
              </a:ext>
            </a:extLst>
          </p:cNvPr>
          <p:cNvPicPr>
            <a:picLocks noChangeAspect="1"/>
          </p:cNvPicPr>
          <p:nvPr/>
        </p:nvPicPr>
        <p:blipFill>
          <a:blip r:embed="rId31" cstate="print">
            <a:extLst>
              <a:ext uri="{BEBA8EAE-BF5A-486C-A8C5-ECC9F3942E4B}">
                <a14:imgProps xmlns:a14="http://schemas.microsoft.com/office/drawing/2010/main">
                  <a14:imgLayer r:embed="rId32">
                    <a14:imgEffect>
                      <a14:backgroundRemoval t="4237" b="91102" l="8537" r="88415">
                        <a14:foregroundMark x1="55488" y1="8475" x2="55488" y2="8475"/>
                        <a14:foregroundMark x1="53049" y1="4661" x2="53049" y2="4661"/>
                        <a14:foregroundMark x1="47561" y1="91102" x2="47561" y2="91102"/>
                        <a14:foregroundMark x1="55488" y1="77966" x2="55488" y2="77966"/>
                      </a14:backgroundRemoval>
                    </a14:imgEffect>
                  </a14:imgLayer>
                </a14:imgProps>
              </a:ext>
              <a:ext uri="{28A0092B-C50C-407E-A947-70E740481C1C}">
                <a14:useLocalDpi xmlns:a14="http://schemas.microsoft.com/office/drawing/2010/main" val="0"/>
              </a:ext>
            </a:extLst>
          </a:blip>
          <a:stretch>
            <a:fillRect/>
          </a:stretch>
        </p:blipFill>
        <p:spPr>
          <a:xfrm>
            <a:off x="785668" y="3307771"/>
            <a:ext cx="357473" cy="514412"/>
          </a:xfrm>
          <a:prstGeom prst="rect">
            <a:avLst/>
          </a:prstGeom>
        </p:spPr>
      </p:pic>
      <p:sp>
        <p:nvSpPr>
          <p:cNvPr id="14" name="ZoneTexte 13">
            <a:extLst>
              <a:ext uri="{FF2B5EF4-FFF2-40B4-BE49-F238E27FC236}">
                <a16:creationId xmlns:a16="http://schemas.microsoft.com/office/drawing/2014/main" id="{1521B8B1-BB7E-43E0-B7A6-F5EF2AF14C3A}"/>
              </a:ext>
            </a:extLst>
          </p:cNvPr>
          <p:cNvSpPr txBox="1"/>
          <p:nvPr/>
        </p:nvSpPr>
        <p:spPr>
          <a:xfrm>
            <a:off x="7476942" y="2258451"/>
            <a:ext cx="343412" cy="300082"/>
          </a:xfrm>
          <a:prstGeom prst="rect">
            <a:avLst/>
          </a:prstGeom>
          <a:noFill/>
        </p:spPr>
        <p:txBody>
          <a:bodyPr wrap="square" rtlCol="0">
            <a:spAutoFit/>
          </a:bodyPr>
          <a:lstStyle/>
          <a:p>
            <a:endParaRPr lang="fr-CA" sz="1350" dirty="0"/>
          </a:p>
        </p:txBody>
      </p:sp>
      <p:sp>
        <p:nvSpPr>
          <p:cNvPr id="20" name="ZoneTexte 19">
            <a:extLst>
              <a:ext uri="{FF2B5EF4-FFF2-40B4-BE49-F238E27FC236}">
                <a16:creationId xmlns:a16="http://schemas.microsoft.com/office/drawing/2014/main" id="{A38F37AF-CF54-436A-A829-74AFE78BA23E}"/>
              </a:ext>
            </a:extLst>
          </p:cNvPr>
          <p:cNvSpPr txBox="1"/>
          <p:nvPr/>
        </p:nvSpPr>
        <p:spPr>
          <a:xfrm>
            <a:off x="7324424" y="1187216"/>
            <a:ext cx="428685" cy="300082"/>
          </a:xfrm>
          <a:prstGeom prst="rect">
            <a:avLst/>
          </a:prstGeom>
          <a:noFill/>
        </p:spPr>
        <p:txBody>
          <a:bodyPr wrap="square" rtlCol="0">
            <a:spAutoFit/>
          </a:bodyPr>
          <a:lstStyle/>
          <a:p>
            <a:endParaRPr lang="fr-CA" sz="1350" dirty="0"/>
          </a:p>
        </p:txBody>
      </p:sp>
      <p:pic>
        <p:nvPicPr>
          <p:cNvPr id="27" name="Image 26" descr="Une image contenant alimentation, fruit&#10;&#10;Description générée automatiquement">
            <a:extLst>
              <a:ext uri="{FF2B5EF4-FFF2-40B4-BE49-F238E27FC236}">
                <a16:creationId xmlns:a16="http://schemas.microsoft.com/office/drawing/2014/main" id="{3D4F7B8D-9B7D-4B0E-9563-5DC1A7349F5D}"/>
              </a:ext>
            </a:extLst>
          </p:cNvPr>
          <p:cNvPicPr>
            <a:picLocks noChangeAspect="1"/>
          </p:cNvPicPr>
          <p:nvPr/>
        </p:nvPicPr>
        <p:blipFill>
          <a:blip r:embed="rId33">
            <a:extLst>
              <a:ext uri="{BEBA8EAE-BF5A-486C-A8C5-ECC9F3942E4B}">
                <a14:imgProps xmlns:a14="http://schemas.microsoft.com/office/drawing/2010/main">
                  <a14:imgLayer r:embed="rId3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525716" y="1309866"/>
            <a:ext cx="804901" cy="683107"/>
          </a:xfrm>
          <a:prstGeom prst="rect">
            <a:avLst/>
          </a:prstGeom>
        </p:spPr>
      </p:pic>
      <p:pic>
        <p:nvPicPr>
          <p:cNvPr id="69" name="Image 68" descr="Une image contenant arrêt, alimentation, signe&#10;&#10;Description générée automatiquement">
            <a:hlinkClick r:id="rId35" action="ppaction://hlinksldjump"/>
            <a:extLst>
              <a:ext uri="{FF2B5EF4-FFF2-40B4-BE49-F238E27FC236}">
                <a16:creationId xmlns:a16="http://schemas.microsoft.com/office/drawing/2014/main" id="{20BD3C34-8747-442A-A488-92AE86E181EB}"/>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36131" y="3079053"/>
            <a:ext cx="508946" cy="718967"/>
          </a:xfrm>
          <a:prstGeom prst="rect">
            <a:avLst/>
          </a:prstGeom>
        </p:spPr>
      </p:pic>
      <p:pic>
        <p:nvPicPr>
          <p:cNvPr id="123" name="Image 122" descr="Une image contenant arrêt, alimentation, signe&#10;&#10;Description générée automatiquement">
            <a:hlinkClick r:id="rId37" action="ppaction://hlinksldjump"/>
            <a:extLst>
              <a:ext uri="{FF2B5EF4-FFF2-40B4-BE49-F238E27FC236}">
                <a16:creationId xmlns:a16="http://schemas.microsoft.com/office/drawing/2014/main" id="{FAD4A13F-A0ED-4B5F-B063-A2727B54880A}"/>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5073532" y="3131660"/>
            <a:ext cx="508946" cy="718967"/>
          </a:xfrm>
          <a:prstGeom prst="rect">
            <a:avLst/>
          </a:prstGeom>
        </p:spPr>
      </p:pic>
      <p:pic>
        <p:nvPicPr>
          <p:cNvPr id="124" name="Image 123" descr="Une image contenant arrêt, alimentation, signe&#10;&#10;Description générée automatiquement">
            <a:hlinkClick r:id="rId38" action="ppaction://hlinksldjump"/>
            <a:extLst>
              <a:ext uri="{FF2B5EF4-FFF2-40B4-BE49-F238E27FC236}">
                <a16:creationId xmlns:a16="http://schemas.microsoft.com/office/drawing/2014/main" id="{22B9CAA3-9717-444F-AFBB-05614F641066}"/>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5409203" y="1299923"/>
            <a:ext cx="508946" cy="718967"/>
          </a:xfrm>
          <a:prstGeom prst="rect">
            <a:avLst/>
          </a:prstGeom>
        </p:spPr>
      </p:pic>
      <p:pic>
        <p:nvPicPr>
          <p:cNvPr id="125" name="Image 124" descr="Une image contenant arrêt, alimentation, signe&#10;&#10;Description générée automatiquement">
            <a:hlinkClick r:id="rId39" action="ppaction://hlinksldjump"/>
            <a:extLst>
              <a:ext uri="{FF2B5EF4-FFF2-40B4-BE49-F238E27FC236}">
                <a16:creationId xmlns:a16="http://schemas.microsoft.com/office/drawing/2014/main" id="{C7C25498-A5C2-4CAC-AEF2-FBF409EE120A}"/>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8572742" y="4106483"/>
            <a:ext cx="508946" cy="718967"/>
          </a:xfrm>
          <a:prstGeom prst="rect">
            <a:avLst/>
          </a:prstGeom>
        </p:spPr>
      </p:pic>
      <p:pic>
        <p:nvPicPr>
          <p:cNvPr id="99" name="Image 98" descr="Une image contenant arrêt, alimentation, signe&#10;&#10;Description générée automatiquement">
            <a:hlinkClick r:id="rId40" action="ppaction://hlinksldjump"/>
            <a:extLst>
              <a:ext uri="{FF2B5EF4-FFF2-40B4-BE49-F238E27FC236}">
                <a16:creationId xmlns:a16="http://schemas.microsoft.com/office/drawing/2014/main" id="{FACBEBC3-8D49-4D3F-9A72-23DED71A2FDF}"/>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24629" y="1200134"/>
            <a:ext cx="556222" cy="785752"/>
          </a:xfrm>
          <a:prstGeom prst="rect">
            <a:avLst/>
          </a:prstGeom>
        </p:spPr>
      </p:pic>
      <p:pic>
        <p:nvPicPr>
          <p:cNvPr id="126" name="Image 125" descr="Une image contenant table&#10;&#10;Description générée automatiquement">
            <a:extLst>
              <a:ext uri="{FF2B5EF4-FFF2-40B4-BE49-F238E27FC236}">
                <a16:creationId xmlns:a16="http://schemas.microsoft.com/office/drawing/2014/main" id="{62BB6D20-E891-462D-9BD9-FA2D68BDD5DD}"/>
              </a:ext>
            </a:extLst>
          </p:cNvPr>
          <p:cNvPicPr>
            <a:picLocks noChangeAspect="1"/>
          </p:cNvPicPr>
          <p:nvPr/>
        </p:nvPicPr>
        <p:blipFill>
          <a:blip r:embed="rId42" cstate="print">
            <a:extLst>
              <a:ext uri="{BEBA8EAE-BF5A-486C-A8C5-ECC9F3942E4B}">
                <a14:imgProps xmlns:a14="http://schemas.microsoft.com/office/drawing/2010/main">
                  <a14:imgLayer r:embed="rId43">
                    <a14:imgEffect>
                      <a14:backgroundRemoval t="8475" b="91525" l="9728" r="89494">
                        <a14:foregroundMark x1="57198" y1="13559" x2="57198" y2="13559"/>
                        <a14:foregroundMark x1="68093" y1="23051" x2="68093" y2="23051"/>
                        <a14:foregroundMark x1="63424" y1="8475" x2="63424" y2="8475"/>
                        <a14:foregroundMark x1="64591" y1="20000" x2="64591" y2="20000"/>
                        <a14:foregroundMark x1="56031" y1="91525" x2="56031" y2="91525"/>
                      </a14:backgroundRemoval>
                    </a14:imgEffect>
                  </a14:imgLayer>
                </a14:imgProps>
              </a:ext>
              <a:ext uri="{28A0092B-C50C-407E-A947-70E740481C1C}">
                <a14:useLocalDpi xmlns:a14="http://schemas.microsoft.com/office/drawing/2010/main" val="0"/>
              </a:ext>
            </a:extLst>
          </a:blip>
          <a:stretch>
            <a:fillRect/>
          </a:stretch>
        </p:blipFill>
        <p:spPr>
          <a:xfrm>
            <a:off x="1715764" y="3762448"/>
            <a:ext cx="1021619" cy="1172676"/>
          </a:xfrm>
          <a:prstGeom prst="rect">
            <a:avLst/>
          </a:prstGeom>
        </p:spPr>
      </p:pic>
      <p:sp>
        <p:nvSpPr>
          <p:cNvPr id="132" name="Rectangle 131">
            <a:extLst>
              <a:ext uri="{FF2B5EF4-FFF2-40B4-BE49-F238E27FC236}">
                <a16:creationId xmlns:a16="http://schemas.microsoft.com/office/drawing/2014/main" id="{03597C72-C7BA-4A1A-8B48-54D073D122BF}"/>
              </a:ext>
            </a:extLst>
          </p:cNvPr>
          <p:cNvSpPr/>
          <p:nvPr/>
        </p:nvSpPr>
        <p:spPr>
          <a:xfrm>
            <a:off x="6018529" y="813677"/>
            <a:ext cx="1864105" cy="530915"/>
          </a:xfrm>
          <a:prstGeom prst="rect">
            <a:avLst/>
          </a:prstGeom>
          <a:noFill/>
        </p:spPr>
        <p:txBody>
          <a:bodyPr wrap="square" lIns="68580" tIns="34290" rIns="68580" bIns="34290">
            <a:spAutoFit/>
          </a:bodyPr>
          <a:lstStyle/>
          <a:p>
            <a:pPr algn="ctr"/>
            <a:r>
              <a:rPr lang="fr-FR" sz="3000" dirty="0">
                <a:ln w="0"/>
                <a:solidFill>
                  <a:srgbClr val="FB0F0F"/>
                </a:solidFill>
                <a:effectLst>
                  <a:outerShdw blurRad="38100" dist="25400" dir="5400000" algn="ctr" rotWithShape="0">
                    <a:srgbClr val="6E747A">
                      <a:alpha val="43000"/>
                    </a:srgbClr>
                  </a:outerShdw>
                </a:effectLst>
              </a:rPr>
              <a:t>Arrivée</a:t>
            </a:r>
          </a:p>
        </p:txBody>
      </p:sp>
      <p:pic>
        <p:nvPicPr>
          <p:cNvPr id="10" name="Image 9" descr="Une image contenant dessin&#10;&#10;Description générée automatiquement">
            <a:extLst>
              <a:ext uri="{FF2B5EF4-FFF2-40B4-BE49-F238E27FC236}">
                <a16:creationId xmlns:a16="http://schemas.microsoft.com/office/drawing/2014/main" id="{BE068148-2044-42E0-97A0-B9DDB9C926B8}"/>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8488572" y="832915"/>
            <a:ext cx="727579" cy="721988"/>
          </a:xfrm>
          <a:prstGeom prst="rect">
            <a:avLst/>
          </a:prstGeom>
        </p:spPr>
      </p:pic>
      <p:pic>
        <p:nvPicPr>
          <p:cNvPr id="127" name="Image 126">
            <a:extLst>
              <a:ext uri="{FF2B5EF4-FFF2-40B4-BE49-F238E27FC236}">
                <a16:creationId xmlns:a16="http://schemas.microsoft.com/office/drawing/2014/main" id="{961F6FEE-0B89-4A00-BC89-385540590C03}"/>
              </a:ext>
            </a:extLst>
          </p:cNvPr>
          <p:cNvPicPr>
            <a:picLocks noChangeAspect="1"/>
          </p:cNvPicPr>
          <p:nvPr/>
        </p:nvPicPr>
        <p:blipFill>
          <a:blip r:embed="rId27">
            <a:extLst>
              <a:ext uri="{BEBA8EAE-BF5A-486C-A8C5-ECC9F3942E4B}">
                <a14:imgProps xmlns:a14="http://schemas.microsoft.com/office/drawing/2010/main">
                  <a14:imgLayer r:embed="rId28">
                    <a14:imgEffect>
                      <a14:backgroundRemoval t="10000" b="90000" l="10000" r="90000"/>
                    </a14:imgEffect>
                  </a14:imgLayer>
                </a14:imgProps>
              </a:ext>
            </a:extLst>
          </a:blip>
          <a:stretch>
            <a:fillRect/>
          </a:stretch>
        </p:blipFill>
        <p:spPr>
          <a:xfrm>
            <a:off x="6183137" y="2745528"/>
            <a:ext cx="880049" cy="1052492"/>
          </a:xfrm>
          <a:prstGeom prst="rect">
            <a:avLst/>
          </a:prstGeom>
        </p:spPr>
      </p:pic>
      <p:pic>
        <p:nvPicPr>
          <p:cNvPr id="4" name="Image 3">
            <a:hlinkClick r:id="rId45" action="ppaction://hlinksldjump"/>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29805" y="4809881"/>
            <a:ext cx="464546" cy="696819"/>
          </a:xfrm>
          <a:prstGeom prst="rect">
            <a:avLst/>
          </a:prstGeom>
        </p:spPr>
      </p:pic>
      <p:pic>
        <p:nvPicPr>
          <p:cNvPr id="128" name="Image 127">
            <a:hlinkClick r:id="rId45" action="ppaction://hlinksldjump"/>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40909" y="4037016"/>
            <a:ext cx="464546" cy="681860"/>
          </a:xfrm>
          <a:prstGeom prst="rect">
            <a:avLst/>
          </a:prstGeom>
        </p:spPr>
      </p:pic>
      <p:pic>
        <p:nvPicPr>
          <p:cNvPr id="133" name="Image 132">
            <a:hlinkClick r:id="rId45" action="ppaction://hlinksldjump"/>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56339" y="2216594"/>
            <a:ext cx="464546" cy="696819"/>
          </a:xfrm>
          <a:prstGeom prst="rect">
            <a:avLst/>
          </a:prstGeom>
        </p:spPr>
      </p:pic>
      <p:pic>
        <p:nvPicPr>
          <p:cNvPr id="134" name="Image 133">
            <a:hlinkClick r:id="rId45" action="ppaction://hlinksldjump"/>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2002591" y="238718"/>
            <a:ext cx="464546" cy="696819"/>
          </a:xfrm>
          <a:prstGeom prst="rect">
            <a:avLst/>
          </a:prstGeom>
        </p:spPr>
      </p:pic>
      <p:pic>
        <p:nvPicPr>
          <p:cNvPr id="135" name="Image 134">
            <a:hlinkClick r:id="rId45" action="ppaction://hlinksldjump"/>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3204080" y="298662"/>
            <a:ext cx="464546" cy="696819"/>
          </a:xfrm>
          <a:prstGeom prst="rect">
            <a:avLst/>
          </a:prstGeom>
        </p:spPr>
      </p:pic>
      <p:pic>
        <p:nvPicPr>
          <p:cNvPr id="136" name="Image 135">
            <a:hlinkClick r:id="rId45" action="ppaction://hlinksldjump"/>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5412387" y="2151400"/>
            <a:ext cx="464546" cy="696819"/>
          </a:xfrm>
          <a:prstGeom prst="rect">
            <a:avLst/>
          </a:prstGeom>
        </p:spPr>
      </p:pic>
      <p:pic>
        <p:nvPicPr>
          <p:cNvPr id="137" name="Image 136">
            <a:hlinkClick r:id="rId45" action="ppaction://hlinksldjump"/>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5359491" y="3969966"/>
            <a:ext cx="464546" cy="696819"/>
          </a:xfrm>
          <a:prstGeom prst="rect">
            <a:avLst/>
          </a:prstGeom>
        </p:spPr>
      </p:pic>
      <p:pic>
        <p:nvPicPr>
          <p:cNvPr id="138" name="Image 137">
            <a:hlinkClick r:id="rId45" action="ppaction://hlinksldjump"/>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3377281" y="4931324"/>
            <a:ext cx="464546" cy="696819"/>
          </a:xfrm>
          <a:prstGeom prst="rect">
            <a:avLst/>
          </a:prstGeom>
        </p:spPr>
      </p:pic>
      <p:pic>
        <p:nvPicPr>
          <p:cNvPr id="139" name="Image 138">
            <a:hlinkClick r:id="rId45" action="ppaction://hlinksldjump"/>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rot="5400000">
            <a:off x="5465708" y="5749147"/>
            <a:ext cx="464546" cy="696819"/>
          </a:xfrm>
          <a:prstGeom prst="rect">
            <a:avLst/>
          </a:prstGeom>
        </p:spPr>
      </p:pic>
      <p:pic>
        <p:nvPicPr>
          <p:cNvPr id="140" name="Image 139">
            <a:hlinkClick r:id="rId45" action="ppaction://hlinksldjump"/>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rot="5400000">
            <a:off x="6623726" y="5759756"/>
            <a:ext cx="464546" cy="696819"/>
          </a:xfrm>
          <a:prstGeom prst="rect">
            <a:avLst/>
          </a:prstGeom>
        </p:spPr>
      </p:pic>
      <p:pic>
        <p:nvPicPr>
          <p:cNvPr id="141" name="Image 140">
            <a:hlinkClick r:id="rId45" action="ppaction://hlinksldjump"/>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rot="5400000">
            <a:off x="7755528" y="5786876"/>
            <a:ext cx="464546" cy="696819"/>
          </a:xfrm>
          <a:prstGeom prst="rect">
            <a:avLst/>
          </a:prstGeom>
        </p:spPr>
      </p:pic>
      <p:pic>
        <p:nvPicPr>
          <p:cNvPr id="142" name="Image 141">
            <a:hlinkClick r:id="rId45" action="ppaction://hlinksldjump"/>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8572614" y="3065629"/>
            <a:ext cx="464546" cy="696819"/>
          </a:xfrm>
          <a:prstGeom prst="rect">
            <a:avLst/>
          </a:prstGeom>
        </p:spPr>
      </p:pic>
      <p:pic>
        <p:nvPicPr>
          <p:cNvPr id="143" name="Image 142">
            <a:hlinkClick r:id="rId45" action="ppaction://hlinksldjump"/>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8535836" y="2062926"/>
            <a:ext cx="464546" cy="696819"/>
          </a:xfrm>
          <a:prstGeom prst="rect">
            <a:avLst/>
          </a:prstGeom>
        </p:spPr>
      </p:pic>
    </p:spTree>
    <p:extLst>
      <p:ext uri="{BB962C8B-B14F-4D97-AF65-F5344CB8AC3E}">
        <p14:creationId xmlns:p14="http://schemas.microsoft.com/office/powerpoint/2010/main" val="3490173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subTnLst>
                                    <p:set>
                                      <p:cBhvr override="childStyle">
                                        <p:cTn dur="1" fill="hold" display="0" masterRel="nextClick" afterEffect="1"/>
                                        <p:tgtEl>
                                          <p:spTgt spid="97"/>
                                        </p:tgtEl>
                                        <p:attrNameLst>
                                          <p:attrName>style.visibility</p:attrName>
                                        </p:attrNameLst>
                                      </p:cBhvr>
                                      <p:to>
                                        <p:strVal val="hidden"/>
                                      </p:to>
                                    </p:set>
                                  </p:sub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childTnLst>
                                  <p:subTnLst>
                                    <p:set>
                                      <p:cBhvr override="childStyle">
                                        <p:cTn dur="1" fill="hold" display="0" masterRel="nextClick" afterEffect="1"/>
                                        <p:tgtEl>
                                          <p:spTgt spid="95"/>
                                        </p:tgtEl>
                                        <p:attrNameLst>
                                          <p:attrName>style.visibility</p:attrName>
                                        </p:attrNameLst>
                                      </p:cBhvr>
                                      <p:to>
                                        <p:strVal val="hidden"/>
                                      </p:to>
                                    </p:set>
                                  </p:sub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3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childTnLst>
              </p:cTn>
              <p:nextCondLst>
                <p:cond evt="onClick" delay="0">
                  <p:tgtEl>
                    <p:spTgt spid="39"/>
                  </p:tgtEl>
                </p:cond>
              </p:nextCondLst>
            </p:seq>
            <p:seq concurrent="1" nextAc="seek">
              <p:cTn id="17" restart="whenNotActive" fill="hold" evtFilter="cancelBubble" nodeType="interactiveSeq">
                <p:stCondLst>
                  <p:cond evt="onClick" delay="0">
                    <p:tgtEl>
                      <p:spTgt spid="40"/>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childTnLst>
              </p:cTn>
              <p:nextCondLst>
                <p:cond evt="onClick" delay="0">
                  <p:tgtEl>
                    <p:spTgt spid="40"/>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subTnLst>
                                    <p:set>
                                      <p:cBhvr override="childStyle">
                                        <p:cTn dur="1" fill="hold" display="0" masterRel="nextClick" afterEffect="1"/>
                                        <p:tgtEl>
                                          <p:spTgt spid="42"/>
                                        </p:tgtEl>
                                        <p:attrNameLst>
                                          <p:attrName>style.visibility</p:attrName>
                                        </p:attrNameLst>
                                      </p:cBhvr>
                                      <p:to>
                                        <p:strVal val="hidden"/>
                                      </p:to>
                                    </p:set>
                                  </p:sub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58"/>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childTnLst>
                                  <p:subTnLst>
                                    <p:set>
                                      <p:cBhvr override="childStyle">
                                        <p:cTn dur="1" fill="hold" display="0" masterRel="nextClick" afterEffect="1"/>
                                        <p:tgtEl>
                                          <p:spTgt spid="56"/>
                                        </p:tgtEl>
                                        <p:attrNameLst>
                                          <p:attrName>style.visibility</p:attrName>
                                        </p:attrNameLst>
                                      </p:cBhvr>
                                      <p:to>
                                        <p:strVal val="hidden"/>
                                      </p:to>
                                    </p:set>
                                  </p:subTnLst>
                                </p:cTn>
                              </p:par>
                            </p:childTnLst>
                          </p:cTn>
                        </p:par>
                      </p:childTnLst>
                    </p:cTn>
                  </p:par>
                </p:childTnLst>
              </p:cTn>
              <p:nextCondLst>
                <p:cond evt="onClick" delay="0">
                  <p:tgtEl>
                    <p:spTgt spid="58"/>
                  </p:tgtEl>
                </p:cond>
              </p:nextCondLst>
            </p:seq>
            <p:seq concurrent="1" nextAc="seek">
              <p:cTn id="37" restart="whenNotActive" fill="hold" evtFilter="cancelBubble" nodeType="interactiveSeq">
                <p:stCondLst>
                  <p:cond evt="onClick" delay="0">
                    <p:tgtEl>
                      <p:spTgt spid="60"/>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5"/>
                                        </p:tgtEl>
                                        <p:attrNameLst>
                                          <p:attrName>style.visibility</p:attrName>
                                        </p:attrNameLst>
                                      </p:cBhvr>
                                      <p:to>
                                        <p:strVal val="visible"/>
                                      </p:to>
                                    </p:set>
                                  </p:childTnLst>
                                  <p:subTnLst>
                                    <p:set>
                                      <p:cBhvr override="childStyle">
                                        <p:cTn dur="1" fill="hold" display="0" masterRel="nextClick" afterEffect="1"/>
                                        <p:tgtEl>
                                          <p:spTgt spid="45"/>
                                        </p:tgtEl>
                                        <p:attrNameLst>
                                          <p:attrName>style.visibility</p:attrName>
                                        </p:attrNameLst>
                                      </p:cBhvr>
                                      <p:to>
                                        <p:strVal val="hidden"/>
                                      </p:to>
                                    </p:set>
                                  </p:subTnLst>
                                </p:cTn>
                              </p:par>
                            </p:childTnLst>
                          </p:cTn>
                        </p:par>
                      </p:childTnLst>
                    </p:cTn>
                  </p:par>
                </p:childTnLst>
              </p:cTn>
              <p:nextCondLst>
                <p:cond evt="onClick" delay="0">
                  <p:tgtEl>
                    <p:spTgt spid="60"/>
                  </p:tgtEl>
                </p:cond>
              </p:nextCondLst>
            </p:seq>
            <p:seq concurrent="1" nextAc="seek">
              <p:cTn id="42" restart="whenNotActive" fill="hold" evtFilter="cancelBubble" nodeType="interactiveSeq">
                <p:stCondLst>
                  <p:cond evt="onClick" delay="0">
                    <p:tgtEl>
                      <p:spTgt spid="63"/>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2"/>
                                        </p:tgtEl>
                                        <p:attrNameLst>
                                          <p:attrName>style.visibility</p:attrName>
                                        </p:attrNameLst>
                                      </p:cBhvr>
                                      <p:to>
                                        <p:strVal val="visible"/>
                                      </p:to>
                                    </p:set>
                                  </p:childTnLst>
                                  <p:subTnLst>
                                    <p:set>
                                      <p:cBhvr override="childStyle">
                                        <p:cTn dur="1" fill="hold" display="0" masterRel="nextClick" afterEffect="1"/>
                                        <p:tgtEl>
                                          <p:spTgt spid="62"/>
                                        </p:tgtEl>
                                        <p:attrNameLst>
                                          <p:attrName>style.visibility</p:attrName>
                                        </p:attrNameLst>
                                      </p:cBhvr>
                                      <p:to>
                                        <p:strVal val="hidden"/>
                                      </p:to>
                                    </p:set>
                                  </p:subTnLst>
                                </p:cTn>
                              </p:par>
                            </p:childTnLst>
                          </p:cTn>
                        </p:par>
                      </p:childTnLst>
                    </p:cTn>
                  </p:par>
                </p:childTnLst>
              </p:cTn>
              <p:nextCondLst>
                <p:cond evt="onClick" delay="0">
                  <p:tgtEl>
                    <p:spTgt spid="63"/>
                  </p:tgtEl>
                </p:cond>
              </p:nextCondLst>
            </p:seq>
            <p:seq concurrent="1" nextAc="seek">
              <p:cTn id="47" restart="whenNotActive" fill="hold" evtFilter="cancelBubble" nodeType="interactiveSeq">
                <p:stCondLst>
                  <p:cond evt="onClick" delay="0">
                    <p:tgtEl>
                      <p:spTgt spid="64"/>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61"/>
                                        </p:tgtEl>
                                        <p:attrNameLst>
                                          <p:attrName>style.visibility</p:attrName>
                                        </p:attrNameLst>
                                      </p:cBhvr>
                                      <p:to>
                                        <p:strVal val="visible"/>
                                      </p:to>
                                    </p:set>
                                  </p:childTnLst>
                                  <p:subTnLst>
                                    <p:set>
                                      <p:cBhvr override="childStyle">
                                        <p:cTn dur="1" fill="hold" display="0" masterRel="nextClick" afterEffect="1"/>
                                        <p:tgtEl>
                                          <p:spTgt spid="61"/>
                                        </p:tgtEl>
                                        <p:attrNameLst>
                                          <p:attrName>style.visibility</p:attrName>
                                        </p:attrNameLst>
                                      </p:cBhvr>
                                      <p:to>
                                        <p:strVal val="hidden"/>
                                      </p:to>
                                    </p:set>
                                  </p:subTnLst>
                                </p:cTn>
                              </p:par>
                            </p:childTnLst>
                          </p:cTn>
                        </p:par>
                      </p:childTnLst>
                    </p:cTn>
                  </p:par>
                </p:childTnLst>
              </p:cTn>
              <p:nextCondLst>
                <p:cond evt="onClick" delay="0">
                  <p:tgtEl>
                    <p:spTgt spid="64"/>
                  </p:tgtEl>
                </p:cond>
              </p:nextCondLst>
            </p:seq>
            <p:seq concurrent="1" nextAc="seek">
              <p:cTn id="52" restart="whenNotActive" fill="hold" evtFilter="cancelBubble" nodeType="interactiveSeq">
                <p:stCondLst>
                  <p:cond evt="onClick" delay="0">
                    <p:tgtEl>
                      <p:spTgt spid="67"/>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6"/>
                                        </p:tgtEl>
                                        <p:attrNameLst>
                                          <p:attrName>style.visibility</p:attrName>
                                        </p:attrNameLst>
                                      </p:cBhvr>
                                      <p:to>
                                        <p:strVal val="visible"/>
                                      </p:to>
                                    </p:set>
                                  </p:childTnLst>
                                  <p:subTnLst>
                                    <p:set>
                                      <p:cBhvr override="childStyle">
                                        <p:cTn dur="1" fill="hold" display="0" masterRel="nextClick" afterEffect="1"/>
                                        <p:tgtEl>
                                          <p:spTgt spid="66"/>
                                        </p:tgtEl>
                                        <p:attrNameLst>
                                          <p:attrName>style.visibility</p:attrName>
                                        </p:attrNameLst>
                                      </p:cBhvr>
                                      <p:to>
                                        <p:strVal val="hidden"/>
                                      </p:to>
                                    </p:set>
                                  </p:subTnLst>
                                </p:cTn>
                              </p:par>
                            </p:childTnLst>
                          </p:cTn>
                        </p:par>
                      </p:childTnLst>
                    </p:cTn>
                  </p:par>
                </p:childTnLst>
              </p:cTn>
              <p:nextCondLst>
                <p:cond evt="onClick" delay="0">
                  <p:tgtEl>
                    <p:spTgt spid="67"/>
                  </p:tgtEl>
                </p:cond>
              </p:nextCondLst>
            </p:seq>
            <p:seq concurrent="1" nextAc="seek">
              <p:cTn id="57" restart="whenNotActive" fill="hold" evtFilter="cancelBubble" nodeType="interactiveSeq">
                <p:stCondLst>
                  <p:cond evt="onClick" delay="0">
                    <p:tgtEl>
                      <p:spTgt spid="68"/>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65"/>
                                        </p:tgtEl>
                                        <p:attrNameLst>
                                          <p:attrName>style.visibility</p:attrName>
                                        </p:attrNameLst>
                                      </p:cBhvr>
                                      <p:to>
                                        <p:strVal val="visible"/>
                                      </p:to>
                                    </p:set>
                                  </p:childTnLst>
                                  <p:subTnLst>
                                    <p:set>
                                      <p:cBhvr override="childStyle">
                                        <p:cTn dur="1" fill="hold" display="0" masterRel="nextClick" afterEffect="1"/>
                                        <p:tgtEl>
                                          <p:spTgt spid="65"/>
                                        </p:tgtEl>
                                        <p:attrNameLst>
                                          <p:attrName>style.visibility</p:attrName>
                                        </p:attrNameLst>
                                      </p:cBhvr>
                                      <p:to>
                                        <p:strVal val="hidden"/>
                                      </p:to>
                                    </p:set>
                                  </p:subTnLst>
                                </p:cTn>
                              </p:par>
                            </p:childTnLst>
                          </p:cTn>
                        </p:par>
                      </p:childTnLst>
                    </p:cTn>
                  </p:par>
                </p:childTnLst>
              </p:cTn>
              <p:nextCondLst>
                <p:cond evt="onClick" delay="0">
                  <p:tgtEl>
                    <p:spTgt spid="68"/>
                  </p:tgtEl>
                </p:cond>
              </p:nextCondLst>
            </p:seq>
            <p:seq concurrent="1" nextAc="seek">
              <p:cTn id="62" restart="whenNotActive" fill="hold" evtFilter="cancelBubble" nodeType="interactiveSeq">
                <p:stCondLst>
                  <p:cond evt="onClick" delay="0">
                    <p:tgtEl>
                      <p:spTgt spid="73"/>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2"/>
                                        </p:tgtEl>
                                        <p:attrNameLst>
                                          <p:attrName>style.visibility</p:attrName>
                                        </p:attrNameLst>
                                      </p:cBhvr>
                                      <p:to>
                                        <p:strVal val="visible"/>
                                      </p:to>
                                    </p:set>
                                  </p:childTnLst>
                                  <p:subTnLst>
                                    <p:set>
                                      <p:cBhvr override="childStyle">
                                        <p:cTn dur="1" fill="hold" display="0" masterRel="nextClick" afterEffect="1"/>
                                        <p:tgtEl>
                                          <p:spTgt spid="72"/>
                                        </p:tgtEl>
                                        <p:attrNameLst>
                                          <p:attrName>style.visibility</p:attrName>
                                        </p:attrNameLst>
                                      </p:cBhvr>
                                      <p:to>
                                        <p:strVal val="hidden"/>
                                      </p:to>
                                    </p:set>
                                  </p:subTnLst>
                                </p:cTn>
                              </p:par>
                            </p:childTnLst>
                          </p:cTn>
                        </p:par>
                      </p:childTnLst>
                    </p:cTn>
                  </p:par>
                </p:childTnLst>
              </p:cTn>
              <p:nextCondLst>
                <p:cond evt="onClick" delay="0">
                  <p:tgtEl>
                    <p:spTgt spid="73"/>
                  </p:tgtEl>
                </p:cond>
              </p:nextCondLst>
            </p:seq>
            <p:seq concurrent="1" nextAc="seek">
              <p:cTn id="67" restart="whenNotActive" fill="hold" evtFilter="cancelBubble" nodeType="interactiveSeq">
                <p:stCondLst>
                  <p:cond evt="onClick" delay="0">
                    <p:tgtEl>
                      <p:spTgt spid="74"/>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71"/>
                                        </p:tgtEl>
                                        <p:attrNameLst>
                                          <p:attrName>style.visibility</p:attrName>
                                        </p:attrNameLst>
                                      </p:cBhvr>
                                      <p:to>
                                        <p:strVal val="visible"/>
                                      </p:to>
                                    </p:set>
                                  </p:childTnLst>
                                  <p:subTnLst>
                                    <p:set>
                                      <p:cBhvr override="childStyle">
                                        <p:cTn dur="1" fill="hold" display="0" masterRel="nextClick" afterEffect="1"/>
                                        <p:tgtEl>
                                          <p:spTgt spid="71"/>
                                        </p:tgtEl>
                                        <p:attrNameLst>
                                          <p:attrName>style.visibility</p:attrName>
                                        </p:attrNameLst>
                                      </p:cBhvr>
                                      <p:to>
                                        <p:strVal val="hidden"/>
                                      </p:to>
                                    </p:set>
                                  </p:subTnLst>
                                </p:cTn>
                              </p:par>
                            </p:childTnLst>
                          </p:cTn>
                        </p:par>
                      </p:childTnLst>
                    </p:cTn>
                  </p:par>
                </p:childTnLst>
              </p:cTn>
              <p:nextCondLst>
                <p:cond evt="onClick" delay="0">
                  <p:tgtEl>
                    <p:spTgt spid="74"/>
                  </p:tgtEl>
                </p:cond>
              </p:nextCondLst>
            </p:seq>
            <p:seq concurrent="1" nextAc="seek">
              <p:cTn id="72" restart="whenNotActive" fill="hold" evtFilter="cancelBubble" nodeType="interactiveSeq">
                <p:stCondLst>
                  <p:cond evt="onClick" delay="0">
                    <p:tgtEl>
                      <p:spTgt spid="77"/>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6"/>
                                        </p:tgtEl>
                                        <p:attrNameLst>
                                          <p:attrName>style.visibility</p:attrName>
                                        </p:attrNameLst>
                                      </p:cBhvr>
                                      <p:to>
                                        <p:strVal val="visible"/>
                                      </p:to>
                                    </p:set>
                                  </p:childTnLst>
                                  <p:subTnLst>
                                    <p:set>
                                      <p:cBhvr override="childStyle">
                                        <p:cTn dur="1" fill="hold" display="0" masterRel="nextClick" afterEffect="1"/>
                                        <p:tgtEl>
                                          <p:spTgt spid="76"/>
                                        </p:tgtEl>
                                        <p:attrNameLst>
                                          <p:attrName>style.visibility</p:attrName>
                                        </p:attrNameLst>
                                      </p:cBhvr>
                                      <p:to>
                                        <p:strVal val="hidden"/>
                                      </p:to>
                                    </p:set>
                                  </p:subTnLst>
                                </p:cTn>
                              </p:par>
                            </p:childTnLst>
                          </p:cTn>
                        </p:par>
                      </p:childTnLst>
                    </p:cTn>
                  </p:par>
                </p:childTnLst>
              </p:cTn>
              <p:nextCondLst>
                <p:cond evt="onClick" delay="0">
                  <p:tgtEl>
                    <p:spTgt spid="77"/>
                  </p:tgtEl>
                </p:cond>
              </p:nextCondLst>
            </p:seq>
            <p:seq concurrent="1" nextAc="seek">
              <p:cTn id="77" restart="whenNotActive" fill="hold" evtFilter="cancelBubble" nodeType="interactiveSeq">
                <p:stCondLst>
                  <p:cond evt="onClick" delay="0">
                    <p:tgtEl>
                      <p:spTgt spid="78"/>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75"/>
                                        </p:tgtEl>
                                        <p:attrNameLst>
                                          <p:attrName>style.visibility</p:attrName>
                                        </p:attrNameLst>
                                      </p:cBhvr>
                                      <p:to>
                                        <p:strVal val="visible"/>
                                      </p:to>
                                    </p:set>
                                  </p:childTnLst>
                                  <p:subTnLst>
                                    <p:set>
                                      <p:cBhvr override="childStyle">
                                        <p:cTn dur="1" fill="hold" display="0" masterRel="nextClick" afterEffect="1"/>
                                        <p:tgtEl>
                                          <p:spTgt spid="75"/>
                                        </p:tgtEl>
                                        <p:attrNameLst>
                                          <p:attrName>style.visibility</p:attrName>
                                        </p:attrNameLst>
                                      </p:cBhvr>
                                      <p:to>
                                        <p:strVal val="hidden"/>
                                      </p:to>
                                    </p:set>
                                  </p:subTnLst>
                                </p:cTn>
                              </p:par>
                            </p:childTnLst>
                          </p:cTn>
                        </p:par>
                      </p:childTnLst>
                    </p:cTn>
                  </p:par>
                </p:childTnLst>
              </p:cTn>
              <p:nextCondLst>
                <p:cond evt="onClick" delay="0">
                  <p:tgtEl>
                    <p:spTgt spid="78"/>
                  </p:tgtEl>
                </p:cond>
              </p:nextCondLst>
            </p:seq>
            <p:seq concurrent="1" nextAc="seek">
              <p:cTn id="82" restart="whenNotActive" fill="hold" evtFilter="cancelBubble" nodeType="interactiveSeq">
                <p:stCondLst>
                  <p:cond evt="onClick" delay="0">
                    <p:tgtEl>
                      <p:spTgt spid="81"/>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80"/>
                                        </p:tgtEl>
                                        <p:attrNameLst>
                                          <p:attrName>style.visibility</p:attrName>
                                        </p:attrNameLst>
                                      </p:cBhvr>
                                      <p:to>
                                        <p:strVal val="visible"/>
                                      </p:to>
                                    </p:set>
                                  </p:childTnLst>
                                  <p:subTnLst>
                                    <p:set>
                                      <p:cBhvr override="childStyle">
                                        <p:cTn dur="1" fill="hold" display="0" masterRel="nextClick" afterEffect="1"/>
                                        <p:tgtEl>
                                          <p:spTgt spid="80"/>
                                        </p:tgtEl>
                                        <p:attrNameLst>
                                          <p:attrName>style.visibility</p:attrName>
                                        </p:attrNameLst>
                                      </p:cBhvr>
                                      <p:to>
                                        <p:strVal val="hidden"/>
                                      </p:to>
                                    </p:set>
                                  </p:subTnLst>
                                </p:cTn>
                              </p:par>
                            </p:childTnLst>
                          </p:cTn>
                        </p:par>
                      </p:childTnLst>
                    </p:cTn>
                  </p:par>
                </p:childTnLst>
              </p:cTn>
              <p:nextCondLst>
                <p:cond evt="onClick" delay="0">
                  <p:tgtEl>
                    <p:spTgt spid="81"/>
                  </p:tgtEl>
                </p:cond>
              </p:nextCondLst>
            </p:seq>
            <p:seq concurrent="1" nextAc="seek">
              <p:cTn id="87" restart="whenNotActive" fill="hold" evtFilter="cancelBubble" nodeType="interactiveSeq">
                <p:stCondLst>
                  <p:cond evt="onClick" delay="0">
                    <p:tgtEl>
                      <p:spTgt spid="84"/>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83"/>
                                        </p:tgtEl>
                                        <p:attrNameLst>
                                          <p:attrName>style.visibility</p:attrName>
                                        </p:attrNameLst>
                                      </p:cBhvr>
                                      <p:to>
                                        <p:strVal val="visible"/>
                                      </p:to>
                                    </p:set>
                                  </p:childTnLst>
                                  <p:subTnLst>
                                    <p:set>
                                      <p:cBhvr override="childStyle">
                                        <p:cTn dur="1" fill="hold" display="0" masterRel="nextClick" afterEffect="1"/>
                                        <p:tgtEl>
                                          <p:spTgt spid="83"/>
                                        </p:tgtEl>
                                        <p:attrNameLst>
                                          <p:attrName>style.visibility</p:attrName>
                                        </p:attrNameLst>
                                      </p:cBhvr>
                                      <p:to>
                                        <p:strVal val="hidden"/>
                                      </p:to>
                                    </p:set>
                                  </p:subTnLst>
                                </p:cTn>
                              </p:par>
                            </p:childTnLst>
                          </p:cTn>
                        </p:par>
                      </p:childTnLst>
                    </p:cTn>
                  </p:par>
                </p:childTnLst>
              </p:cTn>
              <p:nextCondLst>
                <p:cond evt="onClick" delay="0">
                  <p:tgtEl>
                    <p:spTgt spid="84"/>
                  </p:tgtEl>
                </p:cond>
              </p:nextCondLst>
            </p:seq>
            <p:seq concurrent="1" nextAc="seek">
              <p:cTn id="92" restart="whenNotActive" fill="hold" evtFilter="cancelBubble" nodeType="interactiveSeq">
                <p:stCondLst>
                  <p:cond evt="onClick" delay="0">
                    <p:tgtEl>
                      <p:spTgt spid="85"/>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82"/>
                                        </p:tgtEl>
                                        <p:attrNameLst>
                                          <p:attrName>style.visibility</p:attrName>
                                        </p:attrNameLst>
                                      </p:cBhvr>
                                      <p:to>
                                        <p:strVal val="visible"/>
                                      </p:to>
                                    </p:set>
                                  </p:childTnLst>
                                  <p:subTnLst>
                                    <p:set>
                                      <p:cBhvr override="childStyle">
                                        <p:cTn dur="1" fill="hold" display="0" masterRel="nextClick" afterEffect="1"/>
                                        <p:tgtEl>
                                          <p:spTgt spid="82"/>
                                        </p:tgtEl>
                                        <p:attrNameLst>
                                          <p:attrName>style.visibility</p:attrName>
                                        </p:attrNameLst>
                                      </p:cBhvr>
                                      <p:to>
                                        <p:strVal val="hidden"/>
                                      </p:to>
                                    </p:set>
                                  </p:subTnLst>
                                </p:cTn>
                              </p:par>
                            </p:childTnLst>
                          </p:cTn>
                        </p:par>
                      </p:childTnLst>
                    </p:cTn>
                  </p:par>
                </p:childTnLst>
              </p:cTn>
              <p:nextCondLst>
                <p:cond evt="onClick" delay="0">
                  <p:tgtEl>
                    <p:spTgt spid="85"/>
                  </p:tgtEl>
                </p:cond>
              </p:nextCondLst>
            </p:seq>
            <p:seq concurrent="1" nextAc="seek">
              <p:cTn id="97" restart="whenNotActive" fill="hold" evtFilter="cancelBubble" nodeType="interactiveSeq">
                <p:stCondLst>
                  <p:cond evt="onClick" delay="0">
                    <p:tgtEl>
                      <p:spTgt spid="88"/>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87"/>
                                        </p:tgtEl>
                                        <p:attrNameLst>
                                          <p:attrName>style.visibility</p:attrName>
                                        </p:attrNameLst>
                                      </p:cBhvr>
                                      <p:to>
                                        <p:strVal val="visible"/>
                                      </p:to>
                                    </p:set>
                                  </p:childTnLst>
                                  <p:subTnLst>
                                    <p:set>
                                      <p:cBhvr override="childStyle">
                                        <p:cTn dur="1" fill="hold" display="0" masterRel="nextClick" afterEffect="1"/>
                                        <p:tgtEl>
                                          <p:spTgt spid="87"/>
                                        </p:tgtEl>
                                        <p:attrNameLst>
                                          <p:attrName>style.visibility</p:attrName>
                                        </p:attrNameLst>
                                      </p:cBhvr>
                                      <p:to>
                                        <p:strVal val="hidden"/>
                                      </p:to>
                                    </p:set>
                                  </p:subTnLst>
                                </p:cTn>
                              </p:par>
                            </p:childTnLst>
                          </p:cTn>
                        </p:par>
                      </p:childTnLst>
                    </p:cTn>
                  </p:par>
                </p:childTnLst>
              </p:cTn>
              <p:nextCondLst>
                <p:cond evt="onClick" delay="0">
                  <p:tgtEl>
                    <p:spTgt spid="88"/>
                  </p:tgtEl>
                </p:cond>
              </p:nextCondLst>
            </p:seq>
            <p:seq concurrent="1" nextAc="seek">
              <p:cTn id="102" restart="whenNotActive" fill="hold" evtFilter="cancelBubble" nodeType="interactiveSeq">
                <p:stCondLst>
                  <p:cond evt="onClick" delay="0">
                    <p:tgtEl>
                      <p:spTgt spid="89"/>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86"/>
                                        </p:tgtEl>
                                        <p:attrNameLst>
                                          <p:attrName>style.visibility</p:attrName>
                                        </p:attrNameLst>
                                      </p:cBhvr>
                                      <p:to>
                                        <p:strVal val="visible"/>
                                      </p:to>
                                    </p:set>
                                  </p:childTnLst>
                                  <p:subTnLst>
                                    <p:set>
                                      <p:cBhvr override="childStyle">
                                        <p:cTn dur="1" fill="hold" display="0" masterRel="nextClick" afterEffect="1"/>
                                        <p:tgtEl>
                                          <p:spTgt spid="86"/>
                                        </p:tgtEl>
                                        <p:attrNameLst>
                                          <p:attrName>style.visibility</p:attrName>
                                        </p:attrNameLst>
                                      </p:cBhvr>
                                      <p:to>
                                        <p:strVal val="hidden"/>
                                      </p:to>
                                    </p:set>
                                  </p:subTnLst>
                                </p:cTn>
                              </p:par>
                            </p:childTnLst>
                          </p:cTn>
                        </p:par>
                      </p:childTnLst>
                    </p:cTn>
                  </p:par>
                </p:childTnLst>
              </p:cTn>
              <p:nextCondLst>
                <p:cond evt="onClick" delay="0">
                  <p:tgtEl>
                    <p:spTgt spid="89"/>
                  </p:tgtEl>
                </p:cond>
              </p:nextCondLst>
            </p:seq>
            <p:seq concurrent="1" nextAc="seek">
              <p:cTn id="107" restart="whenNotActive" fill="hold" evtFilter="cancelBubble" nodeType="interactiveSeq">
                <p:stCondLst>
                  <p:cond evt="onClick" delay="0">
                    <p:tgtEl>
                      <p:spTgt spid="92"/>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91"/>
                                        </p:tgtEl>
                                        <p:attrNameLst>
                                          <p:attrName>style.visibility</p:attrName>
                                        </p:attrNameLst>
                                      </p:cBhvr>
                                      <p:to>
                                        <p:strVal val="visible"/>
                                      </p:to>
                                    </p:set>
                                  </p:childTnLst>
                                  <p:subTnLst>
                                    <p:set>
                                      <p:cBhvr override="childStyle">
                                        <p:cTn dur="1" fill="hold" display="0" masterRel="nextClick" afterEffect="1"/>
                                        <p:tgtEl>
                                          <p:spTgt spid="91"/>
                                        </p:tgtEl>
                                        <p:attrNameLst>
                                          <p:attrName>style.visibility</p:attrName>
                                        </p:attrNameLst>
                                      </p:cBhvr>
                                      <p:to>
                                        <p:strVal val="hidden"/>
                                      </p:to>
                                    </p:set>
                                  </p:subTnLst>
                                </p:cTn>
                              </p:par>
                            </p:childTnLst>
                          </p:cTn>
                        </p:par>
                      </p:childTnLst>
                    </p:cTn>
                  </p:par>
                </p:childTnLst>
              </p:cTn>
              <p:nextCondLst>
                <p:cond evt="onClick" delay="0">
                  <p:tgtEl>
                    <p:spTgt spid="92"/>
                  </p:tgtEl>
                </p:cond>
              </p:nextCondLst>
            </p:seq>
            <p:seq concurrent="1" nextAc="seek">
              <p:cTn id="112" restart="whenNotActive" fill="hold" evtFilter="cancelBubble" nodeType="interactiveSeq">
                <p:stCondLst>
                  <p:cond evt="onClick" delay="0">
                    <p:tgtEl>
                      <p:spTgt spid="93"/>
                    </p:tgtEl>
                  </p:cond>
                </p:stCondLst>
                <p:endSync evt="end" delay="0">
                  <p:rtn val="all"/>
                </p:endSync>
                <p:childTnLst>
                  <p:par>
                    <p:cTn id="113" fill="hold">
                      <p:stCondLst>
                        <p:cond delay="0"/>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90"/>
                                        </p:tgtEl>
                                        <p:attrNameLst>
                                          <p:attrName>style.visibility</p:attrName>
                                        </p:attrNameLst>
                                      </p:cBhvr>
                                      <p:to>
                                        <p:strVal val="visible"/>
                                      </p:to>
                                    </p:set>
                                  </p:childTnLst>
                                  <p:subTnLst>
                                    <p:set>
                                      <p:cBhvr override="childStyle">
                                        <p:cTn dur="1" fill="hold" display="0" masterRel="nextClick" afterEffect="1"/>
                                        <p:tgtEl>
                                          <p:spTgt spid="90"/>
                                        </p:tgtEl>
                                        <p:attrNameLst>
                                          <p:attrName>style.visibility</p:attrName>
                                        </p:attrNameLst>
                                      </p:cBhvr>
                                      <p:to>
                                        <p:strVal val="hidden"/>
                                      </p:to>
                                    </p:set>
                                  </p:subTnLst>
                                </p:cTn>
                              </p:par>
                            </p:childTnLst>
                          </p:cTn>
                        </p:par>
                      </p:childTnLst>
                    </p:cTn>
                  </p:par>
                </p:childTnLst>
              </p:cTn>
              <p:nextCondLst>
                <p:cond evt="onClick" delay="0">
                  <p:tgtEl>
                    <p:spTgt spid="93"/>
                  </p:tgtEl>
                </p:cond>
              </p:nextCondLst>
            </p:seq>
            <p:seq concurrent="1" nextAc="seek">
              <p:cTn id="117" restart="whenNotActive" fill="hold" evtFilter="cancelBubble" nodeType="interactiveSeq">
                <p:stCondLst>
                  <p:cond evt="onClick" delay="0">
                    <p:tgtEl>
                      <p:spTgt spid="101"/>
                    </p:tgtEl>
                  </p:cond>
                </p:stCondLst>
                <p:endSync evt="end" delay="0">
                  <p:rtn val="all"/>
                </p:endSync>
                <p:childTnLst>
                  <p:par>
                    <p:cTn id="118" fill="hold">
                      <p:stCondLst>
                        <p:cond delay="0"/>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94"/>
                                        </p:tgtEl>
                                        <p:attrNameLst>
                                          <p:attrName>style.visibility</p:attrName>
                                        </p:attrNameLst>
                                      </p:cBhvr>
                                      <p:to>
                                        <p:strVal val="visible"/>
                                      </p:to>
                                    </p:set>
                                  </p:childTnLst>
                                  <p:subTnLst>
                                    <p:set>
                                      <p:cBhvr override="childStyle">
                                        <p:cTn dur="1" fill="hold" display="0" masterRel="nextClick" afterEffect="1"/>
                                        <p:tgtEl>
                                          <p:spTgt spid="94"/>
                                        </p:tgtEl>
                                        <p:attrNameLst>
                                          <p:attrName>style.visibility</p:attrName>
                                        </p:attrNameLst>
                                      </p:cBhvr>
                                      <p:to>
                                        <p:strVal val="hidden"/>
                                      </p:to>
                                    </p:set>
                                  </p:subTnLst>
                                </p:cTn>
                              </p:par>
                            </p:childTnLst>
                          </p:cTn>
                        </p:par>
                      </p:childTnLst>
                    </p:cTn>
                  </p:par>
                </p:childTnLst>
              </p:cTn>
              <p:nextCondLst>
                <p:cond evt="onClick" delay="0">
                  <p:tgtEl>
                    <p:spTgt spid="101"/>
                  </p:tgtEl>
                </p:cond>
              </p:nextCondLst>
            </p:seq>
            <p:seq concurrent="1" nextAc="seek">
              <p:cTn id="122" restart="whenNotActive" fill="hold" evtFilter="cancelBubble" nodeType="interactiveSeq">
                <p:stCondLst>
                  <p:cond evt="onClick" delay="0">
                    <p:tgtEl>
                      <p:spTgt spid="104"/>
                    </p:tgtEl>
                  </p:cond>
                </p:stCondLst>
                <p:endSync evt="end" delay="0">
                  <p:rtn val="all"/>
                </p:endSync>
                <p:childTnLst>
                  <p:par>
                    <p:cTn id="123" fill="hold">
                      <p:stCondLst>
                        <p:cond delay="0"/>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103"/>
                                        </p:tgtEl>
                                        <p:attrNameLst>
                                          <p:attrName>style.visibility</p:attrName>
                                        </p:attrNameLst>
                                      </p:cBhvr>
                                      <p:to>
                                        <p:strVal val="visible"/>
                                      </p:to>
                                    </p:set>
                                  </p:childTnLst>
                                  <p:subTnLst>
                                    <p:set>
                                      <p:cBhvr override="childStyle">
                                        <p:cTn dur="1" fill="hold" display="0" masterRel="nextClick" afterEffect="1"/>
                                        <p:tgtEl>
                                          <p:spTgt spid="103"/>
                                        </p:tgtEl>
                                        <p:attrNameLst>
                                          <p:attrName>style.visibility</p:attrName>
                                        </p:attrNameLst>
                                      </p:cBhvr>
                                      <p:to>
                                        <p:strVal val="hidden"/>
                                      </p:to>
                                    </p:set>
                                  </p:subTnLst>
                                </p:cTn>
                              </p:par>
                            </p:childTnLst>
                          </p:cTn>
                        </p:par>
                      </p:childTnLst>
                    </p:cTn>
                  </p:par>
                </p:childTnLst>
              </p:cTn>
              <p:nextCondLst>
                <p:cond evt="onClick" delay="0">
                  <p:tgtEl>
                    <p:spTgt spid="104"/>
                  </p:tgtEl>
                </p:cond>
              </p:nextCondLst>
            </p:seq>
            <p:seq concurrent="1" nextAc="seek">
              <p:cTn id="127" restart="whenNotActive" fill="hold" evtFilter="cancelBubble" nodeType="interactiveSeq">
                <p:stCondLst>
                  <p:cond evt="onClick" delay="0">
                    <p:tgtEl>
                      <p:spTgt spid="105"/>
                    </p:tgtEl>
                  </p:cond>
                </p:stCondLst>
                <p:endSync evt="end" delay="0">
                  <p:rtn val="all"/>
                </p:endSync>
                <p:childTnLst>
                  <p:par>
                    <p:cTn id="128" fill="hold">
                      <p:stCondLst>
                        <p:cond delay="0"/>
                      </p:stCondLst>
                      <p:childTnLst>
                        <p:par>
                          <p:cTn id="129" fill="hold">
                            <p:stCondLst>
                              <p:cond delay="0"/>
                            </p:stCondLst>
                            <p:childTnLst>
                              <p:par>
                                <p:cTn id="130" presetID="1" presetClass="entr" presetSubtype="0" fill="hold" nodeType="clickEffect">
                                  <p:stCondLst>
                                    <p:cond delay="0"/>
                                  </p:stCondLst>
                                  <p:childTnLst>
                                    <p:set>
                                      <p:cBhvr>
                                        <p:cTn id="131" dur="1" fill="hold">
                                          <p:stCondLst>
                                            <p:cond delay="0"/>
                                          </p:stCondLst>
                                        </p:cTn>
                                        <p:tgtEl>
                                          <p:spTgt spid="102"/>
                                        </p:tgtEl>
                                        <p:attrNameLst>
                                          <p:attrName>style.visibility</p:attrName>
                                        </p:attrNameLst>
                                      </p:cBhvr>
                                      <p:to>
                                        <p:strVal val="visible"/>
                                      </p:to>
                                    </p:set>
                                  </p:childTnLst>
                                  <p:subTnLst>
                                    <p:set>
                                      <p:cBhvr override="childStyle">
                                        <p:cTn dur="1" fill="hold" display="0" masterRel="nextClick" afterEffect="1"/>
                                        <p:tgtEl>
                                          <p:spTgt spid="102"/>
                                        </p:tgtEl>
                                        <p:attrNameLst>
                                          <p:attrName>style.visibility</p:attrName>
                                        </p:attrNameLst>
                                      </p:cBhvr>
                                      <p:to>
                                        <p:strVal val="hidden"/>
                                      </p:to>
                                    </p:set>
                                  </p:subTnLst>
                                </p:cTn>
                              </p:par>
                            </p:childTnLst>
                          </p:cTn>
                        </p:par>
                      </p:childTnLst>
                    </p:cTn>
                  </p:par>
                </p:childTnLst>
              </p:cTn>
              <p:nextCondLst>
                <p:cond evt="onClick" delay="0">
                  <p:tgtEl>
                    <p:spTgt spid="105"/>
                  </p:tgtEl>
                </p:cond>
              </p:nextCondLst>
            </p:seq>
            <p:seq concurrent="1" nextAc="seek">
              <p:cTn id="132" restart="whenNotActive" fill="hold" evtFilter="cancelBubble" nodeType="interactiveSeq">
                <p:stCondLst>
                  <p:cond evt="onClick" delay="0">
                    <p:tgtEl>
                      <p:spTgt spid="108"/>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107"/>
                                        </p:tgtEl>
                                        <p:attrNameLst>
                                          <p:attrName>style.visibility</p:attrName>
                                        </p:attrNameLst>
                                      </p:cBhvr>
                                      <p:to>
                                        <p:strVal val="visible"/>
                                      </p:to>
                                    </p:set>
                                  </p:childTnLst>
                                  <p:subTnLst>
                                    <p:set>
                                      <p:cBhvr override="childStyle">
                                        <p:cTn dur="1" fill="hold" display="0" masterRel="nextClick" afterEffect="1"/>
                                        <p:tgtEl>
                                          <p:spTgt spid="107"/>
                                        </p:tgtEl>
                                        <p:attrNameLst>
                                          <p:attrName>style.visibility</p:attrName>
                                        </p:attrNameLst>
                                      </p:cBhvr>
                                      <p:to>
                                        <p:strVal val="hidden"/>
                                      </p:to>
                                    </p:set>
                                  </p:subTnLst>
                                </p:cTn>
                              </p:par>
                            </p:childTnLst>
                          </p:cTn>
                        </p:par>
                      </p:childTnLst>
                    </p:cTn>
                  </p:par>
                </p:childTnLst>
              </p:cTn>
              <p:nextCondLst>
                <p:cond evt="onClick" delay="0">
                  <p:tgtEl>
                    <p:spTgt spid="108"/>
                  </p:tgtEl>
                </p:cond>
              </p:nextCondLst>
            </p:seq>
            <p:seq concurrent="1" nextAc="seek">
              <p:cTn id="137" restart="whenNotActive" fill="hold" evtFilter="cancelBubble" nodeType="interactiveSeq">
                <p:stCondLst>
                  <p:cond evt="onClick" delay="0">
                    <p:tgtEl>
                      <p:spTgt spid="109"/>
                    </p:tgtEl>
                  </p:cond>
                </p:stCondLst>
                <p:endSync evt="end" delay="0">
                  <p:rtn val="all"/>
                </p:endSync>
                <p:childTnLst>
                  <p:par>
                    <p:cTn id="138" fill="hold">
                      <p:stCondLst>
                        <p:cond delay="0"/>
                      </p:stCondLst>
                      <p:childTnLst>
                        <p:par>
                          <p:cTn id="139" fill="hold">
                            <p:stCondLst>
                              <p:cond delay="0"/>
                            </p:stCondLst>
                            <p:childTnLst>
                              <p:par>
                                <p:cTn id="140" presetID="1" presetClass="entr" presetSubtype="0" fill="hold" nodeType="clickEffect">
                                  <p:stCondLst>
                                    <p:cond delay="0"/>
                                  </p:stCondLst>
                                  <p:childTnLst>
                                    <p:set>
                                      <p:cBhvr>
                                        <p:cTn id="141" dur="1" fill="hold">
                                          <p:stCondLst>
                                            <p:cond delay="0"/>
                                          </p:stCondLst>
                                        </p:cTn>
                                        <p:tgtEl>
                                          <p:spTgt spid="106"/>
                                        </p:tgtEl>
                                        <p:attrNameLst>
                                          <p:attrName>style.visibility</p:attrName>
                                        </p:attrNameLst>
                                      </p:cBhvr>
                                      <p:to>
                                        <p:strVal val="visible"/>
                                      </p:to>
                                    </p:set>
                                  </p:childTnLst>
                                  <p:subTnLst>
                                    <p:set>
                                      <p:cBhvr override="childStyle">
                                        <p:cTn dur="1" fill="hold" display="0" masterRel="nextClick" afterEffect="1"/>
                                        <p:tgtEl>
                                          <p:spTgt spid="106"/>
                                        </p:tgtEl>
                                        <p:attrNameLst>
                                          <p:attrName>style.visibility</p:attrName>
                                        </p:attrNameLst>
                                      </p:cBhvr>
                                      <p:to>
                                        <p:strVal val="hidden"/>
                                      </p:to>
                                    </p:set>
                                  </p:subTnLst>
                                </p:cTn>
                              </p:par>
                            </p:childTnLst>
                          </p:cTn>
                        </p:par>
                      </p:childTnLst>
                    </p:cTn>
                  </p:par>
                </p:childTnLst>
              </p:cTn>
              <p:nextCondLst>
                <p:cond evt="onClick" delay="0">
                  <p:tgtEl>
                    <p:spTgt spid="109"/>
                  </p:tgtEl>
                </p:cond>
              </p:nextCondLst>
            </p:seq>
            <p:seq concurrent="1" nextAc="seek">
              <p:cTn id="142" restart="whenNotActive" fill="hold" evtFilter="cancelBubble" nodeType="interactiveSeq">
                <p:stCondLst>
                  <p:cond evt="onClick" delay="0">
                    <p:tgtEl>
                      <p:spTgt spid="112"/>
                    </p:tgtEl>
                  </p:cond>
                </p:stCondLst>
                <p:endSync evt="end" delay="0">
                  <p:rtn val="all"/>
                </p:endSync>
                <p:childTnLst>
                  <p:par>
                    <p:cTn id="143" fill="hold">
                      <p:stCondLst>
                        <p:cond delay="0"/>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111"/>
                                        </p:tgtEl>
                                        <p:attrNameLst>
                                          <p:attrName>style.visibility</p:attrName>
                                        </p:attrNameLst>
                                      </p:cBhvr>
                                      <p:to>
                                        <p:strVal val="visible"/>
                                      </p:to>
                                    </p:set>
                                  </p:childTnLst>
                                  <p:subTnLst>
                                    <p:set>
                                      <p:cBhvr override="childStyle">
                                        <p:cTn dur="1" fill="hold" display="0" masterRel="nextClick" afterEffect="1"/>
                                        <p:tgtEl>
                                          <p:spTgt spid="111"/>
                                        </p:tgtEl>
                                        <p:attrNameLst>
                                          <p:attrName>style.visibility</p:attrName>
                                        </p:attrNameLst>
                                      </p:cBhvr>
                                      <p:to>
                                        <p:strVal val="hidden"/>
                                      </p:to>
                                    </p:set>
                                  </p:subTnLst>
                                </p:cTn>
                              </p:par>
                            </p:childTnLst>
                          </p:cTn>
                        </p:par>
                      </p:childTnLst>
                    </p:cTn>
                  </p:par>
                </p:childTnLst>
              </p:cTn>
              <p:nextCondLst>
                <p:cond evt="onClick" delay="0">
                  <p:tgtEl>
                    <p:spTgt spid="112"/>
                  </p:tgtEl>
                </p:cond>
              </p:nextCondLst>
            </p:seq>
            <p:seq concurrent="1" nextAc="seek">
              <p:cTn id="147" restart="whenNotActive" fill="hold" evtFilter="cancelBubble" nodeType="interactiveSeq">
                <p:stCondLst>
                  <p:cond evt="onClick" delay="0">
                    <p:tgtEl>
                      <p:spTgt spid="113"/>
                    </p:tgtEl>
                  </p:cond>
                </p:stCondLst>
                <p:endSync evt="end" delay="0">
                  <p:rtn val="all"/>
                </p:endSync>
                <p:childTnLst>
                  <p:par>
                    <p:cTn id="148" fill="hold">
                      <p:stCondLst>
                        <p:cond delay="0"/>
                      </p:stCondLst>
                      <p:childTnLst>
                        <p:par>
                          <p:cTn id="149" fill="hold">
                            <p:stCondLst>
                              <p:cond delay="0"/>
                            </p:stCondLst>
                            <p:childTnLst>
                              <p:par>
                                <p:cTn id="150" presetID="1" presetClass="entr" presetSubtype="0" fill="hold" nodeType="clickEffect">
                                  <p:stCondLst>
                                    <p:cond delay="0"/>
                                  </p:stCondLst>
                                  <p:childTnLst>
                                    <p:set>
                                      <p:cBhvr>
                                        <p:cTn id="151" dur="1" fill="hold">
                                          <p:stCondLst>
                                            <p:cond delay="0"/>
                                          </p:stCondLst>
                                        </p:cTn>
                                        <p:tgtEl>
                                          <p:spTgt spid="110"/>
                                        </p:tgtEl>
                                        <p:attrNameLst>
                                          <p:attrName>style.visibility</p:attrName>
                                        </p:attrNameLst>
                                      </p:cBhvr>
                                      <p:to>
                                        <p:strVal val="visible"/>
                                      </p:to>
                                    </p:set>
                                  </p:childTnLst>
                                  <p:subTnLst>
                                    <p:set>
                                      <p:cBhvr override="childStyle">
                                        <p:cTn dur="1" fill="hold" display="0" masterRel="nextClick" afterEffect="1"/>
                                        <p:tgtEl>
                                          <p:spTgt spid="110"/>
                                        </p:tgtEl>
                                        <p:attrNameLst>
                                          <p:attrName>style.visibility</p:attrName>
                                        </p:attrNameLst>
                                      </p:cBhvr>
                                      <p:to>
                                        <p:strVal val="hidden"/>
                                      </p:to>
                                    </p:set>
                                  </p:subTnLst>
                                </p:cTn>
                              </p:par>
                            </p:childTnLst>
                          </p:cTn>
                        </p:par>
                      </p:childTnLst>
                    </p:cTn>
                  </p:par>
                </p:childTnLst>
              </p:cTn>
              <p:nextCondLst>
                <p:cond evt="onClick" delay="0">
                  <p:tgtEl>
                    <p:spTgt spid="113"/>
                  </p:tgtEl>
                </p:cond>
              </p:nextCondLst>
            </p:seq>
            <p:seq concurrent="1" nextAc="seek">
              <p:cTn id="152" restart="whenNotActive" fill="hold" evtFilter="cancelBubble" nodeType="interactiveSeq">
                <p:stCondLst>
                  <p:cond evt="onClick" delay="0">
                    <p:tgtEl>
                      <p:spTgt spid="116"/>
                    </p:tgtEl>
                  </p:cond>
                </p:stCondLst>
                <p:endSync evt="end" delay="0">
                  <p:rtn val="all"/>
                </p:endSync>
                <p:childTnLst>
                  <p:par>
                    <p:cTn id="153" fill="hold">
                      <p:stCondLst>
                        <p:cond delay="0"/>
                      </p:stCondLst>
                      <p:childTnLst>
                        <p:par>
                          <p:cTn id="154" fill="hold">
                            <p:stCondLst>
                              <p:cond delay="0"/>
                            </p:stCondLst>
                            <p:childTnLst>
                              <p:par>
                                <p:cTn id="155" presetID="1" presetClass="entr" presetSubtype="0" fill="hold" nodeType="clickEffect">
                                  <p:stCondLst>
                                    <p:cond delay="0"/>
                                  </p:stCondLst>
                                  <p:childTnLst>
                                    <p:set>
                                      <p:cBhvr>
                                        <p:cTn id="156" dur="1" fill="hold">
                                          <p:stCondLst>
                                            <p:cond delay="0"/>
                                          </p:stCondLst>
                                        </p:cTn>
                                        <p:tgtEl>
                                          <p:spTgt spid="115"/>
                                        </p:tgtEl>
                                        <p:attrNameLst>
                                          <p:attrName>style.visibility</p:attrName>
                                        </p:attrNameLst>
                                      </p:cBhvr>
                                      <p:to>
                                        <p:strVal val="visible"/>
                                      </p:to>
                                    </p:set>
                                  </p:childTnLst>
                                  <p:subTnLst>
                                    <p:set>
                                      <p:cBhvr override="childStyle">
                                        <p:cTn dur="1" fill="hold" display="0" masterRel="nextClick" afterEffect="1"/>
                                        <p:tgtEl>
                                          <p:spTgt spid="115"/>
                                        </p:tgtEl>
                                        <p:attrNameLst>
                                          <p:attrName>style.visibility</p:attrName>
                                        </p:attrNameLst>
                                      </p:cBhvr>
                                      <p:to>
                                        <p:strVal val="hidden"/>
                                      </p:to>
                                    </p:set>
                                  </p:subTnLst>
                                </p:cTn>
                              </p:par>
                            </p:childTnLst>
                          </p:cTn>
                        </p:par>
                      </p:childTnLst>
                    </p:cTn>
                  </p:par>
                </p:childTnLst>
              </p:cTn>
              <p:nextCondLst>
                <p:cond evt="onClick" delay="0">
                  <p:tgtEl>
                    <p:spTgt spid="116"/>
                  </p:tgtEl>
                </p:cond>
              </p:nextCondLst>
            </p:seq>
            <p:seq concurrent="1" nextAc="seek">
              <p:cTn id="157" restart="whenNotActive" fill="hold" evtFilter="cancelBubble" nodeType="interactiveSeq">
                <p:stCondLst>
                  <p:cond evt="onClick" delay="0">
                    <p:tgtEl>
                      <p:spTgt spid="117"/>
                    </p:tgtEl>
                  </p:cond>
                </p:stCondLst>
                <p:endSync evt="end" delay="0">
                  <p:rtn val="all"/>
                </p:endSync>
                <p:childTnLst>
                  <p:par>
                    <p:cTn id="158" fill="hold">
                      <p:stCondLst>
                        <p:cond delay="0"/>
                      </p:stCondLst>
                      <p:childTnLst>
                        <p:par>
                          <p:cTn id="159" fill="hold">
                            <p:stCondLst>
                              <p:cond delay="0"/>
                            </p:stCondLst>
                            <p:childTnLst>
                              <p:par>
                                <p:cTn id="160" presetID="1" presetClass="entr" presetSubtype="0" fill="hold" nodeType="clickEffect">
                                  <p:stCondLst>
                                    <p:cond delay="0"/>
                                  </p:stCondLst>
                                  <p:childTnLst>
                                    <p:set>
                                      <p:cBhvr>
                                        <p:cTn id="161" dur="1" fill="hold">
                                          <p:stCondLst>
                                            <p:cond delay="0"/>
                                          </p:stCondLst>
                                        </p:cTn>
                                        <p:tgtEl>
                                          <p:spTgt spid="114"/>
                                        </p:tgtEl>
                                        <p:attrNameLst>
                                          <p:attrName>style.visibility</p:attrName>
                                        </p:attrNameLst>
                                      </p:cBhvr>
                                      <p:to>
                                        <p:strVal val="visible"/>
                                      </p:to>
                                    </p:set>
                                  </p:childTnLst>
                                  <p:subTnLst>
                                    <p:set>
                                      <p:cBhvr override="childStyle">
                                        <p:cTn dur="1" fill="hold" display="0" masterRel="nextClick" afterEffect="1"/>
                                        <p:tgtEl>
                                          <p:spTgt spid="114"/>
                                        </p:tgtEl>
                                        <p:attrNameLst>
                                          <p:attrName>style.visibility</p:attrName>
                                        </p:attrNameLst>
                                      </p:cBhvr>
                                      <p:to>
                                        <p:strVal val="hidden"/>
                                      </p:to>
                                    </p:set>
                                  </p:subTnLst>
                                </p:cTn>
                              </p:par>
                            </p:childTnLst>
                          </p:cTn>
                        </p:par>
                      </p:childTnLst>
                    </p:cTn>
                  </p:par>
                </p:childTnLst>
              </p:cTn>
              <p:nextCondLst>
                <p:cond evt="onClick" delay="0">
                  <p:tgtEl>
                    <p:spTgt spid="117"/>
                  </p:tgtEl>
                </p:cond>
              </p:nextCondLst>
            </p:seq>
            <p:seq concurrent="1" nextAc="seek">
              <p:cTn id="162" restart="whenNotActive" fill="hold" evtFilter="cancelBubble" nodeType="interactiveSeq">
                <p:stCondLst>
                  <p:cond evt="onClick" delay="0">
                    <p:tgtEl>
                      <p:spTgt spid="120"/>
                    </p:tgtEl>
                  </p:cond>
                </p:stCondLst>
                <p:endSync evt="end" delay="0">
                  <p:rtn val="all"/>
                </p:endSync>
                <p:childTnLst>
                  <p:par>
                    <p:cTn id="163" fill="hold">
                      <p:stCondLst>
                        <p:cond delay="0"/>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119"/>
                                        </p:tgtEl>
                                        <p:attrNameLst>
                                          <p:attrName>style.visibility</p:attrName>
                                        </p:attrNameLst>
                                      </p:cBhvr>
                                      <p:to>
                                        <p:strVal val="visible"/>
                                      </p:to>
                                    </p:set>
                                  </p:childTnLst>
                                  <p:subTnLst>
                                    <p:set>
                                      <p:cBhvr override="childStyle">
                                        <p:cTn dur="1" fill="hold" display="0" masterRel="nextClick" afterEffect="1"/>
                                        <p:tgtEl>
                                          <p:spTgt spid="119"/>
                                        </p:tgtEl>
                                        <p:attrNameLst>
                                          <p:attrName>style.visibility</p:attrName>
                                        </p:attrNameLst>
                                      </p:cBhvr>
                                      <p:to>
                                        <p:strVal val="hidden"/>
                                      </p:to>
                                    </p:set>
                                  </p:subTnLst>
                                </p:cTn>
                              </p:par>
                            </p:childTnLst>
                          </p:cTn>
                        </p:par>
                      </p:childTnLst>
                    </p:cTn>
                  </p:par>
                </p:childTnLst>
              </p:cTn>
              <p:nextCondLst>
                <p:cond evt="onClick" delay="0">
                  <p:tgtEl>
                    <p:spTgt spid="120"/>
                  </p:tgtEl>
                </p:cond>
              </p:nextCondLst>
            </p:seq>
            <p:seq concurrent="1" nextAc="seek">
              <p:cTn id="167" restart="whenNotActive" fill="hold" evtFilter="cancelBubble" nodeType="interactiveSeq">
                <p:stCondLst>
                  <p:cond evt="onClick" delay="0">
                    <p:tgtEl>
                      <p:spTgt spid="121"/>
                    </p:tgtEl>
                  </p:cond>
                </p:stCondLst>
                <p:endSync evt="end" delay="0">
                  <p:rtn val="all"/>
                </p:endSync>
                <p:childTnLst>
                  <p:par>
                    <p:cTn id="168" fill="hold">
                      <p:stCondLst>
                        <p:cond delay="0"/>
                      </p:stCondLst>
                      <p:childTnLst>
                        <p:par>
                          <p:cTn id="169" fill="hold">
                            <p:stCondLst>
                              <p:cond delay="0"/>
                            </p:stCondLst>
                            <p:childTnLst>
                              <p:par>
                                <p:cTn id="170" presetID="1" presetClass="entr" presetSubtype="0" fill="hold" nodeType="clickEffect">
                                  <p:stCondLst>
                                    <p:cond delay="0"/>
                                  </p:stCondLst>
                                  <p:childTnLst>
                                    <p:set>
                                      <p:cBhvr>
                                        <p:cTn id="171" dur="1" fill="hold">
                                          <p:stCondLst>
                                            <p:cond delay="0"/>
                                          </p:stCondLst>
                                        </p:cTn>
                                        <p:tgtEl>
                                          <p:spTgt spid="118"/>
                                        </p:tgtEl>
                                        <p:attrNameLst>
                                          <p:attrName>style.visibility</p:attrName>
                                        </p:attrNameLst>
                                      </p:cBhvr>
                                      <p:to>
                                        <p:strVal val="visible"/>
                                      </p:to>
                                    </p:set>
                                  </p:childTnLst>
                                  <p:subTnLst>
                                    <p:set>
                                      <p:cBhvr override="childStyle">
                                        <p:cTn dur="1" fill="hold" display="0" masterRel="nextClick" afterEffect="1"/>
                                        <p:tgtEl>
                                          <p:spTgt spid="118"/>
                                        </p:tgtEl>
                                        <p:attrNameLst>
                                          <p:attrName>style.visibility</p:attrName>
                                        </p:attrNameLst>
                                      </p:cBhvr>
                                      <p:to>
                                        <p:strVal val="hidden"/>
                                      </p:to>
                                    </p:set>
                                  </p:subTnLst>
                                </p:cTn>
                              </p:par>
                            </p:childTnLst>
                          </p:cTn>
                        </p:par>
                      </p:childTnLst>
                    </p:cTn>
                  </p:par>
                </p:childTnLst>
              </p:cTn>
              <p:nextCondLst>
                <p:cond evt="onClick" delay="0">
                  <p:tgtEl>
                    <p:spTgt spid="121"/>
                  </p:tgtEl>
                </p:cond>
              </p:nextCondLst>
            </p:seq>
            <p:seq concurrent="1" nextAc="seek">
              <p:cTn id="172" restart="whenNotActive" fill="hold" evtFilter="cancelBubble" nodeType="interactiveSeq">
                <p:stCondLst>
                  <p:cond evt="onClick" delay="0">
                    <p:tgtEl>
                      <p:spTgt spid="122"/>
                    </p:tgtEl>
                  </p:cond>
                </p:stCondLst>
                <p:endSync evt="end" delay="0">
                  <p:rtn val="all"/>
                </p:endSync>
                <p:childTnLst>
                  <p:par>
                    <p:cTn id="173" fill="hold">
                      <p:stCondLst>
                        <p:cond delay="0"/>
                      </p:stCondLst>
                      <p:childTnLst>
                        <p:par>
                          <p:cTn id="174" fill="hold">
                            <p:stCondLst>
                              <p:cond delay="0"/>
                            </p:stCondLst>
                            <p:childTnLst>
                              <p:par>
                                <p:cTn id="175" presetID="1" presetClass="entr" presetSubtype="0" fill="hold" nodeType="clickEffect">
                                  <p:stCondLst>
                                    <p:cond delay="0"/>
                                  </p:stCondLst>
                                  <p:childTnLst>
                                    <p:set>
                                      <p:cBhvr>
                                        <p:cTn id="176" dur="1" fill="hold">
                                          <p:stCondLst>
                                            <p:cond delay="0"/>
                                          </p:stCondLst>
                                        </p:cTn>
                                        <p:tgtEl>
                                          <p:spTgt spid="79"/>
                                        </p:tgtEl>
                                        <p:attrNameLst>
                                          <p:attrName>style.visibility</p:attrName>
                                        </p:attrNameLst>
                                      </p:cBhvr>
                                      <p:to>
                                        <p:strVal val="visible"/>
                                      </p:to>
                                    </p:set>
                                  </p:childTnLst>
                                  <p:subTnLst>
                                    <p:set>
                                      <p:cBhvr override="childStyle">
                                        <p:cTn dur="1" fill="hold" display="0" masterRel="nextClick" afterEffect="1"/>
                                        <p:tgtEl>
                                          <p:spTgt spid="79"/>
                                        </p:tgtEl>
                                        <p:attrNameLst>
                                          <p:attrName>style.visibility</p:attrName>
                                        </p:attrNameLst>
                                      </p:cBhvr>
                                      <p:to>
                                        <p:strVal val="hidden"/>
                                      </p:to>
                                    </p:set>
                                  </p:subTnLst>
                                </p:cTn>
                              </p:par>
                            </p:childTnLst>
                          </p:cTn>
                        </p:par>
                      </p:childTnLst>
                    </p:cTn>
                  </p:par>
                </p:childTnLst>
              </p:cTn>
              <p:nextCondLst>
                <p:cond evt="onClick" delay="0">
                  <p:tgtEl>
                    <p:spTgt spid="122"/>
                  </p:tgtEl>
                </p:cond>
              </p:nextCondLst>
            </p:seq>
            <p:seq concurrent="1" nextAc="seek">
              <p:cTn id="177" restart="whenNotActive" fill="hold" evtFilter="cancelBubble" nodeType="interactiveSeq">
                <p:stCondLst>
                  <p:cond evt="onClick" delay="0">
                    <p:tgtEl>
                      <p:spTgt spid="130"/>
                    </p:tgtEl>
                  </p:cond>
                </p:stCondLst>
                <p:endSync evt="end" delay="0">
                  <p:rtn val="all"/>
                </p:endSync>
                <p:childTnLst>
                  <p:par>
                    <p:cTn id="178" fill="hold">
                      <p:stCondLst>
                        <p:cond delay="0"/>
                      </p:stCondLst>
                      <p:childTnLst>
                        <p:par>
                          <p:cTn id="179" fill="hold">
                            <p:stCondLst>
                              <p:cond delay="0"/>
                            </p:stCondLst>
                            <p:childTnLst>
                              <p:par>
                                <p:cTn id="180" presetID="8" presetClass="emph" presetSubtype="0" repeatCount="indefinite" fill="hold" grpId="0" nodeType="clickEffect">
                                  <p:stCondLst>
                                    <p:cond delay="0"/>
                                  </p:stCondLst>
                                  <p:endCondLst>
                                    <p:cond evt="onNext" delay="0">
                                      <p:tgtEl>
                                        <p:sldTgt/>
                                      </p:tgtEl>
                                    </p:cond>
                                  </p:endCondLst>
                                  <p:childTnLst>
                                    <p:animRot by="21600000">
                                      <p:cBhvr>
                                        <p:cTn id="181" dur="500" fill="hold"/>
                                        <p:tgtEl>
                                          <p:spTgt spid="129"/>
                                        </p:tgtEl>
                                        <p:attrNameLst>
                                          <p:attrName>r</p:attrName>
                                        </p:attrNameLst>
                                      </p:cBhvr>
                                    </p:animRot>
                                  </p:childTnLst>
                                </p:cTn>
                              </p:par>
                            </p:childTnLst>
                          </p:cTn>
                        </p:par>
                      </p:childTnLst>
                    </p:cTn>
                  </p:par>
                  <p:par>
                    <p:cTn id="182" fill="hold">
                      <p:stCondLst>
                        <p:cond delay="indefinite"/>
                      </p:stCondLst>
                      <p:childTnLst>
                        <p:par>
                          <p:cTn id="183" fill="hold">
                            <p:stCondLst>
                              <p:cond delay="0"/>
                            </p:stCondLst>
                            <p:childTnLst>
                              <p:par>
                                <p:cTn id="184" presetID="1" presetClass="entr" presetSubtype="0" fill="hold" grpId="1" nodeType="clickEffect">
                                  <p:stCondLst>
                                    <p:cond delay="0"/>
                                  </p:stCondLst>
                                  <p:childTnLst>
                                    <p:set>
                                      <p:cBhvr>
                                        <p:cTn id="185" dur="1" fill="hold">
                                          <p:stCondLst>
                                            <p:cond delay="0"/>
                                          </p:stCondLst>
                                        </p:cTn>
                                        <p:tgtEl>
                                          <p:spTgt spid="129"/>
                                        </p:tgtEl>
                                        <p:attrNameLst>
                                          <p:attrName>style.visibility</p:attrName>
                                        </p:attrNameLst>
                                      </p:cBhvr>
                                      <p:to>
                                        <p:strVal val="visible"/>
                                      </p:to>
                                    </p:set>
                                  </p:childTnLst>
                                </p:cTn>
                              </p:par>
                            </p:childTnLst>
                          </p:cTn>
                        </p:par>
                      </p:childTnLst>
                    </p:cTn>
                  </p:par>
                </p:childTnLst>
              </p:cTn>
              <p:nextCondLst>
                <p:cond evt="onClick" delay="0">
                  <p:tgtEl>
                    <p:spTgt spid="130"/>
                  </p:tgtEl>
                </p:cond>
              </p:nextCondLst>
            </p:seq>
            <p:seq concurrent="1" nextAc="seek">
              <p:cTn id="186" restart="whenNotActive" fill="hold" evtFilter="cancelBubble" nodeType="interactiveSeq">
                <p:stCondLst>
                  <p:cond evt="onClick" delay="0">
                    <p:tgtEl>
                      <p:spTgt spid="14"/>
                    </p:tgtEl>
                  </p:cond>
                </p:stCondLst>
                <p:endSync evt="end" delay="0">
                  <p:rtn val="all"/>
                </p:endSync>
                <p:childTnLst>
                  <p:par>
                    <p:cTn id="187" fill="hold">
                      <p:stCondLst>
                        <p:cond delay="0"/>
                      </p:stCondLst>
                      <p:childTnLst>
                        <p:par>
                          <p:cTn id="188" fill="hold">
                            <p:stCondLst>
                              <p:cond delay="0"/>
                            </p:stCondLst>
                            <p:childTnLst>
                              <p:par>
                                <p:cTn id="189" presetID="1" presetClass="entr" presetSubtype="0" fill="hold" nodeType="clickEffect">
                                  <p:stCondLst>
                                    <p:cond delay="0"/>
                                  </p:stCondLst>
                                  <p:childTnLst>
                                    <p:set>
                                      <p:cBhvr>
                                        <p:cTn id="190" dur="1" fill="hold">
                                          <p:stCondLst>
                                            <p:cond delay="0"/>
                                          </p:stCondLst>
                                        </p:cTn>
                                        <p:tgtEl>
                                          <p:spTgt spid="96"/>
                                        </p:tgtEl>
                                        <p:attrNameLst>
                                          <p:attrName>style.visibility</p:attrName>
                                        </p:attrNameLst>
                                      </p:cBhvr>
                                      <p:to>
                                        <p:strVal val="visible"/>
                                      </p:to>
                                    </p:set>
                                  </p:childTnLst>
                                  <p:subTnLst>
                                    <p:set>
                                      <p:cBhvr override="childStyle">
                                        <p:cTn dur="1" fill="hold" display="0" masterRel="nextClick" afterEffect="1"/>
                                        <p:tgtEl>
                                          <p:spTgt spid="96"/>
                                        </p:tgtEl>
                                        <p:attrNameLst>
                                          <p:attrName>style.visibility</p:attrName>
                                        </p:attrNameLst>
                                      </p:cBhvr>
                                      <p:to>
                                        <p:strVal val="hidden"/>
                                      </p:to>
                                    </p:set>
                                  </p:subTnLst>
                                </p:cTn>
                              </p:par>
                            </p:childTnLst>
                          </p:cTn>
                        </p:par>
                      </p:childTnLst>
                    </p:cTn>
                  </p:par>
                </p:childTnLst>
              </p:cTn>
              <p:nextCondLst>
                <p:cond evt="onClick" delay="0">
                  <p:tgtEl>
                    <p:spTgt spid="14"/>
                  </p:tgtEl>
                </p:cond>
              </p:nextCondLst>
            </p:seq>
            <p:seq concurrent="1" nextAc="seek">
              <p:cTn id="191" restart="whenNotActive" fill="hold" evtFilter="cancelBubble" nodeType="interactiveSeq">
                <p:stCondLst>
                  <p:cond evt="onClick" delay="0">
                    <p:tgtEl>
                      <p:spTgt spid="3"/>
                    </p:tgtEl>
                  </p:cond>
                </p:stCondLst>
                <p:endSync evt="end" delay="0">
                  <p:rtn val="all"/>
                </p:endSync>
                <p:childTnLst>
                  <p:par>
                    <p:cTn id="192" fill="hold">
                      <p:stCondLst>
                        <p:cond delay="0"/>
                      </p:stCondLst>
                      <p:childTnLst>
                        <p:par>
                          <p:cTn id="193" fill="hold">
                            <p:stCondLst>
                              <p:cond delay="0"/>
                            </p:stCondLst>
                            <p:childTnLst>
                              <p:par>
                                <p:cTn id="194" presetID="6" presetClass="emph" presetSubtype="0" fill="hold" nodeType="clickEffect">
                                  <p:stCondLst>
                                    <p:cond delay="0"/>
                                  </p:stCondLst>
                                  <p:childTnLst>
                                    <p:animScale>
                                      <p:cBhvr>
                                        <p:cTn id="195" dur="2000" fill="hold"/>
                                        <p:tgtEl>
                                          <p:spTgt spid="3"/>
                                        </p:tgtEl>
                                      </p:cBhvr>
                                      <p:by x="150000" y="150000"/>
                                    </p:animScale>
                                  </p:childTnLst>
                                </p:cTn>
                              </p:par>
                            </p:childTnLst>
                          </p:cTn>
                        </p:par>
                      </p:childTnLst>
                    </p:cTn>
                  </p:par>
                  <p:par>
                    <p:cTn id="196" fill="hold">
                      <p:stCondLst>
                        <p:cond delay="indefinite"/>
                      </p:stCondLst>
                      <p:childTnLst>
                        <p:par>
                          <p:cTn id="197" fill="hold">
                            <p:stCondLst>
                              <p:cond delay="0"/>
                            </p:stCondLst>
                            <p:childTnLst>
                              <p:par>
                                <p:cTn id="198" presetID="1" presetClass="entr" presetSubtype="0" fill="hold" nodeType="clickEffect">
                                  <p:stCondLst>
                                    <p:cond delay="0"/>
                                  </p:stCondLst>
                                  <p:childTnLst>
                                    <p:set>
                                      <p:cBhvr>
                                        <p:cTn id="199"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3"/>
                  </p:tgtEl>
                </p:cond>
              </p:nextCondLst>
            </p:seq>
          </p:childTnLst>
        </p:cTn>
      </p:par>
    </p:tnLst>
    <p:bldLst>
      <p:bldGraphic spid="129" grpId="0">
        <p:bldAsOne/>
      </p:bldGraphic>
      <p:bldGraphic spid="129" grpId="1">
        <p:bldAsOne/>
      </p:bldGraphic>
    </p:bldLst>
  </p:timing>
</p:sld>
</file>

<file path=ppt/slides/slide101.xml><?xml version="1.0" encoding="utf-8"?>
<p:sld xmlns:a="http://schemas.openxmlformats.org/drawingml/2006/main" xmlns:r="http://schemas.openxmlformats.org/officeDocument/2006/relationships" xmlns:p="http://schemas.openxmlformats.org/presentationml/2006/main" show="0">
  <p:cSld>
    <p:bg>
      <p:bgPr>
        <a:solidFill>
          <a:srgbClr val="2363A6"/>
        </a:solidFill>
        <a:effectLst/>
      </p:bgPr>
    </p:bg>
    <p:spTree>
      <p:nvGrpSpPr>
        <p:cNvPr id="1" name=""/>
        <p:cNvGrpSpPr/>
        <p:nvPr/>
      </p:nvGrpSpPr>
      <p:grpSpPr>
        <a:xfrm>
          <a:off x="0" y="0"/>
          <a:ext cx="0" cy="0"/>
          <a:chOff x="0" y="0"/>
          <a:chExt cx="0" cy="0"/>
        </a:xfrm>
      </p:grpSpPr>
      <p:pic>
        <p:nvPicPr>
          <p:cNvPr id="32" name="Image 31" descr="Une image contenant table, vase, alimentation&#10;&#10;Description générée automatiquement">
            <a:extLst>
              <a:ext uri="{FF2B5EF4-FFF2-40B4-BE49-F238E27FC236}">
                <a16:creationId xmlns:a16="http://schemas.microsoft.com/office/drawing/2014/main" id="{AB53158F-B34B-416E-9BA6-7E2F7FFFCBF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319" b="95133" l="6573" r="97653">
                        <a14:foregroundMark x1="60563" y1="10841" x2="60563" y2="10841"/>
                        <a14:foregroundMark x1="50235" y1="3319" x2="50235" y2="3319"/>
                        <a14:foregroundMark x1="84977" y1="85619" x2="84977" y2="85619"/>
                        <a14:foregroundMark x1="97653" y1="54867" x2="97653" y2="54867"/>
                        <a14:foregroundMark x1="23474" y1="15929" x2="26761" y2="17257"/>
                        <a14:foregroundMark x1="6573" y1="48009" x2="6573" y2="48009"/>
                        <a14:foregroundMark x1="35211" y1="90487" x2="35211" y2="90487"/>
                        <a14:foregroundMark x1="40376" y1="95133" x2="40376" y2="95133"/>
                      </a14:backgroundRemoval>
                    </a14:imgEffect>
                  </a14:imgLayer>
                </a14:imgProps>
              </a:ext>
              <a:ext uri="{28A0092B-C50C-407E-A947-70E740481C1C}">
                <a14:useLocalDpi xmlns:a14="http://schemas.microsoft.com/office/drawing/2010/main" val="0"/>
              </a:ext>
            </a:extLst>
          </a:blip>
          <a:stretch>
            <a:fillRect/>
          </a:stretch>
        </p:blipFill>
        <p:spPr>
          <a:xfrm>
            <a:off x="7816050" y="4123317"/>
            <a:ext cx="1050251" cy="2228702"/>
          </a:xfrm>
          <a:prstGeom prst="rect">
            <a:avLst/>
          </a:prstGeom>
        </p:spPr>
      </p:pic>
      <p:pic>
        <p:nvPicPr>
          <p:cNvPr id="30" name="Image 29" descr="Une image contenant chat, mammifère, assis, intérieur&#10;&#10;Description générée automatiquement">
            <a:extLst>
              <a:ext uri="{FF2B5EF4-FFF2-40B4-BE49-F238E27FC236}">
                <a16:creationId xmlns:a16="http://schemas.microsoft.com/office/drawing/2014/main" id="{DEA5DEEC-CAB9-4D68-86FB-D04FA0DA3A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0202" y="2932232"/>
            <a:ext cx="765014" cy="2019637"/>
          </a:xfrm>
          <a:prstGeom prst="rect">
            <a:avLst/>
          </a:prstGeom>
        </p:spPr>
      </p:pic>
      <p:pic>
        <p:nvPicPr>
          <p:cNvPr id="28" name="Image 27" descr="Une image contenant objet, pièce de monnaie, photo, assis&#10;&#10;Description générée automatiquement">
            <a:extLst>
              <a:ext uri="{FF2B5EF4-FFF2-40B4-BE49-F238E27FC236}">
                <a16:creationId xmlns:a16="http://schemas.microsoft.com/office/drawing/2014/main" id="{257A890A-9624-4437-AEE9-29D220B6EC86}"/>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002" b="89376" l="3890" r="89703">
                        <a14:foregroundMark x1="35927" y1="8776" x2="35927" y2="8776"/>
                        <a14:foregroundMark x1="44165" y1="3233" x2="44165" y2="3233"/>
                        <a14:foregroundMark x1="11670" y1="41570" x2="10069" y2="41570"/>
                        <a14:foregroundMark x1="3890" y1="45727" x2="3890" y2="45727"/>
                      </a14:backgroundRemoval>
                    </a14:imgEffect>
                  </a14:imgLayer>
                </a14:imgProps>
              </a:ext>
              <a:ext uri="{28A0092B-C50C-407E-A947-70E740481C1C}">
                <a14:useLocalDpi xmlns:a14="http://schemas.microsoft.com/office/drawing/2010/main" val="0"/>
              </a:ext>
            </a:extLst>
          </a:blip>
          <a:stretch>
            <a:fillRect/>
          </a:stretch>
        </p:blipFill>
        <p:spPr>
          <a:xfrm>
            <a:off x="4067706" y="4358301"/>
            <a:ext cx="1390390" cy="1377663"/>
          </a:xfrm>
          <a:prstGeom prst="rect">
            <a:avLst/>
          </a:prstGeom>
        </p:spPr>
      </p:pic>
      <p:pic>
        <p:nvPicPr>
          <p:cNvPr id="26" name="Image 25" descr="Une image contenant eau, bateau, lac, rivière&#10;&#10;Description générée automatiquement">
            <a:extLst>
              <a:ext uri="{FF2B5EF4-FFF2-40B4-BE49-F238E27FC236}">
                <a16:creationId xmlns:a16="http://schemas.microsoft.com/office/drawing/2014/main" id="{4C663936-335E-4D15-926A-C891F0D484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0863" y="3594364"/>
            <a:ext cx="1091968" cy="738757"/>
          </a:xfrm>
          <a:prstGeom prst="rect">
            <a:avLst/>
          </a:prstGeom>
        </p:spPr>
      </p:pic>
      <p:pic>
        <p:nvPicPr>
          <p:cNvPr id="24" name="Image 23" descr="Une image contenant banc, en bois, assis, meubles&#10;&#10;Description générée automatiquement">
            <a:extLst>
              <a:ext uri="{FF2B5EF4-FFF2-40B4-BE49-F238E27FC236}">
                <a16:creationId xmlns:a16="http://schemas.microsoft.com/office/drawing/2014/main" id="{1E1788BB-6886-4E35-80C6-C4B600DAB4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7698" y="4079221"/>
            <a:ext cx="1479006" cy="1172937"/>
          </a:xfrm>
          <a:prstGeom prst="rect">
            <a:avLst/>
          </a:prstGeom>
        </p:spPr>
      </p:pic>
      <p:pic>
        <p:nvPicPr>
          <p:cNvPr id="22" name="Image 21" descr="Une image contenant alimentation, intérieur, table, assis&#10;&#10;Description générée automatiquement">
            <a:extLst>
              <a:ext uri="{FF2B5EF4-FFF2-40B4-BE49-F238E27FC236}">
                <a16:creationId xmlns:a16="http://schemas.microsoft.com/office/drawing/2014/main" id="{B73F8D8F-1DCA-42A6-B0A6-5FF30F077131}"/>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2764" b="92965" l="2726" r="96292">
                        <a14:foregroundMark x1="7306" y1="36935" x2="7306" y2="36935"/>
                        <a14:foregroundMark x1="14286" y1="71608" x2="14286" y2="71608"/>
                        <a14:foregroundMark x1="16467" y1="66332" x2="16467" y2="66332"/>
                        <a14:foregroundMark x1="44057" y1="8040" x2="44057" y2="8040"/>
                        <a14:foregroundMark x1="48419" y1="93467" x2="48419" y2="93467"/>
                        <a14:foregroundMark x1="2944" y1="64573" x2="2944" y2="64573"/>
                        <a14:foregroundMark x1="96401" y1="47990" x2="96401" y2="47990"/>
                        <a14:foregroundMark x1="76227" y1="2764" x2="76227" y2="2764"/>
                      </a14:backgroundRemoval>
                    </a14:imgEffect>
                  </a14:imgLayer>
                </a14:imgProps>
              </a:ext>
              <a:ext uri="{28A0092B-C50C-407E-A947-70E740481C1C}">
                <a14:useLocalDpi xmlns:a14="http://schemas.microsoft.com/office/drawing/2010/main" val="0"/>
              </a:ext>
            </a:extLst>
          </a:blip>
          <a:stretch>
            <a:fillRect/>
          </a:stretch>
        </p:blipFill>
        <p:spPr>
          <a:xfrm>
            <a:off x="7503765" y="1471346"/>
            <a:ext cx="1596884" cy="693086"/>
          </a:xfrm>
          <a:prstGeom prst="rect">
            <a:avLst/>
          </a:prstGeom>
        </p:spPr>
      </p:pic>
      <p:pic>
        <p:nvPicPr>
          <p:cNvPr id="20" name="Image 19" descr="Une image contenant beignet, donut, assis, alimentation&#10;&#10;Description générée automatiquement">
            <a:extLst>
              <a:ext uri="{FF2B5EF4-FFF2-40B4-BE49-F238E27FC236}">
                <a16:creationId xmlns:a16="http://schemas.microsoft.com/office/drawing/2014/main" id="{51EB8B7A-4624-425A-8DBA-69C152EA73F5}"/>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69" b="98155" l="3145" r="97170">
                        <a14:foregroundMark x1="48113" y1="6273" x2="48113" y2="6273"/>
                        <a14:foregroundMark x1="46855" y1="2583" x2="46855" y2="2583"/>
                        <a14:foregroundMark x1="93082" y1="42066" x2="93082" y2="42066"/>
                        <a14:foregroundMark x1="97484" y1="33579" x2="97484" y2="33579"/>
                        <a14:foregroundMark x1="93082" y1="70111" x2="93082" y2="70111"/>
                        <a14:foregroundMark x1="91824" y1="64207" x2="91824" y2="64207"/>
                        <a14:foregroundMark x1="42453" y1="92989" x2="42453" y2="92989"/>
                        <a14:foregroundMark x1="47484" y1="98155" x2="47484" y2="98155"/>
                        <a14:foregroundMark x1="8805" y1="45018" x2="8805" y2="45018"/>
                        <a14:foregroundMark x1="3145" y1="42066" x2="3145" y2="42066"/>
                        <a14:foregroundMark x1="3145" y1="68635" x2="3145" y2="68635"/>
                      </a14:backgroundRemoval>
                    </a14:imgEffect>
                  </a14:imgLayer>
                </a14:imgProps>
              </a:ext>
              <a:ext uri="{28A0092B-C50C-407E-A947-70E740481C1C}">
                <a14:useLocalDpi xmlns:a14="http://schemas.microsoft.com/office/drawing/2010/main" val="0"/>
              </a:ext>
            </a:extLst>
          </a:blip>
          <a:stretch>
            <a:fillRect/>
          </a:stretch>
        </p:blipFill>
        <p:spPr>
          <a:xfrm>
            <a:off x="5574393" y="598450"/>
            <a:ext cx="1598517" cy="1362258"/>
          </a:xfrm>
          <a:prstGeom prst="rect">
            <a:avLst/>
          </a:prstGeom>
        </p:spPr>
      </p:pic>
      <p:pic>
        <p:nvPicPr>
          <p:cNvPr id="18" name="Image 17" descr="Une image contenant habits, tasse, chaussures, assis&#10;&#10;Description générée automatiquement">
            <a:extLst>
              <a:ext uri="{FF2B5EF4-FFF2-40B4-BE49-F238E27FC236}">
                <a16:creationId xmlns:a16="http://schemas.microsoft.com/office/drawing/2014/main" id="{E3E0B31B-485D-4011-83C0-49FE385DB763}"/>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594" b="96414" l="6965" r="98010">
                        <a14:foregroundMark x1="98010" y1="21912" x2="98010" y2="21912"/>
                        <a14:foregroundMark x1="79104" y1="4382" x2="79104" y2="4382"/>
                        <a14:foregroundMark x1="66667" y1="1594" x2="66667" y2="1594"/>
                        <a14:foregroundMark x1="9950" y1="88845" x2="9950" y2="88845"/>
                        <a14:foregroundMark x1="6965" y1="96414" x2="6965" y2="96414"/>
                      </a14:backgroundRemoval>
                    </a14:imgEffect>
                  </a14:imgLayer>
                </a14:imgProps>
              </a:ext>
              <a:ext uri="{28A0092B-C50C-407E-A947-70E740481C1C}">
                <a14:useLocalDpi xmlns:a14="http://schemas.microsoft.com/office/drawing/2010/main" val="0"/>
              </a:ext>
            </a:extLst>
          </a:blip>
          <a:stretch>
            <a:fillRect/>
          </a:stretch>
        </p:blipFill>
        <p:spPr>
          <a:xfrm>
            <a:off x="4060039" y="1238143"/>
            <a:ext cx="1111396" cy="1373540"/>
          </a:xfrm>
          <a:prstGeom prst="rect">
            <a:avLst/>
          </a:prstGeom>
        </p:spPr>
      </p:pic>
      <p:pic>
        <p:nvPicPr>
          <p:cNvPr id="10" name="Image 9" descr="Une image contenant habits&#10;&#10;Description générée automatiquement">
            <a:extLst>
              <a:ext uri="{FF2B5EF4-FFF2-40B4-BE49-F238E27FC236}">
                <a16:creationId xmlns:a16="http://schemas.microsoft.com/office/drawing/2014/main" id="{7A163F7A-FD53-42D3-8BA9-F2875E48748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3523" b="97065" l="2857" r="89796">
                        <a14:foregroundMark x1="37143" y1="3523" x2="37143" y2="3523"/>
                        <a14:foregroundMark x1="77551" y1="91389" x2="77551" y2="91389"/>
                        <a14:foregroundMark x1="3265" y1="64775" x2="3265" y2="64775"/>
                        <a14:foregroundMark x1="77551" y1="97065" x2="77551" y2="97065"/>
                      </a14:backgroundRemoval>
                    </a14:imgEffect>
                  </a14:imgLayer>
                </a14:imgProps>
              </a:ext>
              <a:ext uri="{28A0092B-C50C-407E-A947-70E740481C1C}">
                <a14:useLocalDpi xmlns:a14="http://schemas.microsoft.com/office/drawing/2010/main" val="0"/>
              </a:ext>
            </a:extLst>
          </a:blip>
          <a:stretch>
            <a:fillRect/>
          </a:stretch>
        </p:blipFill>
        <p:spPr>
          <a:xfrm>
            <a:off x="2171304" y="374880"/>
            <a:ext cx="1034792" cy="2158280"/>
          </a:xfrm>
          <a:prstGeom prst="rect">
            <a:avLst/>
          </a:prstGeom>
        </p:spPr>
      </p:pic>
      <p:pic>
        <p:nvPicPr>
          <p:cNvPr id="4" name="Image 3" descr="Une image contenant oiseau, assis, aigle, extérieur&#10;&#10;Description générée automatiquement">
            <a:extLst>
              <a:ext uri="{FF2B5EF4-FFF2-40B4-BE49-F238E27FC236}">
                <a16:creationId xmlns:a16="http://schemas.microsoft.com/office/drawing/2014/main" id="{0554206D-6FD9-4EFF-A7C7-3ED4584AA0DB}"/>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2357" b="89899" l="7991" r="89498">
                        <a14:foregroundMark x1="60731" y1="7239" x2="60731" y2="7239"/>
                        <a14:foregroundMark x1="51142" y1="11111" x2="51142" y2="11111"/>
                        <a14:foregroundMark x1="63014" y1="3535" x2="63014" y2="3535"/>
                        <a14:foregroundMark x1="31735" y1="84007" x2="31735" y2="84007"/>
                        <a14:foregroundMark x1="12557" y1="65993" x2="12557" y2="65993"/>
                        <a14:foregroundMark x1="7991" y1="75253" x2="7991" y2="75253"/>
                        <a14:foregroundMark x1="68950" y1="2357" x2="68950" y2="2357"/>
                      </a14:backgroundRemoval>
                    </a14:imgEffect>
                  </a14:imgLayer>
                </a14:imgProps>
              </a:ext>
              <a:ext uri="{28A0092B-C50C-407E-A947-70E740481C1C}">
                <a14:useLocalDpi xmlns:a14="http://schemas.microsoft.com/office/drawing/2010/main" val="0"/>
              </a:ext>
            </a:extLst>
          </a:blip>
          <a:stretch>
            <a:fillRect/>
          </a:stretch>
        </p:blipFill>
        <p:spPr>
          <a:xfrm>
            <a:off x="315362" y="702753"/>
            <a:ext cx="1171812" cy="1589170"/>
          </a:xfrm>
          <a:prstGeom prst="rect">
            <a:avLst/>
          </a:prstGeom>
        </p:spPr>
      </p:pic>
      <p:pic>
        <p:nvPicPr>
          <p:cNvPr id="2" name="Image 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761652" y="178264"/>
            <a:ext cx="1648920" cy="2473380"/>
          </a:xfrm>
          <a:prstGeom prst="rect">
            <a:avLst/>
          </a:prstGeom>
        </p:spPr>
      </p:pic>
      <p:pic>
        <p:nvPicPr>
          <p:cNvPr id="6" name="Image 5"/>
          <p:cNvPicPr>
            <a:picLocks noChangeAspect="1"/>
          </p:cNvPicPr>
          <p:nvPr/>
        </p:nvPicPr>
        <p:blipFill>
          <a:blip r:embed="rId20"/>
          <a:stretch>
            <a:fillRect/>
          </a:stretch>
        </p:blipFill>
        <p:spPr>
          <a:xfrm>
            <a:off x="122124" y="138303"/>
            <a:ext cx="1634580" cy="2473380"/>
          </a:xfrm>
          <a:prstGeom prst="rect">
            <a:avLst/>
          </a:prstGeom>
        </p:spPr>
      </p:pic>
      <p:pic>
        <p:nvPicPr>
          <p:cNvPr id="7" name="Image 6"/>
          <p:cNvPicPr>
            <a:picLocks noChangeAspect="1"/>
          </p:cNvPicPr>
          <p:nvPr/>
        </p:nvPicPr>
        <p:blipFill>
          <a:blip r:embed="rId20"/>
          <a:stretch>
            <a:fillRect/>
          </a:stretch>
        </p:blipFill>
        <p:spPr>
          <a:xfrm>
            <a:off x="1905804" y="178264"/>
            <a:ext cx="1598516" cy="2418809"/>
          </a:xfrm>
          <a:prstGeom prst="rect">
            <a:avLst/>
          </a:prstGeom>
        </p:spPr>
      </p:pic>
      <p:pic>
        <p:nvPicPr>
          <p:cNvPr id="8" name="Image 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527830" y="121366"/>
            <a:ext cx="1648920" cy="2473380"/>
          </a:xfrm>
          <a:prstGeom prst="rect">
            <a:avLst/>
          </a:prstGeom>
        </p:spPr>
      </p:pic>
      <p:pic>
        <p:nvPicPr>
          <p:cNvPr id="9" name="Image 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2757" y="3176133"/>
            <a:ext cx="1648920" cy="2473380"/>
          </a:xfrm>
          <a:prstGeom prst="rect">
            <a:avLst/>
          </a:prstGeom>
        </p:spPr>
      </p:pic>
      <p:pic>
        <p:nvPicPr>
          <p:cNvPr id="11" name="Image 10"/>
          <p:cNvPicPr>
            <a:picLocks noChangeAspect="1"/>
          </p:cNvPicPr>
          <p:nvPr/>
        </p:nvPicPr>
        <p:blipFill>
          <a:blip r:embed="rId20"/>
          <a:stretch>
            <a:fillRect/>
          </a:stretch>
        </p:blipFill>
        <p:spPr>
          <a:xfrm>
            <a:off x="2182419" y="2954405"/>
            <a:ext cx="1634580" cy="2473379"/>
          </a:xfrm>
          <a:prstGeom prst="rect">
            <a:avLst/>
          </a:prstGeom>
        </p:spPr>
      </p:pic>
      <p:pic>
        <p:nvPicPr>
          <p:cNvPr id="12" name="Image 1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986076" y="3337575"/>
            <a:ext cx="1648920" cy="2473380"/>
          </a:xfrm>
          <a:prstGeom prst="rect">
            <a:avLst/>
          </a:prstGeom>
        </p:spPr>
      </p:pic>
      <p:pic>
        <p:nvPicPr>
          <p:cNvPr id="13" name="Image 1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829924" y="2845213"/>
            <a:ext cx="1643263" cy="2464895"/>
          </a:xfrm>
          <a:prstGeom prst="rect">
            <a:avLst/>
          </a:prstGeom>
        </p:spPr>
      </p:pic>
      <p:pic>
        <p:nvPicPr>
          <p:cNvPr id="14" name="Image 1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434082" y="92957"/>
            <a:ext cx="1667859" cy="2501789"/>
          </a:xfrm>
          <a:prstGeom prst="rect">
            <a:avLst/>
          </a:prstGeom>
        </p:spPr>
      </p:pic>
      <p:pic>
        <p:nvPicPr>
          <p:cNvPr id="15" name="Image 1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489039" y="4027475"/>
            <a:ext cx="1632910" cy="2449365"/>
          </a:xfrm>
          <a:prstGeom prst="rect">
            <a:avLst/>
          </a:prstGeom>
        </p:spPr>
      </p:pic>
      <p:sp>
        <p:nvSpPr>
          <p:cNvPr id="16" name="Rectangle 15"/>
          <p:cNvSpPr/>
          <p:nvPr/>
        </p:nvSpPr>
        <p:spPr>
          <a:xfrm>
            <a:off x="2008163" y="6093296"/>
            <a:ext cx="5155899" cy="923330"/>
          </a:xfrm>
          <a:prstGeom prst="rect">
            <a:avLst/>
          </a:prstGeom>
          <a:noFill/>
        </p:spPr>
        <p:txBody>
          <a:bodyPr wrap="none" lIns="91440" tIns="45720" rIns="91440" bIns="45720">
            <a:spAutoFit/>
          </a:bodyPr>
          <a:lstStyle/>
          <a:p>
            <a:pPr algn="ctr"/>
            <a:r>
              <a:rPr lang="fr-FR"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Choisis une carte</a:t>
            </a:r>
          </a:p>
        </p:txBody>
      </p:sp>
      <p:sp>
        <p:nvSpPr>
          <p:cNvPr id="34" name="Rectangle 33">
            <a:hlinkClick r:id="rId24" action="ppaction://hlinksldjump"/>
            <a:extLst>
              <a:ext uri="{FF2B5EF4-FFF2-40B4-BE49-F238E27FC236}">
                <a16:creationId xmlns:a16="http://schemas.microsoft.com/office/drawing/2014/main" id="{1761E69E-6865-47E7-8AD6-057B02F91D4A}"/>
              </a:ext>
            </a:extLst>
          </p:cNvPr>
          <p:cNvSpPr/>
          <p:nvPr/>
        </p:nvSpPr>
        <p:spPr>
          <a:xfrm>
            <a:off x="37497" y="5999607"/>
            <a:ext cx="2031683" cy="72009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CA" sz="1350" dirty="0"/>
              <a:t>Retour au jeu</a:t>
            </a:r>
          </a:p>
        </p:txBody>
      </p:sp>
    </p:spTree>
    <p:extLst>
      <p:ext uri="{BB962C8B-B14F-4D97-AF65-F5344CB8AC3E}">
        <p14:creationId xmlns:p14="http://schemas.microsoft.com/office/powerpoint/2010/main" val="40546988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1" presetClass="exit" presetSubtype="1" fill="hold" nodeType="clickEffect">
                                  <p:stCondLst>
                                    <p:cond delay="0"/>
                                  </p:stCondLst>
                                  <p:childTnLst>
                                    <p:animEffect transition="out" filter="wheel(1)">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22" presetClass="exit" presetSubtype="4" fill="hold" nodeType="clickEffect">
                                  <p:stCondLst>
                                    <p:cond delay="0"/>
                                  </p:stCondLst>
                                  <p:childTnLst>
                                    <p:animEffect transition="out" filter="wipe(down)">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42" presetClass="exit" presetSubtype="0" fill="hold" nodeType="clickEffect">
                                  <p:stCondLst>
                                    <p:cond delay="0"/>
                                  </p:stCondLst>
                                  <p:childTnLst>
                                    <p:animEffect transition="out" filter="fade">
                                      <p:cBhvr>
                                        <p:cTn id="36" dur="1000"/>
                                        <p:tgtEl>
                                          <p:spTgt spid="9"/>
                                        </p:tgtEl>
                                      </p:cBhvr>
                                    </p:animEffect>
                                    <p:anim calcmode="lin" valueType="num">
                                      <p:cBhvr>
                                        <p:cTn id="37" dur="1000"/>
                                        <p:tgtEl>
                                          <p:spTgt spid="9"/>
                                        </p:tgtEl>
                                        <p:attrNameLst>
                                          <p:attrName>ppt_x</p:attrName>
                                        </p:attrNameLst>
                                      </p:cBhvr>
                                      <p:tavLst>
                                        <p:tav tm="0">
                                          <p:val>
                                            <p:strVal val="ppt_x"/>
                                          </p:val>
                                        </p:tav>
                                        <p:tav tm="100000">
                                          <p:val>
                                            <p:strVal val="ppt_x"/>
                                          </p:val>
                                        </p:tav>
                                      </p:tavLst>
                                    </p:anim>
                                    <p:anim calcmode="lin" valueType="num">
                                      <p:cBhvr>
                                        <p:cTn id="38" dur="1000"/>
                                        <p:tgtEl>
                                          <p:spTgt spid="9"/>
                                        </p:tgtEl>
                                        <p:attrNameLst>
                                          <p:attrName>ppt_y</p:attrName>
                                        </p:attrNameLst>
                                      </p:cBhvr>
                                      <p:tavLst>
                                        <p:tav tm="0">
                                          <p:val>
                                            <p:strVal val="ppt_y"/>
                                          </p:val>
                                        </p:tav>
                                        <p:tav tm="100000">
                                          <p:val>
                                            <p:strVal val="ppt_y+.1"/>
                                          </p:val>
                                        </p:tav>
                                      </p:tavLst>
                                    </p:anim>
                                    <p:set>
                                      <p:cBhvr>
                                        <p:cTn id="39"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14" presetClass="exit" presetSubtype="10" fill="hold" nodeType="clickEffect">
                                  <p:stCondLst>
                                    <p:cond delay="0"/>
                                  </p:stCondLst>
                                  <p:childTnLst>
                                    <p:animEffect transition="out" filter="randombar(horizontal)">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12"/>
                    </p:tgtEl>
                  </p:cond>
                </p:stCondLst>
                <p:endSync evt="end" delay="0">
                  <p:rtn val="all"/>
                </p:endSync>
                <p:childTnLst>
                  <p:par>
                    <p:cTn id="47" fill="hold">
                      <p:stCondLst>
                        <p:cond delay="0"/>
                      </p:stCondLst>
                      <p:childTnLst>
                        <p:par>
                          <p:cTn id="48" fill="hold">
                            <p:stCondLst>
                              <p:cond delay="0"/>
                            </p:stCondLst>
                            <p:childTnLst>
                              <p:par>
                                <p:cTn id="49" presetID="16" presetClass="exit" presetSubtype="21" fill="hold" nodeType="clickEffect">
                                  <p:stCondLst>
                                    <p:cond delay="0"/>
                                  </p:stCondLst>
                                  <p:childTnLst>
                                    <p:animEffect transition="out" filter="barn(inVertical)">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6" presetClass="exit" presetSubtype="21" fill="hold" nodeType="clickEffect">
                                  <p:stCondLst>
                                    <p:cond delay="0"/>
                                  </p:stCondLst>
                                  <p:childTnLst>
                                    <p:animEffect transition="out" filter="barn(inVertical)">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5"/>
                    </p:tgtEl>
                  </p:cond>
                </p:stCondLst>
                <p:endSync evt="end" delay="0">
                  <p:rtn val="all"/>
                </p:endSync>
                <p:childTnLst>
                  <p:par>
                    <p:cTn id="59" fill="hold">
                      <p:stCondLst>
                        <p:cond delay="0"/>
                      </p:stCondLst>
                      <p:childTnLst>
                        <p:par>
                          <p:cTn id="60" fill="hold">
                            <p:stCondLst>
                              <p:cond delay="0"/>
                            </p:stCondLst>
                            <p:childTnLst>
                              <p:par>
                                <p:cTn id="61" presetID="22" presetClass="exit" presetSubtype="4" fill="hold" nodeType="clickEffect">
                                  <p:stCondLst>
                                    <p:cond delay="0"/>
                                  </p:stCondLst>
                                  <p:childTnLst>
                                    <p:animEffect transition="out" filter="wipe(down)">
                                      <p:cBhvr>
                                        <p:cTn id="62" dur="500"/>
                                        <p:tgtEl>
                                          <p:spTgt spid="15"/>
                                        </p:tgtEl>
                                      </p:cBhvr>
                                    </p:animEffect>
                                    <p:set>
                                      <p:cBhvr>
                                        <p:cTn id="6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4">
            <a:extLst>
              <a:ext uri="{FF2B5EF4-FFF2-40B4-BE49-F238E27FC236}">
                <a16:creationId xmlns:a16="http://schemas.microsoft.com/office/drawing/2014/main" id="{F0E5DD0C-9531-42C3-A457-B3F0894C8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8">
            <a:extLst>
              <a:ext uri="{FF2B5EF4-FFF2-40B4-BE49-F238E27FC236}">
                <a16:creationId xmlns:a16="http://schemas.microsoft.com/office/drawing/2014/main" id="{6F40F0D0-E785-4362-B9C4-83ED2837A1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686553" y="2624090"/>
            <a:ext cx="5506249" cy="2648305"/>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8" name="Rectangle 7">
            <a:extLst>
              <a:ext uri="{FF2B5EF4-FFF2-40B4-BE49-F238E27FC236}">
                <a16:creationId xmlns:a16="http://schemas.microsoft.com/office/drawing/2014/main" id="{D0414A17-C31A-46BA-B836-9A7B6FB8AE41}"/>
              </a:ext>
            </a:extLst>
          </p:cNvPr>
          <p:cNvSpPr/>
          <p:nvPr/>
        </p:nvSpPr>
        <p:spPr>
          <a:xfrm>
            <a:off x="3540517" y="2747533"/>
            <a:ext cx="4366757" cy="1829762"/>
          </a:xfrm>
          <a:prstGeom prst="rect">
            <a:avLst/>
          </a:prstGeom>
        </p:spPr>
        <p:txBody>
          <a:bodyPr vert="horz" lIns="68580" tIns="34290" rIns="68580" bIns="34290" rtlCol="0" anchor="b">
            <a:normAutofit/>
          </a:bodyPr>
          <a:lstStyle/>
          <a:p>
            <a:pPr>
              <a:lnSpc>
                <a:spcPct val="90000"/>
              </a:lnSpc>
              <a:spcBef>
                <a:spcPct val="0"/>
              </a:spcBef>
              <a:spcAft>
                <a:spcPts val="450"/>
              </a:spcAft>
            </a:pPr>
            <a:r>
              <a:rPr lang="en-US" sz="4050" b="1" dirty="0" err="1">
                <a:ln w="22225">
                  <a:solidFill>
                    <a:schemeClr val="accent2"/>
                  </a:solidFill>
                  <a:prstDash val="solid"/>
                </a:ln>
                <a:solidFill>
                  <a:srgbClr val="FFFFFF"/>
                </a:solidFill>
                <a:latin typeface="+mj-lt"/>
                <a:ea typeface="+mj-ea"/>
                <a:cs typeface="+mj-cs"/>
              </a:rPr>
              <a:t>Voici</a:t>
            </a:r>
            <a:r>
              <a:rPr lang="en-US" sz="4050" b="1" dirty="0">
                <a:ln w="22225">
                  <a:solidFill>
                    <a:schemeClr val="accent2"/>
                  </a:solidFill>
                  <a:prstDash val="solid"/>
                </a:ln>
                <a:solidFill>
                  <a:srgbClr val="FFFFFF"/>
                </a:solidFill>
                <a:latin typeface="+mj-lt"/>
                <a:ea typeface="+mj-ea"/>
                <a:cs typeface="+mj-cs"/>
              </a:rPr>
              <a:t> les billets!</a:t>
            </a:r>
          </a:p>
        </p:txBody>
      </p:sp>
      <p:sp>
        <p:nvSpPr>
          <p:cNvPr id="19" name="Freeform 5">
            <a:extLst>
              <a:ext uri="{FF2B5EF4-FFF2-40B4-BE49-F238E27FC236}">
                <a16:creationId xmlns:a16="http://schemas.microsoft.com/office/drawing/2014/main" id="{297B51BE-333F-42D4-8F2F-4E7CA138FE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686553" y="2097876"/>
            <a:ext cx="616870" cy="3174519"/>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1" name="Freeform 6">
            <a:extLst>
              <a:ext uri="{FF2B5EF4-FFF2-40B4-BE49-F238E27FC236}">
                <a16:creationId xmlns:a16="http://schemas.microsoft.com/office/drawing/2014/main" id="{344B2ABE-82D9-424A-849D-CCB8FC74FB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787606" y="1840602"/>
            <a:ext cx="515816" cy="2865177"/>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3" name="Freeform 7">
            <a:extLst>
              <a:ext uri="{FF2B5EF4-FFF2-40B4-BE49-F238E27FC236}">
                <a16:creationId xmlns:a16="http://schemas.microsoft.com/office/drawing/2014/main" id="{3EF6160F-98B4-49C3-89C6-321A9694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787606" y="1702303"/>
            <a:ext cx="260400" cy="277477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endParaRPr lang="en-US" sz="1350"/>
          </a:p>
        </p:txBody>
      </p:sp>
      <p:pic>
        <p:nvPicPr>
          <p:cNvPr id="10" name="Image 9" descr="Une image contenant dessin&#10;&#10;Description générée automatiquement">
            <a:extLst>
              <a:ext uri="{FF2B5EF4-FFF2-40B4-BE49-F238E27FC236}">
                <a16:creationId xmlns:a16="http://schemas.microsoft.com/office/drawing/2014/main" id="{98195E8A-1FC8-423F-8507-495D1D89BDE7}"/>
              </a:ext>
            </a:extLst>
          </p:cNvPr>
          <p:cNvPicPr>
            <a:picLocks noChangeAspect="1"/>
          </p:cNvPicPr>
          <p:nvPr/>
        </p:nvPicPr>
        <p:blipFill rotWithShape="1">
          <a:blip r:embed="rId2">
            <a:extLst>
              <a:ext uri="{28A0092B-C50C-407E-A947-70E740481C1C}">
                <a14:useLocalDpi xmlns:a14="http://schemas.microsoft.com/office/drawing/2010/main" val="0"/>
              </a:ext>
            </a:extLst>
          </a:blip>
          <a:srcRect t="12663" b="7103"/>
          <a:stretch/>
        </p:blipFill>
        <p:spPr>
          <a:xfrm>
            <a:off x="840035" y="1697285"/>
            <a:ext cx="2206562" cy="2632128"/>
          </a:xfrm>
          <a:prstGeom prst="rect">
            <a:avLst/>
          </a:prstGeom>
        </p:spPr>
      </p:pic>
      <p:pic>
        <p:nvPicPr>
          <p:cNvPr id="13" name="Image 12" descr="Une image contenant alimentation, fruit&#10;&#10;Description générée automatiquement">
            <a:extLst>
              <a:ext uri="{FF2B5EF4-FFF2-40B4-BE49-F238E27FC236}">
                <a16:creationId xmlns:a16="http://schemas.microsoft.com/office/drawing/2014/main" id="{144AC020-46F8-4AA8-8712-51C1D254883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30807" y="2592701"/>
            <a:ext cx="1085850" cy="921544"/>
          </a:xfrm>
          <a:prstGeom prst="rect">
            <a:avLst/>
          </a:prstGeom>
        </p:spPr>
      </p:pic>
      <p:pic>
        <p:nvPicPr>
          <p:cNvPr id="11" name="Image 10">
            <a:extLst>
              <a:ext uri="{FF2B5EF4-FFF2-40B4-BE49-F238E27FC236}">
                <a16:creationId xmlns:a16="http://schemas.microsoft.com/office/drawing/2014/main" id="{7E3B1ACF-DA2C-453E-9DB6-C16CE427A8EF}"/>
              </a:ext>
            </a:extLst>
          </p:cNvPr>
          <p:cNvPicPr>
            <a:picLocks noChangeAspect="1"/>
          </p:cNvPicPr>
          <p:nvPr/>
        </p:nvPicPr>
        <p:blipFill>
          <a:blip r:embed="rId5"/>
          <a:stretch>
            <a:fillRect/>
          </a:stretch>
        </p:blipFill>
        <p:spPr>
          <a:xfrm>
            <a:off x="1098579" y="2681045"/>
            <a:ext cx="1503026" cy="1239609"/>
          </a:xfrm>
          <a:prstGeom prst="rect">
            <a:avLst/>
          </a:prstGeom>
        </p:spPr>
      </p:pic>
      <p:sp>
        <p:nvSpPr>
          <p:cNvPr id="12" name="ZoneTexte 11">
            <a:hlinkClick r:id="rId6" action="ppaction://hlinksldjump"/>
            <a:extLst>
              <a:ext uri="{FF2B5EF4-FFF2-40B4-BE49-F238E27FC236}">
                <a16:creationId xmlns:a16="http://schemas.microsoft.com/office/drawing/2014/main" id="{2CE504F5-477E-4C76-93BA-6C44E3F74A2A}"/>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kern="0" dirty="0">
                <a:solidFill>
                  <a:prstClr val="black"/>
                </a:solidFill>
                <a:latin typeface="The Hand"/>
              </a:rPr>
              <a:t>Table des matières</a:t>
            </a:r>
          </a:p>
        </p:txBody>
      </p:sp>
    </p:spTree>
    <p:extLst>
      <p:ext uri="{BB962C8B-B14F-4D97-AF65-F5344CB8AC3E}">
        <p14:creationId xmlns:p14="http://schemas.microsoft.com/office/powerpoint/2010/main" val="401144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0.04036 0.1 L 0.15312 0.1 C 0.20364 0.1 0.26601 0.17361 0.26601 0.23334 L 0.26601 0.3669 " pathEditMode="relative" rAng="0" ptsTypes="AAAA">
                                      <p:cBhvr>
                                        <p:cTn id="6" dur="2000" fill="hold"/>
                                        <p:tgtEl>
                                          <p:spTgt spid="13"/>
                                        </p:tgtEl>
                                        <p:attrNameLst>
                                          <p:attrName>ppt_x</p:attrName>
                                          <p:attrName>ppt_y</p:attrName>
                                        </p:attrNameLst>
                                      </p:cBhvr>
                                      <p:rCtr x="11276" y="13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descr="Une image contenant table&#10;&#10;Description générée automatiquement">
            <a:extLst>
              <a:ext uri="{FF2B5EF4-FFF2-40B4-BE49-F238E27FC236}">
                <a16:creationId xmlns:a16="http://schemas.microsoft.com/office/drawing/2014/main" id="{81CD3407-5BE9-490B-A862-35E2D0B596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0840" y="1647937"/>
            <a:ext cx="1441331" cy="1373617"/>
          </a:xfrm>
          <a:prstGeom prst="rect">
            <a:avLst/>
          </a:prstGeom>
        </p:spPr>
      </p:pic>
      <p:sp>
        <p:nvSpPr>
          <p:cNvPr id="6" name="Rectangle 5">
            <a:hlinkClick r:id="rId3" action="ppaction://hlinksldjump"/>
            <a:extLst>
              <a:ext uri="{FF2B5EF4-FFF2-40B4-BE49-F238E27FC236}">
                <a16:creationId xmlns:a16="http://schemas.microsoft.com/office/drawing/2014/main" id="{9E22134A-F039-4ED4-97A9-CA5F44700090}"/>
              </a:ext>
            </a:extLst>
          </p:cNvPr>
          <p:cNvSpPr/>
          <p:nvPr/>
        </p:nvSpPr>
        <p:spPr>
          <a:xfrm>
            <a:off x="5906452" y="4920615"/>
            <a:ext cx="2031683" cy="720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350" dirty="0"/>
              <a:t>Retour au jeu</a:t>
            </a:r>
          </a:p>
        </p:txBody>
      </p:sp>
      <p:sp>
        <p:nvSpPr>
          <p:cNvPr id="4" name="Rectangle 3">
            <a:extLst>
              <a:ext uri="{FF2B5EF4-FFF2-40B4-BE49-F238E27FC236}">
                <a16:creationId xmlns:a16="http://schemas.microsoft.com/office/drawing/2014/main" id="{6C585EE1-A072-430D-844F-9C8824CC88E5}"/>
              </a:ext>
            </a:extLst>
          </p:cNvPr>
          <p:cNvSpPr/>
          <p:nvPr/>
        </p:nvSpPr>
        <p:spPr>
          <a:xfrm>
            <a:off x="2093087" y="3082752"/>
            <a:ext cx="4957832" cy="692497"/>
          </a:xfrm>
          <a:prstGeom prst="rect">
            <a:avLst/>
          </a:prstGeom>
          <a:noFill/>
        </p:spPr>
        <p:txBody>
          <a:bodyPr wrap="none" lIns="68580" tIns="34290" rIns="68580" bIns="34290">
            <a:spAutoFit/>
          </a:bodyPr>
          <a:lstStyle/>
          <a:p>
            <a:pPr algn="ctr"/>
            <a:r>
              <a:rPr lang="fr-FR" sz="4050" b="1" dirty="0">
                <a:ln w="22225">
                  <a:solidFill>
                    <a:schemeClr val="accent2"/>
                  </a:solidFill>
                  <a:prstDash val="solid"/>
                </a:ln>
                <a:solidFill>
                  <a:schemeClr val="accent2">
                    <a:lumMod val="40000"/>
                    <a:lumOff val="60000"/>
                  </a:schemeClr>
                </a:solidFill>
              </a:rPr>
              <a:t>Avance de deux cases!</a:t>
            </a:r>
          </a:p>
        </p:txBody>
      </p:sp>
    </p:spTree>
    <p:extLst>
      <p:ext uri="{BB962C8B-B14F-4D97-AF65-F5344CB8AC3E}">
        <p14:creationId xmlns:p14="http://schemas.microsoft.com/office/powerpoint/2010/main" val="1282050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666998"/>
            <a:ext cx="1370729" cy="103274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1" y="1173860"/>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2" y="134860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3" y="857250"/>
            <a:ext cx="2126518" cy="111062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5443876"/>
            <a:ext cx="1120885" cy="556874"/>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Image 2" descr="Une image contenant alimentation&#10;&#10;Description générée automatiquement">
            <a:extLst>
              <a:ext uri="{FF2B5EF4-FFF2-40B4-BE49-F238E27FC236}">
                <a16:creationId xmlns:a16="http://schemas.microsoft.com/office/drawing/2014/main" id="{C62A97B5-737D-4784-83E6-04F5F3FB95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0832" y="1241820"/>
            <a:ext cx="2496533" cy="4178299"/>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1" y="5697108"/>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a:hlinkClick r:id="rId3" action="ppaction://hlinksldjump"/>
            <a:extLst>
              <a:ext uri="{FF2B5EF4-FFF2-40B4-BE49-F238E27FC236}">
                <a16:creationId xmlns:a16="http://schemas.microsoft.com/office/drawing/2014/main" id="{DCC96666-A725-4D5D-8FD6-CE524F78C320}"/>
              </a:ext>
            </a:extLst>
          </p:cNvPr>
          <p:cNvSpPr/>
          <p:nvPr/>
        </p:nvSpPr>
        <p:spPr>
          <a:xfrm>
            <a:off x="5906452" y="4920615"/>
            <a:ext cx="2031683" cy="720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50"/>
              </a:spcAft>
            </a:pPr>
            <a:r>
              <a:rPr lang="fr-CA" sz="1350" dirty="0"/>
              <a:t>Retour au jeu</a:t>
            </a:r>
            <a:endParaRPr lang="fr-CA" sz="1350"/>
          </a:p>
        </p:txBody>
      </p:sp>
      <p:sp>
        <p:nvSpPr>
          <p:cNvPr id="2" name="Rectangle 1">
            <a:extLst>
              <a:ext uri="{FF2B5EF4-FFF2-40B4-BE49-F238E27FC236}">
                <a16:creationId xmlns:a16="http://schemas.microsoft.com/office/drawing/2014/main" id="{7FFCFF75-CE20-47AE-846B-D2D64EC2F876}"/>
              </a:ext>
            </a:extLst>
          </p:cNvPr>
          <p:cNvSpPr/>
          <p:nvPr/>
        </p:nvSpPr>
        <p:spPr>
          <a:xfrm>
            <a:off x="4006965" y="2677699"/>
            <a:ext cx="3663503" cy="692497"/>
          </a:xfrm>
          <a:prstGeom prst="rect">
            <a:avLst/>
          </a:prstGeom>
          <a:noFill/>
        </p:spPr>
        <p:txBody>
          <a:bodyPr wrap="none" lIns="68580" tIns="34290" rIns="68580" bIns="34290">
            <a:spAutoFit/>
          </a:bodyPr>
          <a:lstStyle/>
          <a:p>
            <a:pPr algn="ctr"/>
            <a:r>
              <a:rPr lang="fr-FR" sz="4050" b="1" dirty="0">
                <a:ln w="22225">
                  <a:solidFill>
                    <a:schemeClr val="accent2"/>
                  </a:solidFill>
                  <a:prstDash val="solid"/>
                </a:ln>
                <a:solidFill>
                  <a:schemeClr val="accent2">
                    <a:lumMod val="40000"/>
                    <a:lumOff val="60000"/>
                  </a:schemeClr>
                </a:solidFill>
              </a:rPr>
              <a:t>Joue à nouveau!</a:t>
            </a:r>
          </a:p>
        </p:txBody>
      </p:sp>
    </p:spTree>
    <p:extLst>
      <p:ext uri="{BB962C8B-B14F-4D97-AF65-F5344CB8AC3E}">
        <p14:creationId xmlns:p14="http://schemas.microsoft.com/office/powerpoint/2010/main" val="6611813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Image 5" descr="Une image contenant tasse, gâteau, table, assis&#10;&#10;Description générée automatiquement">
            <a:extLst>
              <a:ext uri="{FF2B5EF4-FFF2-40B4-BE49-F238E27FC236}">
                <a16:creationId xmlns:a16="http://schemas.microsoft.com/office/drawing/2014/main" id="{D494C922-0A1A-486B-B3DF-85216590E2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1585" y="857251"/>
            <a:ext cx="1963801" cy="4178300"/>
          </a:xfrm>
          <a:prstGeom prst="rect">
            <a:avLst/>
          </a:prstGeom>
        </p:spPr>
      </p:pic>
      <p:sp>
        <p:nvSpPr>
          <p:cNvPr id="7" name="Rectangle 6">
            <a:hlinkClick r:id="rId3" action="ppaction://hlinksldjump"/>
            <a:extLst>
              <a:ext uri="{FF2B5EF4-FFF2-40B4-BE49-F238E27FC236}">
                <a16:creationId xmlns:a16="http://schemas.microsoft.com/office/drawing/2014/main" id="{16B18527-63F5-40E7-B06D-9C9165B23C03}"/>
              </a:ext>
            </a:extLst>
          </p:cNvPr>
          <p:cNvSpPr/>
          <p:nvPr/>
        </p:nvSpPr>
        <p:spPr>
          <a:xfrm>
            <a:off x="5906452" y="4920615"/>
            <a:ext cx="2031683" cy="720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350" dirty="0"/>
              <a:t>Retour au jeu</a:t>
            </a:r>
          </a:p>
        </p:txBody>
      </p:sp>
      <p:sp>
        <p:nvSpPr>
          <p:cNvPr id="2" name="Rectangle 1">
            <a:extLst>
              <a:ext uri="{FF2B5EF4-FFF2-40B4-BE49-F238E27FC236}">
                <a16:creationId xmlns:a16="http://schemas.microsoft.com/office/drawing/2014/main" id="{E339B96D-A3EA-4F64-B487-7639FAA91BC4}"/>
              </a:ext>
            </a:extLst>
          </p:cNvPr>
          <p:cNvSpPr/>
          <p:nvPr/>
        </p:nvSpPr>
        <p:spPr>
          <a:xfrm>
            <a:off x="329981" y="4228118"/>
            <a:ext cx="4089774" cy="692497"/>
          </a:xfrm>
          <a:prstGeom prst="rect">
            <a:avLst/>
          </a:prstGeom>
          <a:noFill/>
        </p:spPr>
        <p:txBody>
          <a:bodyPr wrap="none" lIns="68580" tIns="34290" rIns="68580" bIns="34290">
            <a:spAutoFit/>
          </a:bodyPr>
          <a:lstStyle/>
          <a:p>
            <a:pPr algn="ctr"/>
            <a:r>
              <a:rPr lang="fr-FR" sz="4050" b="1" dirty="0">
                <a:ln w="22225">
                  <a:solidFill>
                    <a:schemeClr val="accent2"/>
                  </a:solidFill>
                  <a:prstDash val="solid"/>
                </a:ln>
                <a:solidFill>
                  <a:schemeClr val="accent2">
                    <a:lumMod val="40000"/>
                    <a:lumOff val="60000"/>
                  </a:schemeClr>
                </a:solidFill>
              </a:rPr>
              <a:t>Avance d’une case</a:t>
            </a:r>
          </a:p>
        </p:txBody>
      </p:sp>
    </p:spTree>
    <p:extLst>
      <p:ext uri="{BB962C8B-B14F-4D97-AF65-F5344CB8AC3E}">
        <p14:creationId xmlns:p14="http://schemas.microsoft.com/office/powerpoint/2010/main" val="27221629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CF8D10C-E335-4921-8AAB-4EF631942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8931" y="1228725"/>
            <a:ext cx="3386138" cy="4400550"/>
          </a:xfrm>
          <a:prstGeom prst="rect">
            <a:avLst/>
          </a:prstGeom>
        </p:spPr>
      </p:pic>
      <p:sp>
        <p:nvSpPr>
          <p:cNvPr id="4" name="Rectangle 3">
            <a:hlinkClick r:id="rId3" action="ppaction://hlinksldjump"/>
            <a:extLst>
              <a:ext uri="{FF2B5EF4-FFF2-40B4-BE49-F238E27FC236}">
                <a16:creationId xmlns:a16="http://schemas.microsoft.com/office/drawing/2014/main" id="{6320A97F-F8F9-480D-A19B-4D365E61E7E7}"/>
              </a:ext>
            </a:extLst>
          </p:cNvPr>
          <p:cNvSpPr/>
          <p:nvPr/>
        </p:nvSpPr>
        <p:spPr>
          <a:xfrm>
            <a:off x="5906452" y="4920615"/>
            <a:ext cx="2031683" cy="720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350" dirty="0"/>
              <a:t>Retour au jeu</a:t>
            </a:r>
          </a:p>
        </p:txBody>
      </p:sp>
      <p:sp>
        <p:nvSpPr>
          <p:cNvPr id="2" name="Rectangle 1">
            <a:extLst>
              <a:ext uri="{FF2B5EF4-FFF2-40B4-BE49-F238E27FC236}">
                <a16:creationId xmlns:a16="http://schemas.microsoft.com/office/drawing/2014/main" id="{93BD96F2-57A7-4130-9885-317D0C9453DF}"/>
              </a:ext>
            </a:extLst>
          </p:cNvPr>
          <p:cNvSpPr/>
          <p:nvPr/>
        </p:nvSpPr>
        <p:spPr>
          <a:xfrm>
            <a:off x="231031" y="5180493"/>
            <a:ext cx="3663503" cy="692497"/>
          </a:xfrm>
          <a:prstGeom prst="rect">
            <a:avLst/>
          </a:prstGeom>
          <a:noFill/>
        </p:spPr>
        <p:txBody>
          <a:bodyPr wrap="none" lIns="68580" tIns="34290" rIns="68580" bIns="34290">
            <a:spAutoFit/>
          </a:bodyPr>
          <a:lstStyle/>
          <a:p>
            <a:pPr algn="ctr"/>
            <a:r>
              <a:rPr lang="fr-FR" sz="4050" b="1" dirty="0">
                <a:ln w="22225">
                  <a:solidFill>
                    <a:schemeClr val="accent2"/>
                  </a:solidFill>
                  <a:prstDash val="solid"/>
                </a:ln>
                <a:solidFill>
                  <a:schemeClr val="accent2">
                    <a:lumMod val="40000"/>
                    <a:lumOff val="60000"/>
                  </a:schemeClr>
                </a:solidFill>
              </a:rPr>
              <a:t>Joue à nouveau!</a:t>
            </a:r>
          </a:p>
        </p:txBody>
      </p:sp>
    </p:spTree>
    <p:extLst>
      <p:ext uri="{BB962C8B-B14F-4D97-AF65-F5344CB8AC3E}">
        <p14:creationId xmlns:p14="http://schemas.microsoft.com/office/powerpoint/2010/main" val="35499945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506CE92-3333-4F4A-AEA7-9F4C4B374FF5}"/>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2827507" y="1295065"/>
            <a:ext cx="3488984" cy="4267871"/>
          </a:xfrm>
          <a:prstGeom prst="rect">
            <a:avLst/>
          </a:prstGeom>
        </p:spPr>
      </p:pic>
      <p:sp>
        <p:nvSpPr>
          <p:cNvPr id="4" name="Rectangle 3">
            <a:hlinkClick r:id="rId4" action="ppaction://hlinksldjump"/>
            <a:extLst>
              <a:ext uri="{FF2B5EF4-FFF2-40B4-BE49-F238E27FC236}">
                <a16:creationId xmlns:a16="http://schemas.microsoft.com/office/drawing/2014/main" id="{08A5FDD0-430C-49DE-B309-40B2E10B028F}"/>
              </a:ext>
            </a:extLst>
          </p:cNvPr>
          <p:cNvSpPr/>
          <p:nvPr/>
        </p:nvSpPr>
        <p:spPr>
          <a:xfrm>
            <a:off x="5906452" y="4920615"/>
            <a:ext cx="2031683" cy="720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350"/>
              <a:t>Retour au jeu</a:t>
            </a:r>
            <a:endParaRPr lang="fr-CA" sz="1350" dirty="0"/>
          </a:p>
        </p:txBody>
      </p:sp>
      <p:sp>
        <p:nvSpPr>
          <p:cNvPr id="5" name="Rectangle 4">
            <a:extLst>
              <a:ext uri="{FF2B5EF4-FFF2-40B4-BE49-F238E27FC236}">
                <a16:creationId xmlns:a16="http://schemas.microsoft.com/office/drawing/2014/main" id="{665A1343-877E-457F-9255-2DEA67ABE44A}"/>
              </a:ext>
            </a:extLst>
          </p:cNvPr>
          <p:cNvSpPr/>
          <p:nvPr/>
        </p:nvSpPr>
        <p:spPr>
          <a:xfrm>
            <a:off x="463304" y="5216687"/>
            <a:ext cx="4957832" cy="692497"/>
          </a:xfrm>
          <a:prstGeom prst="rect">
            <a:avLst/>
          </a:prstGeom>
          <a:noFill/>
        </p:spPr>
        <p:txBody>
          <a:bodyPr wrap="none" lIns="68580" tIns="34290" rIns="68580" bIns="34290">
            <a:spAutoFit/>
          </a:bodyPr>
          <a:lstStyle/>
          <a:p>
            <a:pPr algn="ctr"/>
            <a:r>
              <a:rPr lang="fr-FR" sz="4050" b="1" dirty="0">
                <a:ln w="22225">
                  <a:solidFill>
                    <a:schemeClr val="accent2"/>
                  </a:solidFill>
                  <a:prstDash val="solid"/>
                </a:ln>
                <a:solidFill>
                  <a:schemeClr val="accent2">
                    <a:lumMod val="40000"/>
                    <a:lumOff val="60000"/>
                  </a:schemeClr>
                </a:solidFill>
              </a:rPr>
              <a:t>Avance de deux cases!</a:t>
            </a:r>
          </a:p>
        </p:txBody>
      </p:sp>
    </p:spTree>
    <p:extLst>
      <p:ext uri="{BB962C8B-B14F-4D97-AF65-F5344CB8AC3E}">
        <p14:creationId xmlns:p14="http://schemas.microsoft.com/office/powerpoint/2010/main" val="3561850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 name="Image 3" descr="Une image contenant rideau, meubles, rouge&#10;&#10;Description générée automatiquement">
            <a:extLst>
              <a:ext uri="{FF2B5EF4-FFF2-40B4-BE49-F238E27FC236}">
                <a16:creationId xmlns:a16="http://schemas.microsoft.com/office/drawing/2014/main" id="{1CAC59F0-83FC-4EF3-B195-475B61E3A6A2}"/>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2242" r="-1" b="25607"/>
          <a:stretch/>
        </p:blipFill>
        <p:spPr>
          <a:xfrm>
            <a:off x="3410953" y="857246"/>
            <a:ext cx="5733047" cy="2761055"/>
          </a:xfrm>
          <a:prstGeom prst="rect">
            <a:avLst/>
          </a:prstGeom>
        </p:spPr>
      </p:pic>
      <p:pic>
        <p:nvPicPr>
          <p:cNvPr id="6" name="Image 5" descr="Une image contenant table, intérieur, assis, gâteau&#10;&#10;Description générée automatiquement">
            <a:extLst>
              <a:ext uri="{FF2B5EF4-FFF2-40B4-BE49-F238E27FC236}">
                <a16:creationId xmlns:a16="http://schemas.microsoft.com/office/drawing/2014/main" id="{127A6AAF-3A78-4EDA-8885-899DFFAFD478}"/>
              </a:ext>
            </a:extLst>
          </p:cNvPr>
          <p:cNvPicPr>
            <a:picLocks noChangeAspect="1"/>
          </p:cNvPicPr>
          <p:nvPr/>
        </p:nvPicPr>
        <p:blipFill rotWithShape="1">
          <a:blip r:embed="rId3">
            <a:extLst>
              <a:ext uri="{28A0092B-C50C-407E-A947-70E740481C1C}">
                <a14:useLocalDpi xmlns:a14="http://schemas.microsoft.com/office/drawing/2010/main" val="0"/>
              </a:ext>
            </a:extLst>
          </a:blip>
          <a:srcRect t="16934" r="-1" b="9187"/>
          <a:stretch/>
        </p:blipFill>
        <p:spPr>
          <a:xfrm>
            <a:off x="3410953" y="3618307"/>
            <a:ext cx="5733047" cy="2382446"/>
          </a:xfrm>
          <a:prstGeom prst="rect">
            <a:avLst/>
          </a:prstGeom>
        </p:spPr>
      </p:pic>
      <p:sp>
        <p:nvSpPr>
          <p:cNvPr id="22" name="Rectangle 21">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re 1">
            <a:extLst>
              <a:ext uri="{FF2B5EF4-FFF2-40B4-BE49-F238E27FC236}">
                <a16:creationId xmlns:a16="http://schemas.microsoft.com/office/drawing/2014/main" id="{9076B6D3-7D8C-4177-B8FC-62D76C874D46}"/>
              </a:ext>
            </a:extLst>
          </p:cNvPr>
          <p:cNvSpPr>
            <a:spLocks noGrp="1"/>
          </p:cNvSpPr>
          <p:nvPr>
            <p:ph type="title"/>
          </p:nvPr>
        </p:nvSpPr>
        <p:spPr>
          <a:xfrm>
            <a:off x="628650" y="1693664"/>
            <a:ext cx="4046934" cy="1790700"/>
          </a:xfrm>
        </p:spPr>
        <p:txBody>
          <a:bodyPr vert="horz" lIns="68580" tIns="34290" rIns="68580" bIns="34290" rtlCol="0" anchor="b">
            <a:normAutofit/>
          </a:bodyPr>
          <a:lstStyle/>
          <a:p>
            <a:r>
              <a:rPr lang="en-US" sz="3750" dirty="0">
                <a:solidFill>
                  <a:schemeClr val="bg1"/>
                </a:solidFill>
              </a:rPr>
              <a:t>Le spectacle </a:t>
            </a:r>
            <a:r>
              <a:rPr lang="en-US" sz="3750" dirty="0" err="1">
                <a:solidFill>
                  <a:schemeClr val="bg1"/>
                </a:solidFill>
              </a:rPr>
              <a:t>va</a:t>
            </a:r>
            <a:r>
              <a:rPr lang="en-US" sz="3750" dirty="0">
                <a:solidFill>
                  <a:schemeClr val="bg1"/>
                </a:solidFill>
              </a:rPr>
              <a:t> </a:t>
            </a:r>
            <a:r>
              <a:rPr lang="en-US" sz="3750" dirty="0" err="1">
                <a:solidFill>
                  <a:schemeClr val="bg1"/>
                </a:solidFill>
              </a:rPr>
              <a:t>bientôt</a:t>
            </a:r>
            <a:r>
              <a:rPr lang="en-US" sz="3750" dirty="0">
                <a:solidFill>
                  <a:schemeClr val="bg1"/>
                </a:solidFill>
              </a:rPr>
              <a:t> commencer…</a:t>
            </a:r>
          </a:p>
        </p:txBody>
      </p:sp>
      <p:cxnSp>
        <p:nvCxnSpPr>
          <p:cNvPr id="24" name="Straight Connector 23">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1" y="3618306"/>
            <a:ext cx="85153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17229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n film">
            <a:hlinkClick r:id="" action="ppaction://media"/>
            <a:extLst>
              <a:ext uri="{FF2B5EF4-FFF2-40B4-BE49-F238E27FC236}">
                <a16:creationId xmlns:a16="http://schemas.microsoft.com/office/drawing/2014/main" id="{27E1D757-E905-4A7C-8014-8C8B51FE07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789" y="857250"/>
            <a:ext cx="9036423" cy="5082989"/>
          </a:xfrm>
          <a:prstGeom prst="rect">
            <a:avLst/>
          </a:prstGeom>
        </p:spPr>
      </p:pic>
    </p:spTree>
    <p:extLst>
      <p:ext uri="{BB962C8B-B14F-4D97-AF65-F5344CB8AC3E}">
        <p14:creationId xmlns:p14="http://schemas.microsoft.com/office/powerpoint/2010/main" val="376653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4736883"/>
            <a:ext cx="3182691" cy="27432"/>
          </a:xfrm>
          <a:custGeom>
            <a:avLst/>
            <a:gdLst>
              <a:gd name="connsiteX0" fmla="*/ 0 w 3182691"/>
              <a:gd name="connsiteY0" fmla="*/ 0 h 27432"/>
              <a:gd name="connsiteX1" fmla="*/ 604711 w 3182691"/>
              <a:gd name="connsiteY1" fmla="*/ 0 h 27432"/>
              <a:gd name="connsiteX2" fmla="*/ 1241249 w 3182691"/>
              <a:gd name="connsiteY2" fmla="*/ 0 h 27432"/>
              <a:gd name="connsiteX3" fmla="*/ 1909615 w 3182691"/>
              <a:gd name="connsiteY3" fmla="*/ 0 h 27432"/>
              <a:gd name="connsiteX4" fmla="*/ 2577980 w 3182691"/>
              <a:gd name="connsiteY4" fmla="*/ 0 h 27432"/>
              <a:gd name="connsiteX5" fmla="*/ 3182691 w 3182691"/>
              <a:gd name="connsiteY5" fmla="*/ 0 h 27432"/>
              <a:gd name="connsiteX6" fmla="*/ 3182691 w 3182691"/>
              <a:gd name="connsiteY6" fmla="*/ 27432 h 27432"/>
              <a:gd name="connsiteX7" fmla="*/ 2482499 w 3182691"/>
              <a:gd name="connsiteY7" fmla="*/ 27432 h 27432"/>
              <a:gd name="connsiteX8" fmla="*/ 1782307 w 3182691"/>
              <a:gd name="connsiteY8" fmla="*/ 27432 h 27432"/>
              <a:gd name="connsiteX9" fmla="*/ 1145769 w 3182691"/>
              <a:gd name="connsiteY9" fmla="*/ 27432 h 27432"/>
              <a:gd name="connsiteX10" fmla="*/ 0 w 3182691"/>
              <a:gd name="connsiteY10" fmla="*/ 27432 h 27432"/>
              <a:gd name="connsiteX11" fmla="*/ 0 w 3182691"/>
              <a:gd name="connsiteY11" fmla="*/ 0 h 27432"/>
              <a:gd name="connsiteX0" fmla="*/ 0 w 3182691"/>
              <a:gd name="connsiteY0" fmla="*/ 0 h 27432"/>
              <a:gd name="connsiteX1" fmla="*/ 604711 w 3182691"/>
              <a:gd name="connsiteY1" fmla="*/ 0 h 27432"/>
              <a:gd name="connsiteX2" fmla="*/ 1145769 w 3182691"/>
              <a:gd name="connsiteY2" fmla="*/ 0 h 27432"/>
              <a:gd name="connsiteX3" fmla="*/ 1845961 w 3182691"/>
              <a:gd name="connsiteY3" fmla="*/ 0 h 27432"/>
              <a:gd name="connsiteX4" fmla="*/ 2450672 w 3182691"/>
              <a:gd name="connsiteY4" fmla="*/ 0 h 27432"/>
              <a:gd name="connsiteX5" fmla="*/ 3182691 w 3182691"/>
              <a:gd name="connsiteY5" fmla="*/ 0 h 27432"/>
              <a:gd name="connsiteX6" fmla="*/ 3182691 w 3182691"/>
              <a:gd name="connsiteY6" fmla="*/ 27432 h 27432"/>
              <a:gd name="connsiteX7" fmla="*/ 2546153 w 3182691"/>
              <a:gd name="connsiteY7" fmla="*/ 27432 h 27432"/>
              <a:gd name="connsiteX8" fmla="*/ 1845961 w 3182691"/>
              <a:gd name="connsiteY8" fmla="*/ 27432 h 27432"/>
              <a:gd name="connsiteX9" fmla="*/ 1304903 w 3182691"/>
              <a:gd name="connsiteY9" fmla="*/ 27432 h 27432"/>
              <a:gd name="connsiteX10" fmla="*/ 668365 w 3182691"/>
              <a:gd name="connsiteY10" fmla="*/ 27432 h 27432"/>
              <a:gd name="connsiteX11" fmla="*/ 0 w 3182691"/>
              <a:gd name="connsiteY11" fmla="*/ 27432 h 27432"/>
              <a:gd name="connsiteX12" fmla="*/ 0 w 3182691"/>
              <a:gd name="connsiteY1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27432" fill="none" extrusionOk="0">
                <a:moveTo>
                  <a:pt x="0" y="0"/>
                </a:moveTo>
                <a:cubicBezTo>
                  <a:pt x="145195" y="-37571"/>
                  <a:pt x="472618" y="-13696"/>
                  <a:pt x="604711" y="0"/>
                </a:cubicBezTo>
                <a:cubicBezTo>
                  <a:pt x="709810" y="-3799"/>
                  <a:pt x="1027335" y="-12927"/>
                  <a:pt x="1241249" y="0"/>
                </a:cubicBezTo>
                <a:cubicBezTo>
                  <a:pt x="1406851" y="-12113"/>
                  <a:pt x="1702434" y="1177"/>
                  <a:pt x="1909615" y="0"/>
                </a:cubicBezTo>
                <a:cubicBezTo>
                  <a:pt x="2113134" y="-37416"/>
                  <a:pt x="2249449" y="25391"/>
                  <a:pt x="2577980" y="0"/>
                </a:cubicBezTo>
                <a:cubicBezTo>
                  <a:pt x="2885825" y="-261"/>
                  <a:pt x="3038998" y="15940"/>
                  <a:pt x="3182691" y="0"/>
                </a:cubicBezTo>
                <a:cubicBezTo>
                  <a:pt x="3181482" y="8407"/>
                  <a:pt x="3183077" y="21662"/>
                  <a:pt x="3182691" y="27432"/>
                </a:cubicBezTo>
                <a:cubicBezTo>
                  <a:pt x="2975927" y="66594"/>
                  <a:pt x="2667692" y="28550"/>
                  <a:pt x="2482499" y="27432"/>
                </a:cubicBezTo>
                <a:cubicBezTo>
                  <a:pt x="2299733" y="46056"/>
                  <a:pt x="1925961" y="18447"/>
                  <a:pt x="1782307" y="27432"/>
                </a:cubicBezTo>
                <a:cubicBezTo>
                  <a:pt x="1636732" y="23098"/>
                  <a:pt x="1282162" y="5696"/>
                  <a:pt x="1145769" y="27432"/>
                </a:cubicBezTo>
                <a:cubicBezTo>
                  <a:pt x="1026276" y="66947"/>
                  <a:pt x="247799" y="-2392"/>
                  <a:pt x="0" y="27432"/>
                </a:cubicBezTo>
                <a:cubicBezTo>
                  <a:pt x="-877" y="21414"/>
                  <a:pt x="691" y="5222"/>
                  <a:pt x="0" y="0"/>
                </a:cubicBezTo>
                <a:close/>
              </a:path>
              <a:path w="3182691" h="27432"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88828" y="17142"/>
                  <a:pt x="2312358" y="-4858"/>
                  <a:pt x="2450672" y="0"/>
                </a:cubicBezTo>
                <a:cubicBezTo>
                  <a:pt x="2594029" y="-19483"/>
                  <a:pt x="3033066" y="-31048"/>
                  <a:pt x="3182691" y="0"/>
                </a:cubicBezTo>
                <a:cubicBezTo>
                  <a:pt x="3182718" y="12742"/>
                  <a:pt x="3182062" y="18962"/>
                  <a:pt x="3182691" y="27432"/>
                </a:cubicBezTo>
                <a:cubicBezTo>
                  <a:pt x="3091119" y="-13878"/>
                  <a:pt x="2811073" y="70837"/>
                  <a:pt x="2546153" y="27432"/>
                </a:cubicBezTo>
                <a:cubicBezTo>
                  <a:pt x="2282952" y="36032"/>
                  <a:pt x="2087462" y="-19907"/>
                  <a:pt x="1845961" y="27432"/>
                </a:cubicBezTo>
                <a:cubicBezTo>
                  <a:pt x="1604092" y="42360"/>
                  <a:pt x="1472911" y="48768"/>
                  <a:pt x="1304903" y="27432"/>
                </a:cubicBezTo>
                <a:cubicBezTo>
                  <a:pt x="1154181" y="23425"/>
                  <a:pt x="948824" y="22950"/>
                  <a:pt x="668365" y="27432"/>
                </a:cubicBezTo>
                <a:cubicBezTo>
                  <a:pt x="396744" y="45019"/>
                  <a:pt x="275882" y="-12016"/>
                  <a:pt x="0" y="27432"/>
                </a:cubicBezTo>
                <a:cubicBezTo>
                  <a:pt x="744" y="20230"/>
                  <a:pt x="1744" y="12455"/>
                  <a:pt x="0" y="0"/>
                </a:cubicBezTo>
                <a:close/>
              </a:path>
              <a:path w="3182691" h="27432" fill="none" stroke="0" extrusionOk="0">
                <a:moveTo>
                  <a:pt x="0" y="0"/>
                </a:moveTo>
                <a:cubicBezTo>
                  <a:pt x="108839" y="-32375"/>
                  <a:pt x="447732" y="16552"/>
                  <a:pt x="604711" y="0"/>
                </a:cubicBezTo>
                <a:cubicBezTo>
                  <a:pt x="752236" y="-6793"/>
                  <a:pt x="1046768" y="11654"/>
                  <a:pt x="1241249" y="0"/>
                </a:cubicBezTo>
                <a:cubicBezTo>
                  <a:pt x="1411925" y="-3033"/>
                  <a:pt x="1703426" y="37389"/>
                  <a:pt x="1909615" y="0"/>
                </a:cubicBezTo>
                <a:cubicBezTo>
                  <a:pt x="2095694" y="-20941"/>
                  <a:pt x="2281827" y="30406"/>
                  <a:pt x="2577980" y="0"/>
                </a:cubicBezTo>
                <a:cubicBezTo>
                  <a:pt x="2907117" y="-18401"/>
                  <a:pt x="3040462" y="-23306"/>
                  <a:pt x="3182691" y="0"/>
                </a:cubicBezTo>
                <a:cubicBezTo>
                  <a:pt x="3181317" y="7363"/>
                  <a:pt x="3182016" y="22542"/>
                  <a:pt x="3182691" y="27432"/>
                </a:cubicBezTo>
                <a:cubicBezTo>
                  <a:pt x="2996011" y="7913"/>
                  <a:pt x="2669007" y="36539"/>
                  <a:pt x="2482499" y="27432"/>
                </a:cubicBezTo>
                <a:cubicBezTo>
                  <a:pt x="2296542" y="30390"/>
                  <a:pt x="1935235" y="17082"/>
                  <a:pt x="1782307" y="27432"/>
                </a:cubicBezTo>
                <a:cubicBezTo>
                  <a:pt x="1604064" y="34049"/>
                  <a:pt x="1291351" y="10154"/>
                  <a:pt x="1145769" y="27432"/>
                </a:cubicBezTo>
                <a:cubicBezTo>
                  <a:pt x="1016618" y="65698"/>
                  <a:pt x="262557" y="35715"/>
                  <a:pt x="0" y="27432"/>
                </a:cubicBezTo>
                <a:cubicBezTo>
                  <a:pt x="-328" y="20933"/>
                  <a:pt x="1941" y="6802"/>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3182691"/>
                      <a:gd name="connsiteY0" fmla="*/ 0 h 27432"/>
                      <a:gd name="connsiteX1" fmla="*/ 604711 w 3182691"/>
                      <a:gd name="connsiteY1" fmla="*/ 0 h 27432"/>
                      <a:gd name="connsiteX2" fmla="*/ 1241249 w 3182691"/>
                      <a:gd name="connsiteY2" fmla="*/ 0 h 27432"/>
                      <a:gd name="connsiteX3" fmla="*/ 1909615 w 3182691"/>
                      <a:gd name="connsiteY3" fmla="*/ 0 h 27432"/>
                      <a:gd name="connsiteX4" fmla="*/ 2577980 w 3182691"/>
                      <a:gd name="connsiteY4" fmla="*/ 0 h 27432"/>
                      <a:gd name="connsiteX5" fmla="*/ 3182691 w 3182691"/>
                      <a:gd name="connsiteY5" fmla="*/ 0 h 27432"/>
                      <a:gd name="connsiteX6" fmla="*/ 3182691 w 3182691"/>
                      <a:gd name="connsiteY6" fmla="*/ 27432 h 27432"/>
                      <a:gd name="connsiteX7" fmla="*/ 2482499 w 3182691"/>
                      <a:gd name="connsiteY7" fmla="*/ 27432 h 27432"/>
                      <a:gd name="connsiteX8" fmla="*/ 1782307 w 3182691"/>
                      <a:gd name="connsiteY8" fmla="*/ 27432 h 27432"/>
                      <a:gd name="connsiteX9" fmla="*/ 1145769 w 3182691"/>
                      <a:gd name="connsiteY9" fmla="*/ 27432 h 27432"/>
                      <a:gd name="connsiteX10" fmla="*/ 0 w 3182691"/>
                      <a:gd name="connsiteY10" fmla="*/ 27432 h 27432"/>
                      <a:gd name="connsiteX11" fmla="*/ 0 w 3182691"/>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1" h="27432" fill="none" extrusionOk="0">
                        <a:moveTo>
                          <a:pt x="0" y="0"/>
                        </a:moveTo>
                        <a:cubicBezTo>
                          <a:pt x="126686" y="-21366"/>
                          <a:pt x="467788" y="9025"/>
                          <a:pt x="604711" y="0"/>
                        </a:cubicBezTo>
                        <a:cubicBezTo>
                          <a:pt x="741634" y="-9025"/>
                          <a:pt x="1062248" y="11162"/>
                          <a:pt x="1241249" y="0"/>
                        </a:cubicBezTo>
                        <a:cubicBezTo>
                          <a:pt x="1420250" y="-11162"/>
                          <a:pt x="1707945" y="12411"/>
                          <a:pt x="1909615" y="0"/>
                        </a:cubicBezTo>
                        <a:cubicBezTo>
                          <a:pt x="2111285" y="-12411"/>
                          <a:pt x="2259297" y="19641"/>
                          <a:pt x="2577980" y="0"/>
                        </a:cubicBezTo>
                        <a:cubicBezTo>
                          <a:pt x="2896664" y="-19641"/>
                          <a:pt x="3026062" y="6328"/>
                          <a:pt x="3182691" y="0"/>
                        </a:cubicBezTo>
                        <a:cubicBezTo>
                          <a:pt x="3181525" y="7395"/>
                          <a:pt x="3182736" y="21864"/>
                          <a:pt x="3182691" y="27432"/>
                        </a:cubicBezTo>
                        <a:cubicBezTo>
                          <a:pt x="2998420" y="30886"/>
                          <a:pt x="2675037" y="28158"/>
                          <a:pt x="2482499" y="27432"/>
                        </a:cubicBezTo>
                        <a:cubicBezTo>
                          <a:pt x="2289961" y="26706"/>
                          <a:pt x="1930643" y="15978"/>
                          <a:pt x="1782307" y="27432"/>
                        </a:cubicBezTo>
                        <a:cubicBezTo>
                          <a:pt x="1633971" y="38886"/>
                          <a:pt x="1286177" y="5923"/>
                          <a:pt x="1145769" y="27432"/>
                        </a:cubicBezTo>
                        <a:cubicBezTo>
                          <a:pt x="1005361" y="48941"/>
                          <a:pt x="256377" y="-28294"/>
                          <a:pt x="0" y="27432"/>
                        </a:cubicBezTo>
                        <a:cubicBezTo>
                          <a:pt x="-503" y="20663"/>
                          <a:pt x="1168" y="5855"/>
                          <a:pt x="0" y="0"/>
                        </a:cubicBezTo>
                        <a:close/>
                      </a:path>
                      <a:path w="3182691" h="27432"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9962" y="16664"/>
                          <a:pt x="2450672" y="0"/>
                        </a:cubicBezTo>
                        <a:cubicBezTo>
                          <a:pt x="2601382" y="-16664"/>
                          <a:pt x="3023047" y="-21196"/>
                          <a:pt x="3182691" y="0"/>
                        </a:cubicBezTo>
                        <a:cubicBezTo>
                          <a:pt x="3182884" y="12649"/>
                          <a:pt x="3181703" y="17989"/>
                          <a:pt x="3182691" y="27432"/>
                        </a:cubicBezTo>
                        <a:cubicBezTo>
                          <a:pt x="3039108" y="-3557"/>
                          <a:pt x="2823859" y="22992"/>
                          <a:pt x="2546153" y="27432"/>
                        </a:cubicBezTo>
                        <a:cubicBezTo>
                          <a:pt x="2268447" y="31872"/>
                          <a:pt x="2097497" y="12811"/>
                          <a:pt x="1845961" y="27432"/>
                        </a:cubicBezTo>
                        <a:cubicBezTo>
                          <a:pt x="1594425" y="42053"/>
                          <a:pt x="1463019" y="38519"/>
                          <a:pt x="1304903" y="27432"/>
                        </a:cubicBezTo>
                        <a:cubicBezTo>
                          <a:pt x="1146787" y="16345"/>
                          <a:pt x="945826" y="15622"/>
                          <a:pt x="668365" y="27432"/>
                        </a:cubicBezTo>
                        <a:cubicBezTo>
                          <a:pt x="390904" y="39242"/>
                          <a:pt x="288244" y="4516"/>
                          <a:pt x="0" y="27432"/>
                        </a:cubicBezTo>
                        <a:cubicBezTo>
                          <a:pt x="1300" y="19678"/>
                          <a:pt x="-86" y="1204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9" name="Rectangle 18">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21FDF5E-3A95-43FC-B2B8-1F0BFC6F8047}"/>
              </a:ext>
            </a:extLst>
          </p:cNvPr>
          <p:cNvSpPr>
            <a:spLocks noGrp="1"/>
          </p:cNvSpPr>
          <p:nvPr>
            <p:ph type="title"/>
          </p:nvPr>
        </p:nvSpPr>
        <p:spPr>
          <a:xfrm>
            <a:off x="479160" y="670218"/>
            <a:ext cx="8182230" cy="1065836"/>
          </a:xfrm>
        </p:spPr>
        <p:txBody>
          <a:bodyPr vert="horz" lIns="91440" tIns="45720" rIns="91440" bIns="45720" rtlCol="0" anchor="ctr">
            <a:normAutofit/>
          </a:bodyPr>
          <a:lstStyle/>
          <a:p>
            <a:pPr algn="ctr">
              <a:lnSpc>
                <a:spcPct val="90000"/>
              </a:lnSpc>
            </a:pPr>
            <a:r>
              <a:rPr lang="en-US" sz="3300" b="1" dirty="0" err="1">
                <a:latin typeface="Bradley Hand ITC" panose="03070402050302030203" pitchFamily="66" charset="0"/>
              </a:rPr>
              <a:t>Choisis</a:t>
            </a:r>
            <a:r>
              <a:rPr lang="en-US" sz="3300" b="1" dirty="0">
                <a:latin typeface="Bradley Hand ITC" panose="03070402050302030203" pitchFamily="66" charset="0"/>
              </a:rPr>
              <a:t> avec qui </a:t>
            </a:r>
            <a:r>
              <a:rPr lang="en-US" sz="3300" b="1" dirty="0" err="1">
                <a:latin typeface="Bradley Hand ITC" panose="03070402050302030203" pitchFamily="66" charset="0"/>
              </a:rPr>
              <a:t>tu</a:t>
            </a:r>
            <a:r>
              <a:rPr lang="en-US" sz="3300" b="1" dirty="0">
                <a:latin typeface="Bradley Hand ITC" panose="03070402050302030203" pitchFamily="66" charset="0"/>
              </a:rPr>
              <a:t> </a:t>
            </a:r>
            <a:r>
              <a:rPr lang="en-US" sz="3300" b="1" dirty="0" err="1">
                <a:latin typeface="Bradley Hand ITC" panose="03070402050302030203" pitchFamily="66" charset="0"/>
              </a:rPr>
              <a:t>veux</a:t>
            </a:r>
            <a:r>
              <a:rPr lang="en-US" sz="3300" b="1" dirty="0">
                <a:latin typeface="Bradley Hand ITC" panose="03070402050302030203" pitchFamily="66" charset="0"/>
              </a:rPr>
              <a:t> </a:t>
            </a:r>
            <a:r>
              <a:rPr lang="en-US" sz="3300" b="1" dirty="0" err="1">
                <a:latin typeface="Bradley Hand ITC" panose="03070402050302030203" pitchFamily="66" charset="0"/>
              </a:rPr>
              <a:t>découvrir</a:t>
            </a:r>
            <a:r>
              <a:rPr lang="en-US" sz="3300" b="1" dirty="0">
                <a:latin typeface="Bradley Hand ITC" panose="03070402050302030203" pitchFamily="66" charset="0"/>
              </a:rPr>
              <a:t> </a:t>
            </a:r>
            <a:r>
              <a:rPr lang="en-US" sz="3300" b="1" dirty="0" err="1">
                <a:latin typeface="Bradley Hand ITC" panose="03070402050302030203" pitchFamily="66" charset="0"/>
              </a:rPr>
              <a:t>l’emplacement</a:t>
            </a:r>
            <a:r>
              <a:rPr lang="en-US" sz="3300" b="1" dirty="0">
                <a:latin typeface="Bradley Hand ITC" panose="03070402050302030203" pitchFamily="66" charset="0"/>
              </a:rPr>
              <a:t> des </a:t>
            </a:r>
            <a:r>
              <a:rPr lang="en-US" sz="3300" b="1" dirty="0" err="1">
                <a:latin typeface="Bradley Hand ITC" panose="03070402050302030203" pitchFamily="66" charset="0"/>
              </a:rPr>
              <a:t>voyelles</a:t>
            </a:r>
            <a:r>
              <a:rPr lang="en-US" sz="3300" b="1" dirty="0">
                <a:latin typeface="Bradley Hand ITC" panose="03070402050302030203" pitchFamily="66" charset="0"/>
              </a:rPr>
              <a:t> </a:t>
            </a:r>
            <a:r>
              <a:rPr lang="en-US" sz="3300" b="1" dirty="0" err="1">
                <a:latin typeface="Bradley Hand ITC" panose="03070402050302030203" pitchFamily="66" charset="0"/>
              </a:rPr>
              <a:t>en</a:t>
            </a:r>
            <a:r>
              <a:rPr lang="en-US" sz="3300" b="1" dirty="0">
                <a:latin typeface="Bradley Hand ITC" panose="03070402050302030203" pitchFamily="66" charset="0"/>
              </a:rPr>
              <a:t> LPC</a:t>
            </a:r>
          </a:p>
        </p:txBody>
      </p:sp>
      <p:sp>
        <p:nvSpPr>
          <p:cNvPr id="3" name="Espace réservé du contenu 2">
            <a:extLst>
              <a:ext uri="{FF2B5EF4-FFF2-40B4-BE49-F238E27FC236}">
                <a16:creationId xmlns:a16="http://schemas.microsoft.com/office/drawing/2014/main" id="{BCBE76D6-50D7-4C40-B286-4AD8F0D8F9EB}"/>
              </a:ext>
            </a:extLst>
          </p:cNvPr>
          <p:cNvSpPr>
            <a:spLocks noGrp="1"/>
          </p:cNvSpPr>
          <p:nvPr>
            <p:ph idx="1"/>
          </p:nvPr>
        </p:nvSpPr>
        <p:spPr>
          <a:xfrm>
            <a:off x="479160" y="1851381"/>
            <a:ext cx="8182233" cy="552659"/>
          </a:xfrm>
        </p:spPr>
        <p:txBody>
          <a:bodyPr vert="horz" lIns="91440" tIns="45720" rIns="91440" bIns="45720" rtlCol="0" anchor="ctr">
            <a:normAutofit/>
          </a:bodyPr>
          <a:lstStyle/>
          <a:p>
            <a:pPr marL="0" indent="0" algn="ctr">
              <a:buNone/>
            </a:pPr>
            <a:r>
              <a:rPr lang="en-US" sz="2100" dirty="0">
                <a:latin typeface="Agency FB" panose="020B0503020202020204" pitchFamily="34" charset="0"/>
              </a:rPr>
              <a:t>Clique sur le </a:t>
            </a:r>
            <a:r>
              <a:rPr lang="en-US" sz="2100" dirty="0" err="1">
                <a:latin typeface="Agency FB" panose="020B0503020202020204" pitchFamily="34" charset="0"/>
              </a:rPr>
              <a:t>personnage</a:t>
            </a:r>
            <a:r>
              <a:rPr lang="en-US" sz="2100" dirty="0">
                <a:latin typeface="Agency FB" panose="020B0503020202020204" pitchFamily="34" charset="0"/>
              </a:rPr>
              <a:t> de ton </a:t>
            </a:r>
            <a:r>
              <a:rPr lang="en-US" sz="2100" dirty="0" err="1">
                <a:latin typeface="Agency FB" panose="020B0503020202020204" pitchFamily="34" charset="0"/>
              </a:rPr>
              <a:t>choix</a:t>
            </a:r>
            <a:endParaRPr lang="en-US" sz="2100" dirty="0">
              <a:latin typeface="Agency FB" panose="020B0503020202020204" pitchFamily="34" charset="0"/>
            </a:endParaRPr>
          </a:p>
        </p:txBody>
      </p:sp>
      <p:sp>
        <p:nvSpPr>
          <p:cNvPr id="21" name="Rectangle 6">
            <a:extLst>
              <a:ext uri="{FF2B5EF4-FFF2-40B4-BE49-F238E27FC236}">
                <a16:creationId xmlns:a16="http://schemas.microsoft.com/office/drawing/2014/main" id="{147C7031-1E3A-4EF7-A823-89F74BA67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57500" y="1776977"/>
            <a:ext cx="3429000" cy="27432"/>
          </a:xfrm>
          <a:custGeom>
            <a:avLst/>
            <a:gdLst>
              <a:gd name="connsiteX0" fmla="*/ 0 w 3429000"/>
              <a:gd name="connsiteY0" fmla="*/ 0 h 27432"/>
              <a:gd name="connsiteX1" fmla="*/ 651510 w 3429000"/>
              <a:gd name="connsiteY1" fmla="*/ 0 h 27432"/>
              <a:gd name="connsiteX2" fmla="*/ 1337310 w 3429000"/>
              <a:gd name="connsiteY2" fmla="*/ 0 h 27432"/>
              <a:gd name="connsiteX3" fmla="*/ 2057400 w 3429000"/>
              <a:gd name="connsiteY3" fmla="*/ 0 h 27432"/>
              <a:gd name="connsiteX4" fmla="*/ 2777490 w 3429000"/>
              <a:gd name="connsiteY4" fmla="*/ 0 h 27432"/>
              <a:gd name="connsiteX5" fmla="*/ 3429000 w 3429000"/>
              <a:gd name="connsiteY5" fmla="*/ 0 h 27432"/>
              <a:gd name="connsiteX6" fmla="*/ 3429000 w 3429000"/>
              <a:gd name="connsiteY6" fmla="*/ 27432 h 27432"/>
              <a:gd name="connsiteX7" fmla="*/ 2674620 w 3429000"/>
              <a:gd name="connsiteY7" fmla="*/ 27432 h 27432"/>
              <a:gd name="connsiteX8" fmla="*/ 1920240 w 3429000"/>
              <a:gd name="connsiteY8" fmla="*/ 27432 h 27432"/>
              <a:gd name="connsiteX9" fmla="*/ 1234440 w 3429000"/>
              <a:gd name="connsiteY9" fmla="*/ 27432 h 27432"/>
              <a:gd name="connsiteX10" fmla="*/ 0 w 3429000"/>
              <a:gd name="connsiteY10" fmla="*/ 27432 h 27432"/>
              <a:gd name="connsiteX11" fmla="*/ 0 w 342900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9000" h="27432" fill="none" extrusionOk="0">
                <a:moveTo>
                  <a:pt x="0" y="0"/>
                </a:moveTo>
                <a:cubicBezTo>
                  <a:pt x="134033" y="-6176"/>
                  <a:pt x="393312" y="-724"/>
                  <a:pt x="651510" y="0"/>
                </a:cubicBezTo>
                <a:cubicBezTo>
                  <a:pt x="909708" y="724"/>
                  <a:pt x="1063218" y="-2211"/>
                  <a:pt x="1337310" y="0"/>
                </a:cubicBezTo>
                <a:cubicBezTo>
                  <a:pt x="1611402" y="2211"/>
                  <a:pt x="1767318" y="-34251"/>
                  <a:pt x="2057400" y="0"/>
                </a:cubicBezTo>
                <a:cubicBezTo>
                  <a:pt x="2347482" y="34251"/>
                  <a:pt x="2520601" y="14672"/>
                  <a:pt x="2777490" y="0"/>
                </a:cubicBezTo>
                <a:cubicBezTo>
                  <a:pt x="3034379" y="-14672"/>
                  <a:pt x="3208225" y="22331"/>
                  <a:pt x="3429000" y="0"/>
                </a:cubicBezTo>
                <a:cubicBezTo>
                  <a:pt x="3427834" y="7395"/>
                  <a:pt x="3429045" y="21864"/>
                  <a:pt x="3429000" y="27432"/>
                </a:cubicBezTo>
                <a:cubicBezTo>
                  <a:pt x="3254513" y="3229"/>
                  <a:pt x="2996008" y="3715"/>
                  <a:pt x="2674620" y="27432"/>
                </a:cubicBezTo>
                <a:cubicBezTo>
                  <a:pt x="2353232" y="51149"/>
                  <a:pt x="2172773" y="-9142"/>
                  <a:pt x="1920240" y="27432"/>
                </a:cubicBezTo>
                <a:cubicBezTo>
                  <a:pt x="1667707" y="64006"/>
                  <a:pt x="1571981" y="58898"/>
                  <a:pt x="1234440" y="27432"/>
                </a:cubicBezTo>
                <a:cubicBezTo>
                  <a:pt x="896899" y="-4034"/>
                  <a:pt x="605178" y="73755"/>
                  <a:pt x="0" y="27432"/>
                </a:cubicBezTo>
                <a:cubicBezTo>
                  <a:pt x="-503" y="20663"/>
                  <a:pt x="1168" y="5855"/>
                  <a:pt x="0" y="0"/>
                </a:cubicBezTo>
                <a:close/>
              </a:path>
              <a:path w="3429000" h="27432" stroke="0" extrusionOk="0">
                <a:moveTo>
                  <a:pt x="0" y="0"/>
                </a:moveTo>
                <a:cubicBezTo>
                  <a:pt x="296065" y="-25938"/>
                  <a:pt x="508101" y="15049"/>
                  <a:pt x="651510" y="0"/>
                </a:cubicBezTo>
                <a:cubicBezTo>
                  <a:pt x="794919" y="-15049"/>
                  <a:pt x="977878" y="13267"/>
                  <a:pt x="1234440" y="0"/>
                </a:cubicBezTo>
                <a:cubicBezTo>
                  <a:pt x="1491002" y="-13267"/>
                  <a:pt x="1758685" y="-13612"/>
                  <a:pt x="1988820" y="0"/>
                </a:cubicBezTo>
                <a:cubicBezTo>
                  <a:pt x="2218955" y="13612"/>
                  <a:pt x="2387946" y="-27527"/>
                  <a:pt x="2640330" y="0"/>
                </a:cubicBezTo>
                <a:cubicBezTo>
                  <a:pt x="2892714" y="27527"/>
                  <a:pt x="3237953" y="9759"/>
                  <a:pt x="3429000" y="0"/>
                </a:cubicBezTo>
                <a:cubicBezTo>
                  <a:pt x="3429193" y="12649"/>
                  <a:pt x="3428012" y="17989"/>
                  <a:pt x="3429000" y="27432"/>
                </a:cubicBezTo>
                <a:cubicBezTo>
                  <a:pt x="3086957" y="28973"/>
                  <a:pt x="3046990" y="48067"/>
                  <a:pt x="2743200" y="27432"/>
                </a:cubicBezTo>
                <a:cubicBezTo>
                  <a:pt x="2439410" y="6797"/>
                  <a:pt x="2155452" y="50706"/>
                  <a:pt x="1988820" y="27432"/>
                </a:cubicBezTo>
                <a:cubicBezTo>
                  <a:pt x="1822188" y="4158"/>
                  <a:pt x="1528974" y="3285"/>
                  <a:pt x="1405890" y="27432"/>
                </a:cubicBezTo>
                <a:cubicBezTo>
                  <a:pt x="1282806" y="51580"/>
                  <a:pt x="990983" y="33724"/>
                  <a:pt x="720090" y="27432"/>
                </a:cubicBezTo>
                <a:cubicBezTo>
                  <a:pt x="449197" y="21140"/>
                  <a:pt x="296143" y="29961"/>
                  <a:pt x="0" y="27432"/>
                </a:cubicBezTo>
                <a:cubicBezTo>
                  <a:pt x="1300" y="19678"/>
                  <a:pt x="-86" y="12044"/>
                  <a:pt x="0" y="0"/>
                </a:cubicBezTo>
                <a:close/>
              </a:path>
            </a:pathLst>
          </a:custGeom>
          <a:solidFill>
            <a:srgbClr val="DCB474"/>
          </a:solidFill>
          <a:ln w="38100" cap="rnd">
            <a:solidFill>
              <a:srgbClr val="DCB47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Espace réservé du contenu 4" descr="Une image contenant portant&#10;&#10;Description générée automatiquement">
            <a:hlinkClick r:id="rId2" action="ppaction://hlinksldjump"/>
            <a:extLst>
              <a:ext uri="{FF2B5EF4-FFF2-40B4-BE49-F238E27FC236}">
                <a16:creationId xmlns:a16="http://schemas.microsoft.com/office/drawing/2014/main" id="{51C67B5E-1037-4B8D-9951-059591D58841}"/>
              </a:ext>
            </a:extLst>
          </p:cNvPr>
          <p:cNvPicPr>
            <a:picLocks noChangeAspect="1"/>
          </p:cNvPicPr>
          <p:nvPr/>
        </p:nvPicPr>
        <p:blipFill rotWithShape="1">
          <a:blip r:embed="rId3"/>
          <a:srcRect r="4" b="1359"/>
          <a:stretch/>
        </p:blipFill>
        <p:spPr>
          <a:xfrm>
            <a:off x="219456" y="2716802"/>
            <a:ext cx="2818638" cy="3888732"/>
          </a:xfrm>
          <a:prstGeom prst="rect">
            <a:avLst/>
          </a:prstGeom>
        </p:spPr>
      </p:pic>
      <p:pic>
        <p:nvPicPr>
          <p:cNvPr id="5" name="Image 4">
            <a:hlinkClick r:id="rId4" action="ppaction://hlinksldjump"/>
            <a:extLst>
              <a:ext uri="{FF2B5EF4-FFF2-40B4-BE49-F238E27FC236}">
                <a16:creationId xmlns:a16="http://schemas.microsoft.com/office/drawing/2014/main" id="{10DDB24B-2BD7-43A3-B632-CAF99FAAEA15}"/>
              </a:ext>
            </a:extLst>
          </p:cNvPr>
          <p:cNvPicPr>
            <a:picLocks noChangeAspect="1"/>
          </p:cNvPicPr>
          <p:nvPr/>
        </p:nvPicPr>
        <p:blipFill rotWithShape="1">
          <a:blip r:embed="rId5"/>
          <a:srcRect l="5088" r="5700" b="-4"/>
          <a:stretch/>
        </p:blipFill>
        <p:spPr>
          <a:xfrm>
            <a:off x="3162681" y="2716793"/>
            <a:ext cx="2818638" cy="3888749"/>
          </a:xfrm>
          <a:prstGeom prst="rect">
            <a:avLst/>
          </a:prstGeom>
        </p:spPr>
      </p:pic>
      <p:pic>
        <p:nvPicPr>
          <p:cNvPr id="10" name="Image 9" descr="Une image contenant personne, cravate, homme, posant&#10;&#10;Description générée automatiquement">
            <a:hlinkClick r:id="rId6" action="ppaction://hlinksldjump"/>
            <a:extLst>
              <a:ext uri="{FF2B5EF4-FFF2-40B4-BE49-F238E27FC236}">
                <a16:creationId xmlns:a16="http://schemas.microsoft.com/office/drawing/2014/main" id="{38963E53-7D0C-4494-BAC7-30D8ECDDA964}"/>
              </a:ext>
            </a:extLst>
          </p:cNvPr>
          <p:cNvPicPr>
            <a:picLocks noChangeAspect="1"/>
          </p:cNvPicPr>
          <p:nvPr/>
        </p:nvPicPr>
        <p:blipFill rotWithShape="1">
          <a:blip r:embed="rId7"/>
          <a:srcRect l="9929" r="11284" b="-4"/>
          <a:stretch/>
        </p:blipFill>
        <p:spPr>
          <a:xfrm>
            <a:off x="6105906" y="2716774"/>
            <a:ext cx="2818638" cy="3888787"/>
          </a:xfrm>
          <a:prstGeom prst="rect">
            <a:avLst/>
          </a:prstGeom>
        </p:spPr>
      </p:pic>
      <p:sp>
        <p:nvSpPr>
          <p:cNvPr id="7" name="Rectangle 6"/>
          <p:cNvSpPr/>
          <p:nvPr/>
        </p:nvSpPr>
        <p:spPr>
          <a:xfrm>
            <a:off x="234315" y="6238591"/>
            <a:ext cx="2818638" cy="388873"/>
          </a:xfrm>
          <a:prstGeom prst="rect">
            <a:avLst/>
          </a:prstGeom>
          <a:solidFill>
            <a:srgbClr val="000000">
              <a:alpha val="50000"/>
            </a:srgbClr>
          </a:solidFill>
          <a:ln>
            <a:noFill/>
          </a:ln>
        </p:spPr>
        <p:txBody>
          <a:bodyPr wrap="square" lIns="91440" tIns="45720" rIns="91440" bIns="45720">
            <a:noAutofit/>
            <a:scene3d>
              <a:camera prst="orthographicFront"/>
              <a:lightRig rig="soft" dir="t">
                <a:rot lat="0" lon="0" rev="15600000"/>
              </a:lightRig>
            </a:scene3d>
            <a:sp3d extrusionH="57150" prstMaterial="softEdge">
              <a:bevelT w="25400" h="38100"/>
            </a:sp3d>
          </a:bodyPr>
          <a:lstStyle/>
          <a:p>
            <a:pPr algn="ctr">
              <a:spcAft>
                <a:spcPts val="600"/>
              </a:spcAft>
            </a:pPr>
            <a:r>
              <a:rPr lang="fr-FR" sz="2800" b="1" cap="none" spc="0" dirty="0">
                <a:ln/>
                <a:solidFill>
                  <a:srgbClr val="E63B66"/>
                </a:solidFill>
                <a:effectLst/>
              </a:rPr>
              <a:t>Lulu</a:t>
            </a:r>
            <a:endParaRPr lang="fr-CA" sz="2800" b="1" cap="none" spc="0" dirty="0">
              <a:ln/>
              <a:solidFill>
                <a:srgbClr val="E63B66"/>
              </a:solidFill>
              <a:effectLst/>
            </a:endParaRPr>
          </a:p>
        </p:txBody>
      </p:sp>
      <p:sp>
        <p:nvSpPr>
          <p:cNvPr id="8" name="Rectangle 7"/>
          <p:cNvSpPr/>
          <p:nvPr/>
        </p:nvSpPr>
        <p:spPr>
          <a:xfrm>
            <a:off x="6105906" y="6216683"/>
            <a:ext cx="2818638" cy="388878"/>
          </a:xfrm>
          <a:prstGeom prst="rect">
            <a:avLst/>
          </a:prstGeom>
          <a:solidFill>
            <a:srgbClr val="000000">
              <a:alpha val="50000"/>
            </a:srgbClr>
          </a:solidFill>
          <a:ln>
            <a:noFill/>
          </a:ln>
        </p:spPr>
        <p:txBody>
          <a:bodyPr wrap="square" lIns="91440" tIns="45720" rIns="91440" bIns="45720">
            <a:noAutofit/>
            <a:scene3d>
              <a:camera prst="orthographicFront"/>
              <a:lightRig rig="soft" dir="t">
                <a:rot lat="0" lon="0" rev="15600000"/>
              </a:lightRig>
            </a:scene3d>
            <a:sp3d extrusionH="57150" prstMaterial="softEdge">
              <a:bevelT w="25400" h="38100"/>
            </a:sp3d>
          </a:bodyPr>
          <a:lstStyle/>
          <a:p>
            <a:pPr algn="ctr">
              <a:spcAft>
                <a:spcPts val="600"/>
              </a:spcAft>
            </a:pPr>
            <a:r>
              <a:rPr lang="fr-FR" sz="2800" b="1" cap="none" spc="0" dirty="0" err="1">
                <a:ln/>
                <a:solidFill>
                  <a:srgbClr val="C44153"/>
                </a:solidFill>
                <a:effectLst/>
              </a:rPr>
              <a:t>Lilou</a:t>
            </a:r>
            <a:endParaRPr lang="fr-FR" sz="2800" b="1" cap="none" spc="0" dirty="0">
              <a:ln/>
              <a:solidFill>
                <a:srgbClr val="C44153"/>
              </a:solidFill>
              <a:effectLst/>
            </a:endParaRPr>
          </a:p>
        </p:txBody>
      </p:sp>
      <p:sp>
        <p:nvSpPr>
          <p:cNvPr id="9" name="Rectangle 8"/>
          <p:cNvSpPr/>
          <p:nvPr/>
        </p:nvSpPr>
        <p:spPr>
          <a:xfrm>
            <a:off x="3162681" y="6216668"/>
            <a:ext cx="2818638" cy="388874"/>
          </a:xfrm>
          <a:prstGeom prst="rect">
            <a:avLst/>
          </a:prstGeom>
          <a:solidFill>
            <a:srgbClr val="000000">
              <a:alpha val="50000"/>
            </a:srgbClr>
          </a:solidFill>
          <a:ln>
            <a:noFill/>
          </a:ln>
        </p:spPr>
        <p:txBody>
          <a:bodyPr wrap="square" lIns="91440" tIns="45720" rIns="91440" bIns="45720">
            <a:noAutofit/>
            <a:scene3d>
              <a:camera prst="orthographicFront"/>
              <a:lightRig rig="soft" dir="t">
                <a:rot lat="0" lon="0" rev="15600000"/>
              </a:lightRig>
            </a:scene3d>
            <a:sp3d extrusionH="57150" prstMaterial="softEdge">
              <a:bevelT w="25400" h="38100"/>
            </a:sp3d>
          </a:bodyPr>
          <a:lstStyle/>
          <a:p>
            <a:pPr algn="ctr">
              <a:spcAft>
                <a:spcPts val="600"/>
              </a:spcAft>
            </a:pPr>
            <a:r>
              <a:rPr lang="fr-FR" sz="2800" b="1" cap="none" spc="0" dirty="0">
                <a:ln/>
                <a:solidFill>
                  <a:srgbClr val="D04558"/>
                </a:solidFill>
                <a:effectLst/>
              </a:rPr>
              <a:t>Lili</a:t>
            </a:r>
          </a:p>
        </p:txBody>
      </p:sp>
    </p:spTree>
    <p:extLst>
      <p:ext uri="{BB962C8B-B14F-4D97-AF65-F5344CB8AC3E}">
        <p14:creationId xmlns:p14="http://schemas.microsoft.com/office/powerpoint/2010/main" val="2173210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t="-1000" b="-1000"/>
          </a:stretch>
        </a:blipFill>
        <a:effectLst/>
      </p:bgPr>
    </p:bg>
    <p:spTree>
      <p:nvGrpSpPr>
        <p:cNvPr id="1" name=""/>
        <p:cNvGrpSpPr/>
        <p:nvPr/>
      </p:nvGrpSpPr>
      <p:grpSpPr>
        <a:xfrm>
          <a:off x="0" y="0"/>
          <a:ext cx="0" cy="0"/>
          <a:chOff x="0" y="0"/>
          <a:chExt cx="0" cy="0"/>
        </a:xfrm>
      </p:grpSpPr>
      <p:pic>
        <p:nvPicPr>
          <p:cNvPr id="15" name="Son enregistré">
            <a:hlinkClick r:id="" action="ppaction://media"/>
            <a:extLst>
              <a:ext uri="{FF2B5EF4-FFF2-40B4-BE49-F238E27FC236}">
                <a16:creationId xmlns:a16="http://schemas.microsoft.com/office/drawing/2014/main" id="{0A1D50E5-01A7-452F-9646-57E4940B48DD}"/>
              </a:ext>
            </a:extLst>
          </p:cNvPr>
          <p:cNvPicPr>
            <a:picLocks noChangeAspect="1"/>
          </p:cNvPicPr>
          <p:nvPr>
            <a:audioFile r:link="rId2"/>
            <p:extLst>
              <p:ext uri="{DAA4B4D4-6D71-4841-9C94-3DE7FCFB9230}">
                <p14:media xmlns:p14="http://schemas.microsoft.com/office/powerpoint/2010/main" r:embed="rId1"/>
              </p:ext>
            </p:extLst>
          </p:nvPr>
        </p:nvPicPr>
        <p:blipFill>
          <a:blip r:embed="rId13">
            <a:biLevel thresh="75000"/>
          </a:blip>
          <a:stretch>
            <a:fillRect/>
          </a:stretch>
        </p:blipFill>
        <p:spPr>
          <a:xfrm>
            <a:off x="1836066" y="4846109"/>
            <a:ext cx="288032" cy="28803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4" name="Son enregistré">
            <a:hlinkClick r:id="" action="ppaction://media"/>
            <a:extLst>
              <a:ext uri="{FF2B5EF4-FFF2-40B4-BE49-F238E27FC236}">
                <a16:creationId xmlns:a16="http://schemas.microsoft.com/office/drawing/2014/main" id="{ECD9EA01-7416-446E-B896-93AF2E2F2424}"/>
              </a:ext>
            </a:extLst>
          </p:cNvPr>
          <p:cNvPicPr>
            <a:picLocks noChangeAspect="1"/>
          </p:cNvPicPr>
          <p:nvPr>
            <a:audioFile r:link="rId4"/>
            <p:extLst>
              <p:ext uri="{DAA4B4D4-6D71-4841-9C94-3DE7FCFB9230}">
                <p14:media xmlns:p14="http://schemas.microsoft.com/office/powerpoint/2010/main" r:embed="rId3"/>
              </p:ext>
            </p:extLst>
          </p:nvPr>
        </p:nvPicPr>
        <p:blipFill>
          <a:blip r:embed="rId14">
            <a:extLst>
              <a:ext uri="{BEBA8EAE-BF5A-486C-A8C5-ECC9F3942E4B}">
                <a14:imgProps xmlns:a14="http://schemas.microsoft.com/office/drawing/2010/main">
                  <a14:imgLayer r:embed="rId15">
                    <a14:imgEffect>
                      <a14:saturation sat="400000"/>
                    </a14:imgEffect>
                  </a14:imgLayer>
                </a14:imgProps>
              </a:ext>
            </a:extLst>
          </a:blip>
          <a:stretch>
            <a:fillRect/>
          </a:stretch>
        </p:blipFill>
        <p:spPr>
          <a:xfrm>
            <a:off x="1800291" y="4066303"/>
            <a:ext cx="360410" cy="34471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3" name="Son enregistré" descr="Handy amour heureux">
            <a:hlinkClick r:id="" action="ppaction://media"/>
            <a:extLst>
              <a:ext uri="{FF2B5EF4-FFF2-40B4-BE49-F238E27FC236}">
                <a16:creationId xmlns:a16="http://schemas.microsoft.com/office/drawing/2014/main" id="{F2DF9549-68C8-40F7-9CB7-74F261F6B524}"/>
              </a:ext>
            </a:extLst>
          </p:cNvPr>
          <p:cNvPicPr>
            <a:picLocks noChangeAspect="1"/>
          </p:cNvPicPr>
          <p:nvPr>
            <a:audioFile r:link="rId6"/>
            <p:extLst>
              <p:ext uri="{DAA4B4D4-6D71-4841-9C94-3DE7FCFB9230}">
                <p14:media xmlns:p14="http://schemas.microsoft.com/office/powerpoint/2010/main" r:embed="rId5"/>
              </p:ext>
            </p:extLst>
          </p:nvPr>
        </p:nvPicPr>
        <p:blipFill>
          <a:blip r:embed="rId16">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4104408" y="3182171"/>
            <a:ext cx="323854" cy="32385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1" name="Son enregistré">
            <a:hlinkClick r:id="" action="ppaction://media"/>
            <a:extLst>
              <a:ext uri="{FF2B5EF4-FFF2-40B4-BE49-F238E27FC236}">
                <a16:creationId xmlns:a16="http://schemas.microsoft.com/office/drawing/2014/main" id="{B57F7194-0684-4903-A759-21DA2FAFED44}"/>
              </a:ext>
            </a:extLst>
          </p:cNvPr>
          <p:cNvPicPr>
            <a:picLocks noChangeAspect="1"/>
          </p:cNvPicPr>
          <p:nvPr>
            <a:audioFile r:link="rId8"/>
            <p:extLst>
              <p:ext uri="{DAA4B4D4-6D71-4841-9C94-3DE7FCFB9230}">
                <p14:media xmlns:p14="http://schemas.microsoft.com/office/powerpoint/2010/main" r:embed="rId7"/>
              </p:ext>
            </p:extLst>
          </p:nvPr>
        </p:nvPicPr>
        <p:blipFill>
          <a:blip r:embed="rId13">
            <a:duotone>
              <a:prstClr val="black"/>
              <a:schemeClr val="accent6">
                <a:tint val="45000"/>
                <a:satMod val="400000"/>
              </a:schemeClr>
            </a:duotone>
          </a:blip>
          <a:stretch>
            <a:fillRect/>
          </a:stretch>
        </p:blipFill>
        <p:spPr>
          <a:xfrm>
            <a:off x="2823335" y="3245319"/>
            <a:ext cx="323855" cy="32385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9" name="Son enregistré">
            <a:hlinkClick r:id="" action="ppaction://media"/>
            <a:extLst>
              <a:ext uri="{FF2B5EF4-FFF2-40B4-BE49-F238E27FC236}">
                <a16:creationId xmlns:a16="http://schemas.microsoft.com/office/drawing/2014/main" id="{6FEA03A4-4989-4689-8AEF-9938E6B0F9EB}"/>
              </a:ext>
            </a:extLst>
          </p:cNvPr>
          <p:cNvPicPr>
            <a:picLocks noChangeAspect="1"/>
          </p:cNvPicPr>
          <p:nvPr>
            <a:audioFile r:link="rId10"/>
            <p:extLst>
              <p:ext uri="{DAA4B4D4-6D71-4841-9C94-3DE7FCFB9230}">
                <p14:media xmlns:p14="http://schemas.microsoft.com/office/powerpoint/2010/main" r:embed="rId9"/>
              </p:ext>
            </p:extLst>
          </p:nvPr>
        </p:nvPicPr>
        <p:blipFill>
          <a:blip r:embed="rId17">
            <a:duotone>
              <a:prstClr val="black"/>
              <a:schemeClr val="accent3">
                <a:tint val="45000"/>
                <a:satMod val="400000"/>
              </a:schemeClr>
            </a:duotone>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2609872" y="2601180"/>
            <a:ext cx="323855" cy="32385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 name="Ellipse 3">
            <a:extLst>
              <a:ext uri="{FF2B5EF4-FFF2-40B4-BE49-F238E27FC236}">
                <a16:creationId xmlns:a16="http://schemas.microsoft.com/office/drawing/2014/main" id="{C3DE1964-AC22-47E4-9245-D9C5BD5B6624}"/>
              </a:ext>
            </a:extLst>
          </p:cNvPr>
          <p:cNvSpPr/>
          <p:nvPr/>
        </p:nvSpPr>
        <p:spPr>
          <a:xfrm>
            <a:off x="1745963" y="4016971"/>
            <a:ext cx="468237" cy="438153"/>
          </a:xfrm>
          <a:prstGeom prst="ellipse">
            <a:avLst/>
          </a:prstGeom>
          <a:solidFill>
            <a:srgbClr val="D360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llipse 5">
            <a:extLst>
              <a:ext uri="{FF2B5EF4-FFF2-40B4-BE49-F238E27FC236}">
                <a16:creationId xmlns:a16="http://schemas.microsoft.com/office/drawing/2014/main" id="{057F2C4C-9569-4708-AD38-7304E249FEC5}"/>
              </a:ext>
            </a:extLst>
          </p:cNvPr>
          <p:cNvSpPr/>
          <p:nvPr/>
        </p:nvSpPr>
        <p:spPr>
          <a:xfrm>
            <a:off x="2823335" y="3230898"/>
            <a:ext cx="401101" cy="397857"/>
          </a:xfrm>
          <a:prstGeom prst="ellipse">
            <a:avLst/>
          </a:prstGeom>
          <a:solidFill>
            <a:srgbClr val="84D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Ellipse 7">
            <a:extLst>
              <a:ext uri="{FF2B5EF4-FFF2-40B4-BE49-F238E27FC236}">
                <a16:creationId xmlns:a16="http://schemas.microsoft.com/office/drawing/2014/main" id="{ACEB87F0-19C9-4D49-9D43-3B56A0FD2486}"/>
              </a:ext>
            </a:extLst>
          </p:cNvPr>
          <p:cNvSpPr/>
          <p:nvPr/>
        </p:nvSpPr>
        <p:spPr>
          <a:xfrm>
            <a:off x="2555825" y="2556129"/>
            <a:ext cx="449960" cy="413955"/>
          </a:xfrm>
          <a:prstGeom prst="ellipse">
            <a:avLst/>
          </a:prstGeom>
          <a:solidFill>
            <a:srgbClr val="655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Ellipse 9">
            <a:extLst>
              <a:ext uri="{FF2B5EF4-FFF2-40B4-BE49-F238E27FC236}">
                <a16:creationId xmlns:a16="http://schemas.microsoft.com/office/drawing/2014/main" id="{D20B456E-CBB5-49F6-9FBD-BB84A1546756}"/>
              </a:ext>
            </a:extLst>
          </p:cNvPr>
          <p:cNvSpPr/>
          <p:nvPr/>
        </p:nvSpPr>
        <p:spPr>
          <a:xfrm>
            <a:off x="1775915" y="4846109"/>
            <a:ext cx="468237" cy="432048"/>
          </a:xfrm>
          <a:prstGeom prst="ellipse">
            <a:avLst/>
          </a:prstGeom>
          <a:solidFill>
            <a:srgbClr val="93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Ellipse 11">
            <a:extLst>
              <a:ext uri="{FF2B5EF4-FFF2-40B4-BE49-F238E27FC236}">
                <a16:creationId xmlns:a16="http://schemas.microsoft.com/office/drawing/2014/main" id="{74B2FC52-CF41-4CF1-937D-14DD609F0C5E}"/>
              </a:ext>
            </a:extLst>
          </p:cNvPr>
          <p:cNvSpPr/>
          <p:nvPr/>
        </p:nvSpPr>
        <p:spPr>
          <a:xfrm>
            <a:off x="4045951" y="3132681"/>
            <a:ext cx="432325" cy="436493"/>
          </a:xfrm>
          <a:prstGeom prst="ellipse">
            <a:avLst/>
          </a:prstGeom>
          <a:solidFill>
            <a:srgbClr val="D6A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Titre 1">
            <a:extLst>
              <a:ext uri="{FF2B5EF4-FFF2-40B4-BE49-F238E27FC236}">
                <a16:creationId xmlns:a16="http://schemas.microsoft.com/office/drawing/2014/main" id="{DA63F696-EFB6-45B5-AA5D-5421EFD88E52}"/>
              </a:ext>
            </a:extLst>
          </p:cNvPr>
          <p:cNvSpPr txBox="1">
            <a:spLocks/>
          </p:cNvSpPr>
          <p:nvPr/>
        </p:nvSpPr>
        <p:spPr>
          <a:xfrm>
            <a:off x="4877666" y="365125"/>
            <a:ext cx="4266334" cy="1325563"/>
          </a:xfrm>
          <a:prstGeom prst="rect">
            <a:avLst/>
          </a:prstGeom>
        </p:spPr>
        <p:txBody>
          <a:bodyPr>
            <a:normAutofit fontScale="82500" lnSpcReduction="20000"/>
          </a:bodyPr>
          <a:lst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a:lstStyle>
          <a:p>
            <a:r>
              <a:rPr lang="fr-CA" dirty="0"/>
              <a:t>La découverte des voyelles avec Lulu</a:t>
            </a:r>
          </a:p>
        </p:txBody>
      </p:sp>
      <p:sp>
        <p:nvSpPr>
          <p:cNvPr id="2" name="ZoneTexte 1">
            <a:hlinkClick r:id="rId18" action="ppaction://hlinksldjump"/>
            <a:extLst>
              <a:ext uri="{FF2B5EF4-FFF2-40B4-BE49-F238E27FC236}">
                <a16:creationId xmlns:a16="http://schemas.microsoft.com/office/drawing/2014/main" id="{C491A44C-135E-4682-93C9-D66BDD7307D5}"/>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dirty="0"/>
              <a:t>Table des matières</a:t>
            </a:r>
          </a:p>
        </p:txBody>
      </p:sp>
    </p:spTree>
    <p:extLst>
      <p:ext uri="{BB962C8B-B14F-4D97-AF65-F5344CB8AC3E}">
        <p14:creationId xmlns:p14="http://schemas.microsoft.com/office/powerpoint/2010/main" val="428327052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audio>
              <p:cMediaNode vol="80000">
                <p:cTn id="3" fill="hold" display="0">
                  <p:stCondLst>
                    <p:cond delay="indefinite"/>
                  </p:stCondLst>
                  <p:endCondLst>
                    <p:cond evt="onStopAudio" delay="0">
                      <p:tgtEl>
                        <p:sldTgt/>
                      </p:tgtEl>
                    </p:cond>
                  </p:endCondLst>
                </p:cTn>
                <p:tgtEl>
                  <p:spTgt spid="11"/>
                </p:tgtEl>
              </p:cMediaNode>
            </p:audio>
            <p:audio>
              <p:cMediaNode vol="80000">
                <p:cTn id="4" fill="hold" display="0">
                  <p:stCondLst>
                    <p:cond delay="indefinite"/>
                  </p:stCondLst>
                  <p:endCondLst>
                    <p:cond evt="onStopAudio" delay="0">
                      <p:tgtEl>
                        <p:sldTgt/>
                      </p:tgtEl>
                    </p:cond>
                  </p:endCondLst>
                </p:cTn>
                <p:tgtEl>
                  <p:spTgt spid="13"/>
                </p:tgtEl>
              </p:cMediaNode>
            </p:audio>
            <p:audio>
              <p:cMediaNode vol="80000">
                <p:cTn id="5" fill="hold" display="0">
                  <p:stCondLst>
                    <p:cond delay="indefinite"/>
                  </p:stCondLst>
                  <p:endCondLst>
                    <p:cond evt="onStopAudio" delay="0">
                      <p:tgtEl>
                        <p:sldTgt/>
                      </p:tgtEl>
                    </p:cond>
                  </p:endCondLst>
                </p:cTn>
                <p:tgtEl>
                  <p:spTgt spid="14"/>
                </p:tgtEl>
              </p:cMediaNode>
            </p:audio>
            <p:audio>
              <p:cMediaNode vol="80000">
                <p:cTn id="6" fill="hold" display="0">
                  <p:stCondLst>
                    <p:cond delay="indefinite"/>
                  </p:stCondLst>
                  <p:endCondLst>
                    <p:cond evt="onStopAudio" delay="0">
                      <p:tgtEl>
                        <p:sldTgt/>
                      </p:tgtEl>
                    </p:cond>
                  </p:endCondLst>
                </p:cTn>
                <p:tgtEl>
                  <p:spTgt spid="1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2">
            <a:lum/>
          </a:blip>
          <a:srcRect/>
          <a:stretch>
            <a:fillRect l="-8000" r="-8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63F696-EFB6-45B5-AA5D-5421EFD88E52}"/>
              </a:ext>
            </a:extLst>
          </p:cNvPr>
          <p:cNvSpPr>
            <a:spLocks noGrp="1"/>
          </p:cNvSpPr>
          <p:nvPr>
            <p:ph type="title"/>
          </p:nvPr>
        </p:nvSpPr>
        <p:spPr>
          <a:xfrm>
            <a:off x="4355976" y="365125"/>
            <a:ext cx="4320480" cy="1325563"/>
          </a:xfrm>
        </p:spPr>
        <p:txBody>
          <a:bodyPr>
            <a:normAutofit fontScale="90000"/>
          </a:bodyPr>
          <a:lstStyle/>
          <a:p>
            <a:r>
              <a:rPr lang="fr-CA" dirty="0"/>
              <a:t>La découverte des voyelles avec Lili</a:t>
            </a:r>
          </a:p>
        </p:txBody>
      </p:sp>
      <p:sp>
        <p:nvSpPr>
          <p:cNvPr id="3" name="Espace réservé du contenu 2">
            <a:extLst>
              <a:ext uri="{FF2B5EF4-FFF2-40B4-BE49-F238E27FC236}">
                <a16:creationId xmlns:a16="http://schemas.microsoft.com/office/drawing/2014/main" id="{A37D5E1B-AF7F-4DDA-885F-EBD8E80E6329}"/>
              </a:ext>
            </a:extLst>
          </p:cNvPr>
          <p:cNvSpPr>
            <a:spLocks noGrp="1"/>
          </p:cNvSpPr>
          <p:nvPr>
            <p:ph idx="1"/>
          </p:nvPr>
        </p:nvSpPr>
        <p:spPr>
          <a:xfrm>
            <a:off x="838200" y="1916832"/>
            <a:ext cx="8126288" cy="4251960"/>
          </a:xfrm>
        </p:spPr>
        <p:txBody>
          <a:bodyPr/>
          <a:lstStyle/>
          <a:p>
            <a:pPr marL="0" indent="0">
              <a:buNone/>
            </a:pPr>
            <a:endParaRPr lang="fr-CA" dirty="0"/>
          </a:p>
          <a:p>
            <a:pPr marL="0" indent="0">
              <a:buNone/>
            </a:pPr>
            <a:endParaRPr lang="fr-CA" dirty="0"/>
          </a:p>
          <a:p>
            <a:endParaRPr lang="fr-CA" dirty="0"/>
          </a:p>
        </p:txBody>
      </p:sp>
      <p:pic>
        <p:nvPicPr>
          <p:cNvPr id="15" name="Son enregistré">
            <a:hlinkClick r:id="" action="ppaction://media"/>
            <a:extLst>
              <a:ext uri="{FF2B5EF4-FFF2-40B4-BE49-F238E27FC236}">
                <a16:creationId xmlns:a16="http://schemas.microsoft.com/office/drawing/2014/main" id="{0A1D50E5-01A7-452F-9646-57E4940B48DD}"/>
              </a:ext>
            </a:extLst>
          </p:cNvPr>
          <p:cNvPicPr>
            <a:picLocks noChangeAspect="1"/>
          </p:cNvPicPr>
          <p:nvPr>
            <a:audioFile r:link="rId2"/>
            <p:extLst>
              <p:ext uri="{DAA4B4D4-6D71-4841-9C94-3DE7FCFB9230}">
                <p14:media xmlns:p14="http://schemas.microsoft.com/office/powerpoint/2010/main" r:embed="rId1"/>
              </p:ext>
            </p:extLst>
          </p:nvPr>
        </p:nvPicPr>
        <p:blipFill>
          <a:blip r:embed="rId13">
            <a:biLevel thresh="75000"/>
          </a:blip>
          <a:stretch>
            <a:fillRect/>
          </a:stretch>
        </p:blipFill>
        <p:spPr>
          <a:xfrm>
            <a:off x="2222413" y="5552280"/>
            <a:ext cx="288032" cy="28803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1" name="Son enregistré">
            <a:hlinkClick r:id="" action="ppaction://media"/>
            <a:extLst>
              <a:ext uri="{FF2B5EF4-FFF2-40B4-BE49-F238E27FC236}">
                <a16:creationId xmlns:a16="http://schemas.microsoft.com/office/drawing/2014/main" id="{ECD9EA01-7416-446E-B896-93AF2E2F2424}"/>
              </a:ext>
            </a:extLst>
          </p:cNvPr>
          <p:cNvPicPr>
            <a:picLocks noChangeAspect="1"/>
          </p:cNvPicPr>
          <p:nvPr>
            <a:audioFile r:link="rId4"/>
            <p:extLst>
              <p:ext uri="{DAA4B4D4-6D71-4841-9C94-3DE7FCFB9230}">
                <p14:media xmlns:p14="http://schemas.microsoft.com/office/powerpoint/2010/main" r:embed="rId3"/>
              </p:ext>
            </p:extLst>
          </p:nvPr>
        </p:nvPicPr>
        <p:blipFill>
          <a:blip r:embed="rId14">
            <a:extLst>
              <a:ext uri="{BEBA8EAE-BF5A-486C-A8C5-ECC9F3942E4B}">
                <a14:imgProps xmlns:a14="http://schemas.microsoft.com/office/drawing/2010/main">
                  <a14:imgLayer r:embed="rId15">
                    <a14:imgEffect>
                      <a14:saturation sat="400000"/>
                    </a14:imgEffect>
                  </a14:imgLayer>
                </a14:imgProps>
              </a:ext>
            </a:extLst>
          </a:blip>
          <a:stretch>
            <a:fillRect/>
          </a:stretch>
        </p:blipFill>
        <p:spPr>
          <a:xfrm>
            <a:off x="2150035" y="4786905"/>
            <a:ext cx="360410" cy="34471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2" name="Son enregistré" descr="Handy amour heureux">
            <a:hlinkClick r:id="" action="ppaction://media"/>
            <a:extLst>
              <a:ext uri="{FF2B5EF4-FFF2-40B4-BE49-F238E27FC236}">
                <a16:creationId xmlns:a16="http://schemas.microsoft.com/office/drawing/2014/main" id="{F2DF9549-68C8-40F7-9CB7-74F261F6B524}"/>
              </a:ext>
            </a:extLst>
          </p:cNvPr>
          <p:cNvPicPr>
            <a:picLocks noChangeAspect="1"/>
          </p:cNvPicPr>
          <p:nvPr>
            <a:audioFile r:link="rId6"/>
            <p:extLst>
              <p:ext uri="{DAA4B4D4-6D71-4841-9C94-3DE7FCFB9230}">
                <p14:media xmlns:p14="http://schemas.microsoft.com/office/powerpoint/2010/main" r:embed="rId5"/>
              </p:ext>
            </p:extLst>
          </p:nvPr>
        </p:nvPicPr>
        <p:blipFill>
          <a:blip r:embed="rId16">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4901344" y="3718958"/>
            <a:ext cx="323854" cy="32385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3" name="Son enregistré">
            <a:hlinkClick r:id="" action="ppaction://media"/>
            <a:extLst>
              <a:ext uri="{FF2B5EF4-FFF2-40B4-BE49-F238E27FC236}">
                <a16:creationId xmlns:a16="http://schemas.microsoft.com/office/drawing/2014/main" id="{B57F7194-0684-4903-A759-21DA2FAFED44}"/>
              </a:ext>
            </a:extLst>
          </p:cNvPr>
          <p:cNvPicPr>
            <a:picLocks noChangeAspect="1"/>
          </p:cNvPicPr>
          <p:nvPr>
            <a:audioFile r:link="rId8"/>
            <p:extLst>
              <p:ext uri="{DAA4B4D4-6D71-4841-9C94-3DE7FCFB9230}">
                <p14:media xmlns:p14="http://schemas.microsoft.com/office/powerpoint/2010/main" r:embed="rId7"/>
              </p:ext>
            </p:extLst>
          </p:nvPr>
        </p:nvPicPr>
        <p:blipFill>
          <a:blip r:embed="rId13">
            <a:duotone>
              <a:prstClr val="black"/>
              <a:schemeClr val="accent6">
                <a:tint val="45000"/>
                <a:satMod val="400000"/>
              </a:schemeClr>
            </a:duotone>
          </a:blip>
          <a:stretch>
            <a:fillRect/>
          </a:stretch>
        </p:blipFill>
        <p:spPr>
          <a:xfrm>
            <a:off x="3060505" y="3937204"/>
            <a:ext cx="323855" cy="32385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4" name="Son enregistré">
            <a:hlinkClick r:id="" action="ppaction://media"/>
            <a:extLst>
              <a:ext uri="{FF2B5EF4-FFF2-40B4-BE49-F238E27FC236}">
                <a16:creationId xmlns:a16="http://schemas.microsoft.com/office/drawing/2014/main" id="{6FEA03A4-4989-4689-8AEF-9938E6B0F9EB}"/>
              </a:ext>
            </a:extLst>
          </p:cNvPr>
          <p:cNvPicPr>
            <a:picLocks noChangeAspect="1"/>
          </p:cNvPicPr>
          <p:nvPr>
            <a:audioFile r:link="rId10"/>
            <p:extLst>
              <p:ext uri="{DAA4B4D4-6D71-4841-9C94-3DE7FCFB9230}">
                <p14:media xmlns:p14="http://schemas.microsoft.com/office/powerpoint/2010/main" r:embed="rId9"/>
              </p:ext>
            </p:extLst>
          </p:nvPr>
        </p:nvPicPr>
        <p:blipFill>
          <a:blip r:embed="rId17">
            <a:duotone>
              <a:prstClr val="black"/>
              <a:schemeClr val="accent3">
                <a:tint val="45000"/>
                <a:satMod val="400000"/>
              </a:schemeClr>
            </a:duotone>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2859953" y="3221800"/>
            <a:ext cx="323855" cy="32385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5" name="Ellipse 24">
            <a:extLst>
              <a:ext uri="{FF2B5EF4-FFF2-40B4-BE49-F238E27FC236}">
                <a16:creationId xmlns:a16="http://schemas.microsoft.com/office/drawing/2014/main" id="{C3DE1964-AC22-47E4-9245-D9C5BD5B6624}"/>
              </a:ext>
            </a:extLst>
          </p:cNvPr>
          <p:cNvSpPr/>
          <p:nvPr/>
        </p:nvSpPr>
        <p:spPr>
          <a:xfrm>
            <a:off x="2096121" y="4781979"/>
            <a:ext cx="468237" cy="438153"/>
          </a:xfrm>
          <a:prstGeom prst="ellipse">
            <a:avLst/>
          </a:prstGeom>
          <a:solidFill>
            <a:srgbClr val="D360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Ellipse 25">
            <a:extLst>
              <a:ext uri="{FF2B5EF4-FFF2-40B4-BE49-F238E27FC236}">
                <a16:creationId xmlns:a16="http://schemas.microsoft.com/office/drawing/2014/main" id="{057F2C4C-9569-4708-AD38-7304E249FEC5}"/>
              </a:ext>
            </a:extLst>
          </p:cNvPr>
          <p:cNvSpPr/>
          <p:nvPr/>
        </p:nvSpPr>
        <p:spPr>
          <a:xfrm>
            <a:off x="3021881" y="3906996"/>
            <a:ext cx="401101" cy="397857"/>
          </a:xfrm>
          <a:prstGeom prst="ellipse">
            <a:avLst/>
          </a:prstGeom>
          <a:solidFill>
            <a:srgbClr val="84D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 name="Ellipse 26">
            <a:extLst>
              <a:ext uri="{FF2B5EF4-FFF2-40B4-BE49-F238E27FC236}">
                <a16:creationId xmlns:a16="http://schemas.microsoft.com/office/drawing/2014/main" id="{ACEB87F0-19C9-4D49-9D43-3B56A0FD2486}"/>
              </a:ext>
            </a:extLst>
          </p:cNvPr>
          <p:cNvSpPr/>
          <p:nvPr/>
        </p:nvSpPr>
        <p:spPr>
          <a:xfrm>
            <a:off x="2835525" y="3176749"/>
            <a:ext cx="449960" cy="413955"/>
          </a:xfrm>
          <a:prstGeom prst="ellipse">
            <a:avLst/>
          </a:prstGeom>
          <a:solidFill>
            <a:srgbClr val="655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 name="Ellipse 27">
            <a:extLst>
              <a:ext uri="{FF2B5EF4-FFF2-40B4-BE49-F238E27FC236}">
                <a16:creationId xmlns:a16="http://schemas.microsoft.com/office/drawing/2014/main" id="{D20B456E-CBB5-49F6-9FBD-BB84A1546756}"/>
              </a:ext>
            </a:extLst>
          </p:cNvPr>
          <p:cNvSpPr/>
          <p:nvPr/>
        </p:nvSpPr>
        <p:spPr>
          <a:xfrm>
            <a:off x="2141635" y="5481008"/>
            <a:ext cx="468237" cy="432048"/>
          </a:xfrm>
          <a:prstGeom prst="ellipse">
            <a:avLst/>
          </a:prstGeom>
          <a:solidFill>
            <a:srgbClr val="93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 name="Ellipse 28">
            <a:extLst>
              <a:ext uri="{FF2B5EF4-FFF2-40B4-BE49-F238E27FC236}">
                <a16:creationId xmlns:a16="http://schemas.microsoft.com/office/drawing/2014/main" id="{74B2FC52-CF41-4CF1-937D-14DD609F0C5E}"/>
              </a:ext>
            </a:extLst>
          </p:cNvPr>
          <p:cNvSpPr/>
          <p:nvPr/>
        </p:nvSpPr>
        <p:spPr>
          <a:xfrm>
            <a:off x="4792873" y="3718958"/>
            <a:ext cx="432325" cy="436493"/>
          </a:xfrm>
          <a:prstGeom prst="ellipse">
            <a:avLst/>
          </a:prstGeom>
          <a:solidFill>
            <a:srgbClr val="D6A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ZoneTexte 3">
            <a:hlinkClick r:id="rId18" action="ppaction://hlinksldjump"/>
            <a:extLst>
              <a:ext uri="{FF2B5EF4-FFF2-40B4-BE49-F238E27FC236}">
                <a16:creationId xmlns:a16="http://schemas.microsoft.com/office/drawing/2014/main" id="{B0AC4C3D-1949-4A20-8C59-6D6686F8E7D4}"/>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dirty="0"/>
              <a:t>Table des matières</a:t>
            </a:r>
          </a:p>
        </p:txBody>
      </p:sp>
    </p:spTree>
    <p:extLst>
      <p:ext uri="{BB962C8B-B14F-4D97-AF65-F5344CB8AC3E}">
        <p14:creationId xmlns:p14="http://schemas.microsoft.com/office/powerpoint/2010/main" val="375619158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4"/>
                </p:tgtEl>
              </p:cMediaNode>
            </p:audio>
            <p:audio>
              <p:cMediaNode vol="80000">
                <p:cTn id="3" fill="hold" display="0">
                  <p:stCondLst>
                    <p:cond delay="indefinite"/>
                  </p:stCondLst>
                  <p:endCondLst>
                    <p:cond evt="onStopAudio" delay="0">
                      <p:tgtEl>
                        <p:sldTgt/>
                      </p:tgtEl>
                    </p:cond>
                  </p:endCondLst>
                </p:cTn>
                <p:tgtEl>
                  <p:spTgt spid="23"/>
                </p:tgtEl>
              </p:cMediaNode>
            </p:audio>
            <p:audio>
              <p:cMediaNode vol="80000">
                <p:cTn id="4" fill="hold" display="0">
                  <p:stCondLst>
                    <p:cond delay="indefinite"/>
                  </p:stCondLst>
                  <p:endCondLst>
                    <p:cond evt="onStopAudio" delay="0">
                      <p:tgtEl>
                        <p:sldTgt/>
                      </p:tgtEl>
                    </p:cond>
                  </p:endCondLst>
                </p:cTn>
                <p:tgtEl>
                  <p:spTgt spid="22"/>
                </p:tgtEl>
              </p:cMediaNode>
            </p:audio>
            <p:audio>
              <p:cMediaNode vol="80000">
                <p:cTn id="5" fill="hold" display="0">
                  <p:stCondLst>
                    <p:cond delay="indefinite"/>
                  </p:stCondLst>
                  <p:endCondLst>
                    <p:cond evt="onStopAudio" delay="0">
                      <p:tgtEl>
                        <p:sldTgt/>
                      </p:tgtEl>
                    </p:cond>
                  </p:endCondLst>
                </p:cTn>
                <p:tgtEl>
                  <p:spTgt spid="21"/>
                </p:tgtEl>
              </p:cMediaNode>
            </p:audio>
            <p:audio>
              <p:cMediaNode vol="80000">
                <p:cTn id="6"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2">
            <a:lum/>
          </a:blip>
          <a:srcRect/>
          <a:stretch>
            <a:fillRect l="-6000" r="-6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63F696-EFB6-45B5-AA5D-5421EFD88E52}"/>
              </a:ext>
            </a:extLst>
          </p:cNvPr>
          <p:cNvSpPr>
            <a:spLocks noGrp="1"/>
          </p:cNvSpPr>
          <p:nvPr>
            <p:ph type="title"/>
          </p:nvPr>
        </p:nvSpPr>
        <p:spPr>
          <a:xfrm>
            <a:off x="4589958" y="591269"/>
            <a:ext cx="4436866" cy="1325563"/>
          </a:xfrm>
        </p:spPr>
        <p:txBody>
          <a:bodyPr>
            <a:normAutofit fontScale="90000"/>
          </a:bodyPr>
          <a:lstStyle/>
          <a:p>
            <a:r>
              <a:rPr lang="fr-CA" dirty="0"/>
              <a:t>La découverte</a:t>
            </a:r>
            <a:br>
              <a:rPr lang="fr-CA" dirty="0"/>
            </a:br>
            <a:r>
              <a:rPr lang="fr-CA" dirty="0"/>
              <a:t> des voyelles avec Lilou</a:t>
            </a:r>
          </a:p>
        </p:txBody>
      </p:sp>
      <p:sp>
        <p:nvSpPr>
          <p:cNvPr id="3" name="Espace réservé du contenu 2">
            <a:extLst>
              <a:ext uri="{FF2B5EF4-FFF2-40B4-BE49-F238E27FC236}">
                <a16:creationId xmlns:a16="http://schemas.microsoft.com/office/drawing/2014/main" id="{A37D5E1B-AF7F-4DDA-885F-EBD8E80E6329}"/>
              </a:ext>
            </a:extLst>
          </p:cNvPr>
          <p:cNvSpPr>
            <a:spLocks noGrp="1"/>
          </p:cNvSpPr>
          <p:nvPr>
            <p:ph idx="1"/>
          </p:nvPr>
        </p:nvSpPr>
        <p:spPr>
          <a:xfrm>
            <a:off x="838200" y="1916832"/>
            <a:ext cx="8126288" cy="4251960"/>
          </a:xfrm>
        </p:spPr>
        <p:txBody>
          <a:bodyPr/>
          <a:lstStyle/>
          <a:p>
            <a:pPr marL="0" indent="0">
              <a:buNone/>
            </a:pPr>
            <a:endParaRPr lang="fr-CA" dirty="0"/>
          </a:p>
          <a:p>
            <a:pPr marL="0" indent="0">
              <a:buNone/>
            </a:pPr>
            <a:endParaRPr lang="fr-CA" dirty="0"/>
          </a:p>
          <a:p>
            <a:endParaRPr lang="fr-CA" dirty="0"/>
          </a:p>
        </p:txBody>
      </p:sp>
      <p:pic>
        <p:nvPicPr>
          <p:cNvPr id="18" name="Son enregistré">
            <a:hlinkClick r:id="" action="ppaction://media"/>
            <a:extLst>
              <a:ext uri="{FF2B5EF4-FFF2-40B4-BE49-F238E27FC236}">
                <a16:creationId xmlns:a16="http://schemas.microsoft.com/office/drawing/2014/main" id="{0A1D50E5-01A7-452F-9646-57E4940B48D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907704" y="6417332"/>
            <a:ext cx="288032" cy="288032"/>
          </a:xfrm>
          <a:prstGeom prst="rect">
            <a:avLst/>
          </a:prstGeom>
        </p:spPr>
      </p:pic>
      <p:pic>
        <p:nvPicPr>
          <p:cNvPr id="14" name="Son enregistré">
            <a:hlinkClick r:id="" action="ppaction://media"/>
            <a:extLst>
              <a:ext uri="{FF2B5EF4-FFF2-40B4-BE49-F238E27FC236}">
                <a16:creationId xmlns:a16="http://schemas.microsoft.com/office/drawing/2014/main" id="{6FEA03A4-4989-4689-8AEF-9938E6B0F9EB}"/>
              </a:ext>
            </a:extLst>
          </p:cNvPr>
          <p:cNvPicPr>
            <a:picLocks noChangeAspect="1"/>
          </p:cNvPicPr>
          <p:nvPr>
            <a:audioFile r:link="rId4"/>
            <p:extLst>
              <p:ext uri="{DAA4B4D4-6D71-4841-9C94-3DE7FCFB9230}">
                <p14:media xmlns:p14="http://schemas.microsoft.com/office/powerpoint/2010/main" r:embed="rId3"/>
              </p:ext>
            </p:extLst>
          </p:nvPr>
        </p:nvPicPr>
        <p:blipFill>
          <a:blip r:embed="rId14">
            <a:duotone>
              <a:prstClr val="black"/>
              <a:schemeClr val="accent3">
                <a:tint val="45000"/>
                <a:satMod val="400000"/>
              </a:schemeClr>
            </a:duotone>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2823334" y="4042812"/>
            <a:ext cx="323855" cy="32385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5" name="Ellipse 14">
            <a:extLst>
              <a:ext uri="{FF2B5EF4-FFF2-40B4-BE49-F238E27FC236}">
                <a16:creationId xmlns:a16="http://schemas.microsoft.com/office/drawing/2014/main" id="{ACEB87F0-19C9-4D49-9D43-3B56A0FD2486}"/>
              </a:ext>
            </a:extLst>
          </p:cNvPr>
          <p:cNvSpPr/>
          <p:nvPr/>
        </p:nvSpPr>
        <p:spPr>
          <a:xfrm>
            <a:off x="2766349" y="3997761"/>
            <a:ext cx="449960" cy="413956"/>
          </a:xfrm>
          <a:prstGeom prst="ellipse">
            <a:avLst/>
          </a:prstGeom>
          <a:solidFill>
            <a:srgbClr val="655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6" name="Son enregistré">
            <a:hlinkClick r:id="" action="ppaction://media"/>
            <a:extLst>
              <a:ext uri="{FF2B5EF4-FFF2-40B4-BE49-F238E27FC236}">
                <a16:creationId xmlns:a16="http://schemas.microsoft.com/office/drawing/2014/main" id="{B57F7194-0684-4903-A759-21DA2FAFED44}"/>
              </a:ext>
            </a:extLst>
          </p:cNvPr>
          <p:cNvPicPr>
            <a:picLocks noChangeAspect="1"/>
          </p:cNvPicPr>
          <p:nvPr>
            <a:audioFile r:link="rId6"/>
            <p:extLst>
              <p:ext uri="{DAA4B4D4-6D71-4841-9C94-3DE7FCFB9230}">
                <p14:media xmlns:p14="http://schemas.microsoft.com/office/powerpoint/2010/main" r:embed="rId5"/>
              </p:ext>
            </p:extLst>
          </p:nvPr>
        </p:nvPicPr>
        <p:blipFill>
          <a:blip r:embed="rId13">
            <a:duotone>
              <a:prstClr val="black"/>
              <a:schemeClr val="accent6">
                <a:tint val="45000"/>
                <a:satMod val="400000"/>
              </a:schemeClr>
            </a:duotone>
          </a:blip>
          <a:stretch>
            <a:fillRect/>
          </a:stretch>
        </p:blipFill>
        <p:spPr>
          <a:xfrm>
            <a:off x="2859157" y="4953011"/>
            <a:ext cx="323855" cy="32385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1" name="Ellipse 20">
            <a:extLst>
              <a:ext uri="{FF2B5EF4-FFF2-40B4-BE49-F238E27FC236}">
                <a16:creationId xmlns:a16="http://schemas.microsoft.com/office/drawing/2014/main" id="{057F2C4C-9569-4708-AD38-7304E249FEC5}"/>
              </a:ext>
            </a:extLst>
          </p:cNvPr>
          <p:cNvSpPr/>
          <p:nvPr/>
        </p:nvSpPr>
        <p:spPr>
          <a:xfrm>
            <a:off x="2766349" y="4925282"/>
            <a:ext cx="483257" cy="413956"/>
          </a:xfrm>
          <a:prstGeom prst="ellipse">
            <a:avLst/>
          </a:prstGeom>
          <a:solidFill>
            <a:srgbClr val="84D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2" name="Son enregistré" descr="Handy amour heureux">
            <a:hlinkClick r:id="" action="ppaction://media"/>
            <a:extLst>
              <a:ext uri="{FF2B5EF4-FFF2-40B4-BE49-F238E27FC236}">
                <a16:creationId xmlns:a16="http://schemas.microsoft.com/office/drawing/2014/main" id="{F2DF9549-68C8-40F7-9CB7-74F261F6B524}"/>
              </a:ext>
            </a:extLst>
          </p:cNvPr>
          <p:cNvPicPr>
            <a:picLocks noChangeAspect="1"/>
          </p:cNvPicPr>
          <p:nvPr>
            <a:audioFile r:link="rId8"/>
            <p:extLst>
              <p:ext uri="{DAA4B4D4-6D71-4841-9C94-3DE7FCFB9230}">
                <p14:media xmlns:p14="http://schemas.microsoft.com/office/powerpoint/2010/main" r:embed="rId7"/>
              </p:ext>
            </p:extLst>
          </p:nvPr>
        </p:nvPicPr>
        <p:blipFill>
          <a:blip r:embed="rId16">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4554089" y="4294840"/>
            <a:ext cx="323854" cy="32385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3" name="Ellipse 22">
            <a:extLst>
              <a:ext uri="{FF2B5EF4-FFF2-40B4-BE49-F238E27FC236}">
                <a16:creationId xmlns:a16="http://schemas.microsoft.com/office/drawing/2014/main" id="{74B2FC52-CF41-4CF1-937D-14DD609F0C5E}"/>
              </a:ext>
            </a:extLst>
          </p:cNvPr>
          <p:cNvSpPr/>
          <p:nvPr/>
        </p:nvSpPr>
        <p:spPr>
          <a:xfrm>
            <a:off x="4427984" y="4276225"/>
            <a:ext cx="449959" cy="413955"/>
          </a:xfrm>
          <a:prstGeom prst="ellipse">
            <a:avLst/>
          </a:prstGeom>
          <a:solidFill>
            <a:srgbClr val="D6A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4" name="Son enregistré">
            <a:hlinkClick r:id="" action="ppaction://media"/>
            <a:extLst>
              <a:ext uri="{FF2B5EF4-FFF2-40B4-BE49-F238E27FC236}">
                <a16:creationId xmlns:a16="http://schemas.microsoft.com/office/drawing/2014/main" id="{ECD9EA01-7416-446E-B896-93AF2E2F2424}"/>
              </a:ext>
            </a:extLst>
          </p:cNvPr>
          <p:cNvPicPr>
            <a:picLocks noChangeAspect="1"/>
          </p:cNvPicPr>
          <p:nvPr>
            <a:audioFile r:link="rId10"/>
            <p:extLst>
              <p:ext uri="{DAA4B4D4-6D71-4841-9C94-3DE7FCFB9230}">
                <p14:media xmlns:p14="http://schemas.microsoft.com/office/powerpoint/2010/main" r:embed="rId9"/>
              </p:ext>
            </p:extLst>
          </p:nvPr>
        </p:nvPicPr>
        <p:blipFill>
          <a:blip r:embed="rId17">
            <a:extLst>
              <a:ext uri="{BEBA8EAE-BF5A-486C-A8C5-ECC9F3942E4B}">
                <a14:imgProps xmlns:a14="http://schemas.microsoft.com/office/drawing/2010/main">
                  <a14:imgLayer r:embed="rId15">
                    <a14:imgEffect>
                      <a14:saturation sat="400000"/>
                    </a14:imgEffect>
                  </a14:imgLayer>
                </a14:imgProps>
              </a:ext>
            </a:extLst>
          </a:blip>
          <a:stretch>
            <a:fillRect/>
          </a:stretch>
        </p:blipFill>
        <p:spPr>
          <a:xfrm>
            <a:off x="1937767" y="5692029"/>
            <a:ext cx="360410" cy="34471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5" name="Ellipse 24">
            <a:extLst>
              <a:ext uri="{FF2B5EF4-FFF2-40B4-BE49-F238E27FC236}">
                <a16:creationId xmlns:a16="http://schemas.microsoft.com/office/drawing/2014/main" id="{C3DE1964-AC22-47E4-9245-D9C5BD5B6624}"/>
              </a:ext>
            </a:extLst>
          </p:cNvPr>
          <p:cNvSpPr/>
          <p:nvPr/>
        </p:nvSpPr>
        <p:spPr>
          <a:xfrm>
            <a:off x="1883853" y="5651666"/>
            <a:ext cx="468237" cy="424384"/>
          </a:xfrm>
          <a:prstGeom prst="ellipse">
            <a:avLst/>
          </a:prstGeom>
          <a:solidFill>
            <a:srgbClr val="D360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6" name="Son enregistré">
            <a:hlinkClick r:id="" action="ppaction://media"/>
            <a:extLst>
              <a:ext uri="{FF2B5EF4-FFF2-40B4-BE49-F238E27FC236}">
                <a16:creationId xmlns:a16="http://schemas.microsoft.com/office/drawing/2014/main" id="{0A1D50E5-01A7-452F-9646-57E4940B48DD}"/>
              </a:ext>
            </a:extLst>
          </p:cNvPr>
          <p:cNvPicPr>
            <a:picLocks noChangeAspect="1"/>
          </p:cNvPicPr>
          <p:nvPr>
            <a:audioFile r:link="rId2"/>
            <p:extLst>
              <p:ext uri="{DAA4B4D4-6D71-4841-9C94-3DE7FCFB9230}">
                <p14:media xmlns:p14="http://schemas.microsoft.com/office/powerpoint/2010/main" r:embed="rId1"/>
              </p:ext>
            </p:extLst>
          </p:nvPr>
        </p:nvPicPr>
        <p:blipFill>
          <a:blip r:embed="rId13">
            <a:biLevel thresh="75000"/>
          </a:blip>
          <a:stretch>
            <a:fillRect/>
          </a:stretch>
        </p:blipFill>
        <p:spPr>
          <a:xfrm>
            <a:off x="1937767" y="6417332"/>
            <a:ext cx="288032" cy="28803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7" name="Ellipse 26">
            <a:extLst>
              <a:ext uri="{FF2B5EF4-FFF2-40B4-BE49-F238E27FC236}">
                <a16:creationId xmlns:a16="http://schemas.microsoft.com/office/drawing/2014/main" id="{D20B456E-CBB5-49F6-9FBD-BB84A1546756}"/>
              </a:ext>
            </a:extLst>
          </p:cNvPr>
          <p:cNvSpPr/>
          <p:nvPr/>
        </p:nvSpPr>
        <p:spPr>
          <a:xfrm>
            <a:off x="1809941" y="6358665"/>
            <a:ext cx="468237" cy="432048"/>
          </a:xfrm>
          <a:prstGeom prst="ellipse">
            <a:avLst/>
          </a:prstGeom>
          <a:solidFill>
            <a:srgbClr val="93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ZoneTexte 3">
            <a:hlinkClick r:id="rId18" action="ppaction://hlinksldjump"/>
            <a:extLst>
              <a:ext uri="{FF2B5EF4-FFF2-40B4-BE49-F238E27FC236}">
                <a16:creationId xmlns:a16="http://schemas.microsoft.com/office/drawing/2014/main" id="{1B9B5F5B-3B7E-4059-AA03-E09C2D2533A9}"/>
              </a:ext>
            </a:extLst>
          </p:cNvPr>
          <p:cNvSpPr txBox="1"/>
          <p:nvPr/>
        </p:nvSpPr>
        <p:spPr>
          <a:xfrm>
            <a:off x="107504" y="116632"/>
            <a:ext cx="1368152" cy="369332"/>
          </a:xfrm>
          <a:prstGeom prst="rect">
            <a:avLst/>
          </a:prstGeom>
          <a:solidFill>
            <a:srgbClr val="FFF3DB"/>
          </a:solidFill>
        </p:spPr>
        <p:txBody>
          <a:bodyPr wrap="square" rtlCol="0">
            <a:spAutoFit/>
          </a:bodyPr>
          <a:lstStyle/>
          <a:p>
            <a:r>
              <a:rPr lang="fr-CA" dirty="0"/>
              <a:t>Table des matières</a:t>
            </a:r>
          </a:p>
        </p:txBody>
      </p:sp>
    </p:spTree>
    <p:extLst>
      <p:ext uri="{BB962C8B-B14F-4D97-AF65-F5344CB8AC3E}">
        <p14:creationId xmlns:p14="http://schemas.microsoft.com/office/powerpoint/2010/main" val="361151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4"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7" fill="hold" display="0">
                  <p:stCondLst>
                    <p:cond delay="indefinite"/>
                  </p:stCondLst>
                  <p:endCondLst>
                    <p:cond evt="onStopAudio" delay="0">
                      <p:tgtEl>
                        <p:sldTgt/>
                      </p:tgtEl>
                    </p:cond>
                  </p:endCondLst>
                </p:cTn>
                <p:tgtEl>
                  <p:spTgt spid="18"/>
                </p:tgtEl>
              </p:cMediaNode>
            </p:audio>
            <p:audio>
              <p:cMediaNode vol="80000">
                <p:cTn id="8" fill="hold" display="0">
                  <p:stCondLst>
                    <p:cond delay="indefinite"/>
                  </p:stCondLst>
                  <p:endCondLst>
                    <p:cond evt="onStopAudio" delay="0">
                      <p:tgtEl>
                        <p:sldTgt/>
                      </p:tgtEl>
                    </p:cond>
                  </p:endCondLst>
                </p:cTn>
                <p:tgtEl>
                  <p:spTgt spid="14"/>
                </p:tgtEl>
              </p:cMediaNode>
            </p:audio>
            <p:audio>
              <p:cMediaNode vol="80000">
                <p:cTn id="9" fill="hold" display="0">
                  <p:stCondLst>
                    <p:cond delay="indefinite"/>
                  </p:stCondLst>
                  <p:endCondLst>
                    <p:cond evt="onStopAudio" delay="0">
                      <p:tgtEl>
                        <p:sldTgt/>
                      </p:tgtEl>
                    </p:cond>
                  </p:endCondLst>
                </p:cTn>
                <p:tgtEl>
                  <p:spTgt spid="16"/>
                </p:tgtEl>
              </p:cMediaNode>
            </p:audio>
            <p:audio>
              <p:cMediaNode vol="80000">
                <p:cTn id="10" fill="hold" display="0">
                  <p:stCondLst>
                    <p:cond delay="indefinite"/>
                  </p:stCondLst>
                  <p:endCondLst>
                    <p:cond evt="onStopAudio" delay="0">
                      <p:tgtEl>
                        <p:sldTgt/>
                      </p:tgtEl>
                    </p:cond>
                  </p:endCondLst>
                </p:cTn>
                <p:tgtEl>
                  <p:spTgt spid="22"/>
                </p:tgtEl>
              </p:cMediaNode>
            </p:audio>
            <p:audio>
              <p:cMediaNode vol="80000">
                <p:cTn id="11" fill="hold" display="0">
                  <p:stCondLst>
                    <p:cond delay="indefinite"/>
                  </p:stCondLst>
                  <p:endCondLst>
                    <p:cond evt="onStopAudio" delay="0">
                      <p:tgtEl>
                        <p:sldTgt/>
                      </p:tgtEl>
                    </p:cond>
                  </p:endCondLst>
                </p:cTn>
                <p:tgtEl>
                  <p:spTgt spid="24"/>
                </p:tgtEl>
              </p:cMediaNode>
            </p:audio>
            <p:audio>
              <p:cMediaNode vol="80000">
                <p:cTn id="12" fill="hold" display="0">
                  <p:stCondLst>
                    <p:cond delay="indefinite"/>
                  </p:stCondLst>
                  <p:endCondLst>
                    <p:cond evt="onStopAudio" delay="0">
                      <p:tgtEl>
                        <p:sldTgt/>
                      </p:tgtEl>
                    </p:cond>
                  </p:endCondLst>
                </p:cTn>
                <p:tgtEl>
                  <p:spTgt spid="2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descr="Une image contenant jouet&#10;&#10;Description générée automatiquement">
            <a:extLst>
              <a:ext uri="{FF2B5EF4-FFF2-40B4-BE49-F238E27FC236}">
                <a16:creationId xmlns:a16="http://schemas.microsoft.com/office/drawing/2014/main" id="{691E433E-E196-403B-9912-DD8140E87C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188" b="25936"/>
          <a:stretch/>
        </p:blipFill>
        <p:spPr>
          <a:xfrm>
            <a:off x="28640" y="19346"/>
            <a:ext cx="9143977" cy="6858022"/>
          </a:xfrm>
          <a:prstGeom prst="rect">
            <a:avLst/>
          </a:prstGeom>
        </p:spPr>
      </p:pic>
      <p:sp>
        <p:nvSpPr>
          <p:cNvPr id="18" name="Rectangle 17">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84783" y="1682484"/>
            <a:ext cx="6858003" cy="3493010"/>
          </a:xfrm>
          <a:prstGeom prst="rect">
            <a:avLst/>
          </a:prstGeom>
          <a:gradFill flip="none" rotWithShape="1">
            <a:gsLst>
              <a:gs pos="48000">
                <a:srgbClr val="262626">
                  <a:alpha val="24000"/>
                </a:srgbClr>
              </a:gs>
              <a:gs pos="85000">
                <a:srgbClr val="262626">
                  <a:alpha val="45000"/>
                </a:srgb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ous-titre 2"/>
          <p:cNvSpPr>
            <a:spLocks noGrp="1"/>
          </p:cNvSpPr>
          <p:nvPr>
            <p:ph type="subTitle" idx="1"/>
          </p:nvPr>
        </p:nvSpPr>
        <p:spPr>
          <a:xfrm>
            <a:off x="2051720" y="5175159"/>
            <a:ext cx="4087109" cy="1663495"/>
          </a:xfrm>
        </p:spPr>
        <p:txBody>
          <a:bodyPr anchor="b">
            <a:normAutofit/>
          </a:bodyPr>
          <a:lstStyle/>
          <a:p>
            <a:pPr>
              <a:lnSpc>
                <a:spcPct val="100000"/>
              </a:lnSpc>
            </a:pPr>
            <a:r>
              <a:rPr lang="fr-CA" sz="2000" b="1" dirty="0">
                <a:solidFill>
                  <a:schemeClr val="bg1"/>
                </a:solidFill>
                <a:latin typeface="Bradley Hand ITC" panose="03070402050302030203" pitchFamily="66" charset="0"/>
                <a:cs typeface="Arial" panose="020B0604020202020204" pitchFamily="34" charset="0"/>
              </a:rPr>
              <a:t>Exercice 2</a:t>
            </a:r>
          </a:p>
          <a:p>
            <a:pPr>
              <a:lnSpc>
                <a:spcPct val="100000"/>
              </a:lnSpc>
            </a:pPr>
            <a:r>
              <a:rPr lang="fr-CA" sz="2000" b="1" dirty="0">
                <a:solidFill>
                  <a:schemeClr val="bg1"/>
                </a:solidFill>
                <a:latin typeface="Bradley Hand ITC" panose="03070402050302030203" pitchFamily="66" charset="0"/>
                <a:cs typeface="Arial" panose="020B0604020202020204" pitchFamily="34" charset="0"/>
              </a:rPr>
              <a:t>Le jeu de la vente de garage</a:t>
            </a:r>
          </a:p>
          <a:p>
            <a:pPr>
              <a:lnSpc>
                <a:spcPct val="100000"/>
              </a:lnSpc>
            </a:pPr>
            <a:r>
              <a:rPr lang="fr-CA" sz="2000" b="1" dirty="0">
                <a:solidFill>
                  <a:schemeClr val="bg1"/>
                </a:solidFill>
                <a:latin typeface="Bradley Hand ITC" panose="03070402050302030203" pitchFamily="66" charset="0"/>
                <a:cs typeface="Arial" panose="020B0604020202020204" pitchFamily="34" charset="0"/>
              </a:rPr>
              <a:t>Identification du dernier son d’un mot</a:t>
            </a:r>
          </a:p>
        </p:txBody>
      </p:sp>
      <p:sp>
        <p:nvSpPr>
          <p:cNvPr id="20" name="Rectangle 19">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97890" y="2511887"/>
            <a:ext cx="6858003" cy="1834218"/>
          </a:xfrm>
          <a:prstGeom prst="rect">
            <a:avLst/>
          </a:prstGeom>
          <a:gradFill flip="none" rotWithShape="1">
            <a:gsLst>
              <a:gs pos="48000">
                <a:srgbClr val="262626">
                  <a:alpha val="24000"/>
                </a:srgbClr>
              </a:gs>
              <a:gs pos="85000">
                <a:srgbClr val="262626">
                  <a:alpha val="45000"/>
                </a:srgb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hlinkClick r:id="rId3" action="ppaction://hlinksldjump"/>
            <a:extLst>
              <a:ext uri="{FF2B5EF4-FFF2-40B4-BE49-F238E27FC236}">
                <a16:creationId xmlns:a16="http://schemas.microsoft.com/office/drawing/2014/main" id="{E3DF904A-4617-48BA-B69A-30FF2C7BDBA7}"/>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dirty="0"/>
              <a:t>Table des matières</a:t>
            </a:r>
          </a:p>
        </p:txBody>
      </p:sp>
    </p:spTree>
    <p:extLst>
      <p:ext uri="{BB962C8B-B14F-4D97-AF65-F5344CB8AC3E}">
        <p14:creationId xmlns:p14="http://schemas.microsoft.com/office/powerpoint/2010/main" val="3725640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309B81C-FF2A-41B2-AB9B-59EF78388C0D}"/>
              </a:ext>
            </a:extLst>
          </p:cNvPr>
          <p:cNvSpPr>
            <a:spLocks noGrp="1"/>
          </p:cNvSpPr>
          <p:nvPr>
            <p:ph type="title"/>
          </p:nvPr>
        </p:nvSpPr>
        <p:spPr>
          <a:xfrm>
            <a:off x="432054" y="238539"/>
            <a:ext cx="8263890" cy="1434415"/>
          </a:xfrm>
        </p:spPr>
        <p:txBody>
          <a:bodyPr anchor="b">
            <a:normAutofit/>
          </a:bodyPr>
          <a:lstStyle/>
          <a:p>
            <a:r>
              <a:rPr lang="fr-CA" sz="6300" dirty="0">
                <a:latin typeface="Bradley Hand ITC" panose="03070402050302030203" pitchFamily="66" charset="0"/>
              </a:rPr>
              <a:t>2)la vente de garage</a:t>
            </a:r>
          </a:p>
        </p:txBody>
      </p:sp>
      <p:sp>
        <p:nvSpPr>
          <p:cNvPr id="12"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054" y="1817073"/>
            <a:ext cx="8263890" cy="18288"/>
          </a:xfrm>
          <a:custGeom>
            <a:avLst/>
            <a:gdLst>
              <a:gd name="connsiteX0" fmla="*/ 0 w 8263890"/>
              <a:gd name="connsiteY0" fmla="*/ 0 h 18288"/>
              <a:gd name="connsiteX1" fmla="*/ 440741 w 8263890"/>
              <a:gd name="connsiteY1" fmla="*/ 0 h 18288"/>
              <a:gd name="connsiteX2" fmla="*/ 1212037 w 8263890"/>
              <a:gd name="connsiteY2" fmla="*/ 0 h 18288"/>
              <a:gd name="connsiteX3" fmla="*/ 1652778 w 8263890"/>
              <a:gd name="connsiteY3" fmla="*/ 0 h 18288"/>
              <a:gd name="connsiteX4" fmla="*/ 2258797 w 8263890"/>
              <a:gd name="connsiteY4" fmla="*/ 0 h 18288"/>
              <a:gd name="connsiteX5" fmla="*/ 3112732 w 8263890"/>
              <a:gd name="connsiteY5" fmla="*/ 0 h 18288"/>
              <a:gd name="connsiteX6" fmla="*/ 3801389 w 8263890"/>
              <a:gd name="connsiteY6" fmla="*/ 0 h 18288"/>
              <a:gd name="connsiteX7" fmla="*/ 4572686 w 8263890"/>
              <a:gd name="connsiteY7" fmla="*/ 0 h 18288"/>
              <a:gd name="connsiteX8" fmla="*/ 5178704 w 8263890"/>
              <a:gd name="connsiteY8" fmla="*/ 0 h 18288"/>
              <a:gd name="connsiteX9" fmla="*/ 5867362 w 8263890"/>
              <a:gd name="connsiteY9" fmla="*/ 0 h 18288"/>
              <a:gd name="connsiteX10" fmla="*/ 6721297 w 8263890"/>
              <a:gd name="connsiteY10" fmla="*/ 0 h 18288"/>
              <a:gd name="connsiteX11" fmla="*/ 7244677 w 8263890"/>
              <a:gd name="connsiteY11" fmla="*/ 0 h 18288"/>
              <a:gd name="connsiteX12" fmla="*/ 8263890 w 8263890"/>
              <a:gd name="connsiteY12" fmla="*/ 0 h 18288"/>
              <a:gd name="connsiteX13" fmla="*/ 8263890 w 8263890"/>
              <a:gd name="connsiteY13" fmla="*/ 18288 h 18288"/>
              <a:gd name="connsiteX14" fmla="*/ 7657871 w 8263890"/>
              <a:gd name="connsiteY14" fmla="*/ 18288 h 18288"/>
              <a:gd name="connsiteX15" fmla="*/ 7217131 w 8263890"/>
              <a:gd name="connsiteY15" fmla="*/ 18288 h 18288"/>
              <a:gd name="connsiteX16" fmla="*/ 6528473 w 8263890"/>
              <a:gd name="connsiteY16" fmla="*/ 18288 h 18288"/>
              <a:gd name="connsiteX17" fmla="*/ 6005093 w 8263890"/>
              <a:gd name="connsiteY17" fmla="*/ 18288 h 18288"/>
              <a:gd name="connsiteX18" fmla="*/ 5316436 w 8263890"/>
              <a:gd name="connsiteY18" fmla="*/ 18288 h 18288"/>
              <a:gd name="connsiteX19" fmla="*/ 4627778 w 8263890"/>
              <a:gd name="connsiteY19" fmla="*/ 18288 h 18288"/>
              <a:gd name="connsiteX20" fmla="*/ 3939121 w 8263890"/>
              <a:gd name="connsiteY20" fmla="*/ 18288 h 18288"/>
              <a:gd name="connsiteX21" fmla="*/ 3250463 w 8263890"/>
              <a:gd name="connsiteY21" fmla="*/ 18288 h 18288"/>
              <a:gd name="connsiteX22" fmla="*/ 2644445 w 8263890"/>
              <a:gd name="connsiteY22" fmla="*/ 18288 h 18288"/>
              <a:gd name="connsiteX23" fmla="*/ 1873148 w 8263890"/>
              <a:gd name="connsiteY23" fmla="*/ 18288 h 18288"/>
              <a:gd name="connsiteX24" fmla="*/ 1184491 w 8263890"/>
              <a:gd name="connsiteY24" fmla="*/ 18288 h 18288"/>
              <a:gd name="connsiteX25" fmla="*/ 0 w 8263890"/>
              <a:gd name="connsiteY25" fmla="*/ 18288 h 18288"/>
              <a:gd name="connsiteX26" fmla="*/ 0 w 826389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63890" h="18288" fill="none" extrusionOk="0">
                <a:moveTo>
                  <a:pt x="0" y="0"/>
                </a:moveTo>
                <a:cubicBezTo>
                  <a:pt x="132695" y="-21619"/>
                  <a:pt x="239687" y="17121"/>
                  <a:pt x="440741" y="0"/>
                </a:cubicBezTo>
                <a:cubicBezTo>
                  <a:pt x="641795" y="-17121"/>
                  <a:pt x="1050885" y="3648"/>
                  <a:pt x="1212037" y="0"/>
                </a:cubicBezTo>
                <a:cubicBezTo>
                  <a:pt x="1373189" y="-3648"/>
                  <a:pt x="1448715" y="3647"/>
                  <a:pt x="1652778" y="0"/>
                </a:cubicBezTo>
                <a:cubicBezTo>
                  <a:pt x="1856841" y="-3647"/>
                  <a:pt x="2080068" y="463"/>
                  <a:pt x="2258797" y="0"/>
                </a:cubicBezTo>
                <a:cubicBezTo>
                  <a:pt x="2437526" y="-463"/>
                  <a:pt x="2823639" y="13678"/>
                  <a:pt x="3112732" y="0"/>
                </a:cubicBezTo>
                <a:cubicBezTo>
                  <a:pt x="3401825" y="-13678"/>
                  <a:pt x="3534840" y="13645"/>
                  <a:pt x="3801389" y="0"/>
                </a:cubicBezTo>
                <a:cubicBezTo>
                  <a:pt x="4067938" y="-13645"/>
                  <a:pt x="4320345" y="15127"/>
                  <a:pt x="4572686" y="0"/>
                </a:cubicBezTo>
                <a:cubicBezTo>
                  <a:pt x="4825027" y="-15127"/>
                  <a:pt x="4945005" y="25540"/>
                  <a:pt x="5178704" y="0"/>
                </a:cubicBezTo>
                <a:cubicBezTo>
                  <a:pt x="5412403" y="-25540"/>
                  <a:pt x="5690098" y="-18134"/>
                  <a:pt x="5867362" y="0"/>
                </a:cubicBezTo>
                <a:cubicBezTo>
                  <a:pt x="6044626" y="18134"/>
                  <a:pt x="6510434" y="12200"/>
                  <a:pt x="6721297" y="0"/>
                </a:cubicBezTo>
                <a:cubicBezTo>
                  <a:pt x="6932160" y="-12200"/>
                  <a:pt x="6996768" y="-23642"/>
                  <a:pt x="7244677" y="0"/>
                </a:cubicBezTo>
                <a:cubicBezTo>
                  <a:pt x="7492586" y="23642"/>
                  <a:pt x="7934676" y="-13985"/>
                  <a:pt x="8263890" y="0"/>
                </a:cubicBezTo>
                <a:cubicBezTo>
                  <a:pt x="8263758" y="7702"/>
                  <a:pt x="8263678" y="13511"/>
                  <a:pt x="8263890" y="18288"/>
                </a:cubicBezTo>
                <a:cubicBezTo>
                  <a:pt x="7993232" y="36777"/>
                  <a:pt x="7941048" y="37235"/>
                  <a:pt x="7657871" y="18288"/>
                </a:cubicBezTo>
                <a:cubicBezTo>
                  <a:pt x="7374694" y="-659"/>
                  <a:pt x="7357901" y="27115"/>
                  <a:pt x="7217131" y="18288"/>
                </a:cubicBezTo>
                <a:cubicBezTo>
                  <a:pt x="7076361" y="9461"/>
                  <a:pt x="6750288" y="12871"/>
                  <a:pt x="6528473" y="18288"/>
                </a:cubicBezTo>
                <a:cubicBezTo>
                  <a:pt x="6306658" y="23705"/>
                  <a:pt x="6190754" y="7680"/>
                  <a:pt x="6005093" y="18288"/>
                </a:cubicBezTo>
                <a:cubicBezTo>
                  <a:pt x="5819432" y="28896"/>
                  <a:pt x="5546952" y="-12361"/>
                  <a:pt x="5316436" y="18288"/>
                </a:cubicBezTo>
                <a:cubicBezTo>
                  <a:pt x="5085920" y="48937"/>
                  <a:pt x="4901184" y="-12240"/>
                  <a:pt x="4627778" y="18288"/>
                </a:cubicBezTo>
                <a:cubicBezTo>
                  <a:pt x="4354372" y="48816"/>
                  <a:pt x="4214630" y="-13991"/>
                  <a:pt x="3939121" y="18288"/>
                </a:cubicBezTo>
                <a:cubicBezTo>
                  <a:pt x="3663612" y="50567"/>
                  <a:pt x="3506324" y="3580"/>
                  <a:pt x="3250463" y="18288"/>
                </a:cubicBezTo>
                <a:cubicBezTo>
                  <a:pt x="2994602" y="32996"/>
                  <a:pt x="2861728" y="-9499"/>
                  <a:pt x="2644445" y="18288"/>
                </a:cubicBezTo>
                <a:cubicBezTo>
                  <a:pt x="2427162" y="46075"/>
                  <a:pt x="2042611" y="13599"/>
                  <a:pt x="1873148" y="18288"/>
                </a:cubicBezTo>
                <a:cubicBezTo>
                  <a:pt x="1703685" y="22977"/>
                  <a:pt x="1339953" y="-3538"/>
                  <a:pt x="1184491" y="18288"/>
                </a:cubicBezTo>
                <a:cubicBezTo>
                  <a:pt x="1029029" y="40114"/>
                  <a:pt x="545454" y="-34757"/>
                  <a:pt x="0" y="18288"/>
                </a:cubicBezTo>
                <a:cubicBezTo>
                  <a:pt x="129" y="13298"/>
                  <a:pt x="-675" y="6857"/>
                  <a:pt x="0" y="0"/>
                </a:cubicBezTo>
                <a:close/>
              </a:path>
              <a:path w="8263890" h="18288" stroke="0" extrusionOk="0">
                <a:moveTo>
                  <a:pt x="0" y="0"/>
                </a:moveTo>
                <a:cubicBezTo>
                  <a:pt x="130467" y="-29280"/>
                  <a:pt x="387585" y="-4005"/>
                  <a:pt x="606019" y="0"/>
                </a:cubicBezTo>
                <a:cubicBezTo>
                  <a:pt x="824453" y="4005"/>
                  <a:pt x="835548" y="-20252"/>
                  <a:pt x="1046759" y="0"/>
                </a:cubicBezTo>
                <a:cubicBezTo>
                  <a:pt x="1257970" y="20252"/>
                  <a:pt x="1502872" y="9763"/>
                  <a:pt x="1900695" y="0"/>
                </a:cubicBezTo>
                <a:cubicBezTo>
                  <a:pt x="2298518" y="-9763"/>
                  <a:pt x="2343371" y="-6405"/>
                  <a:pt x="2506713" y="0"/>
                </a:cubicBezTo>
                <a:cubicBezTo>
                  <a:pt x="2670055" y="6405"/>
                  <a:pt x="2979009" y="5003"/>
                  <a:pt x="3112732" y="0"/>
                </a:cubicBezTo>
                <a:cubicBezTo>
                  <a:pt x="3246455" y="-5003"/>
                  <a:pt x="3746263" y="-32866"/>
                  <a:pt x="3966667" y="0"/>
                </a:cubicBezTo>
                <a:cubicBezTo>
                  <a:pt x="4187071" y="32866"/>
                  <a:pt x="4321903" y="10932"/>
                  <a:pt x="4490047" y="0"/>
                </a:cubicBezTo>
                <a:cubicBezTo>
                  <a:pt x="4658191" y="-10932"/>
                  <a:pt x="5156649" y="3968"/>
                  <a:pt x="5343982" y="0"/>
                </a:cubicBezTo>
                <a:cubicBezTo>
                  <a:pt x="5531315" y="-3968"/>
                  <a:pt x="5822952" y="-4181"/>
                  <a:pt x="6197918" y="0"/>
                </a:cubicBezTo>
                <a:cubicBezTo>
                  <a:pt x="6572884" y="4181"/>
                  <a:pt x="6555799" y="11241"/>
                  <a:pt x="6886575" y="0"/>
                </a:cubicBezTo>
                <a:cubicBezTo>
                  <a:pt x="7217351" y="-11241"/>
                  <a:pt x="7933003" y="-65177"/>
                  <a:pt x="8263890" y="0"/>
                </a:cubicBezTo>
                <a:cubicBezTo>
                  <a:pt x="8263902" y="8833"/>
                  <a:pt x="8264430" y="9830"/>
                  <a:pt x="8263890" y="18288"/>
                </a:cubicBezTo>
                <a:cubicBezTo>
                  <a:pt x="8052286" y="36306"/>
                  <a:pt x="7977520" y="21056"/>
                  <a:pt x="7823149" y="18288"/>
                </a:cubicBezTo>
                <a:cubicBezTo>
                  <a:pt x="7668778" y="15520"/>
                  <a:pt x="7319003" y="13335"/>
                  <a:pt x="6969214" y="18288"/>
                </a:cubicBezTo>
                <a:cubicBezTo>
                  <a:pt x="6619425" y="23241"/>
                  <a:pt x="6559264" y="30868"/>
                  <a:pt x="6445834" y="18288"/>
                </a:cubicBezTo>
                <a:cubicBezTo>
                  <a:pt x="6332404" y="5708"/>
                  <a:pt x="6025073" y="41910"/>
                  <a:pt x="5757177" y="18288"/>
                </a:cubicBezTo>
                <a:cubicBezTo>
                  <a:pt x="5489281" y="-5334"/>
                  <a:pt x="5230964" y="-5750"/>
                  <a:pt x="4903241" y="18288"/>
                </a:cubicBezTo>
                <a:cubicBezTo>
                  <a:pt x="4575518" y="42326"/>
                  <a:pt x="4453671" y="-3773"/>
                  <a:pt x="4214584" y="18288"/>
                </a:cubicBezTo>
                <a:cubicBezTo>
                  <a:pt x="3975497" y="40349"/>
                  <a:pt x="3957763" y="4135"/>
                  <a:pt x="3773843" y="18288"/>
                </a:cubicBezTo>
                <a:cubicBezTo>
                  <a:pt x="3589923" y="32441"/>
                  <a:pt x="3405929" y="13388"/>
                  <a:pt x="3250463" y="18288"/>
                </a:cubicBezTo>
                <a:cubicBezTo>
                  <a:pt x="3094997" y="23188"/>
                  <a:pt x="2585101" y="44826"/>
                  <a:pt x="2396528" y="18288"/>
                </a:cubicBezTo>
                <a:cubicBezTo>
                  <a:pt x="2207955" y="-8250"/>
                  <a:pt x="1995162" y="45968"/>
                  <a:pt x="1707871" y="18288"/>
                </a:cubicBezTo>
                <a:cubicBezTo>
                  <a:pt x="1420580" y="-9392"/>
                  <a:pt x="1342632" y="17016"/>
                  <a:pt x="1184491" y="18288"/>
                </a:cubicBezTo>
                <a:cubicBezTo>
                  <a:pt x="1026350" y="19560"/>
                  <a:pt x="418970" y="-40101"/>
                  <a:pt x="0" y="18288"/>
                </a:cubicBezTo>
                <a:cubicBezTo>
                  <a:pt x="74" y="14054"/>
                  <a:pt x="-46" y="6997"/>
                  <a:pt x="0" y="0"/>
                </a:cubicBezTo>
                <a:close/>
              </a:path>
            </a:pathLst>
          </a:custGeom>
          <a:solidFill>
            <a:srgbClr val="EDA532"/>
          </a:solidFill>
          <a:ln w="38100" cap="rnd">
            <a:solidFill>
              <a:srgbClr val="EDA53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B4B9331C-FBA1-4529-A095-DF0E8C7BC38A}"/>
              </a:ext>
            </a:extLst>
          </p:cNvPr>
          <p:cNvSpPr>
            <a:spLocks noGrp="1"/>
          </p:cNvSpPr>
          <p:nvPr>
            <p:ph idx="1"/>
          </p:nvPr>
        </p:nvSpPr>
        <p:spPr>
          <a:xfrm>
            <a:off x="429369" y="2071316"/>
            <a:ext cx="5035164" cy="4119172"/>
          </a:xfrm>
        </p:spPr>
        <p:txBody>
          <a:bodyPr anchor="t">
            <a:normAutofit fontScale="77500" lnSpcReduction="20000"/>
          </a:bodyPr>
          <a:lstStyle/>
          <a:p>
            <a:pPr marL="0" indent="0">
              <a:lnSpc>
                <a:spcPct val="100000"/>
              </a:lnSpc>
              <a:buNone/>
            </a:pPr>
            <a:r>
              <a:rPr lang="fr-CA" sz="2000" b="1" dirty="0">
                <a:latin typeface="Arial" panose="020B0604020202020204" pitchFamily="34" charset="0"/>
                <a:cs typeface="Arial" panose="020B0604020202020204" pitchFamily="34" charset="0"/>
              </a:rPr>
              <a:t>But</a:t>
            </a:r>
            <a:r>
              <a:rPr lang="fr-CA" sz="2000" dirty="0">
                <a:latin typeface="Arial" panose="020B0604020202020204" pitchFamily="34" charset="0"/>
                <a:cs typeface="Arial" panose="020B0604020202020204" pitchFamily="34" charset="0"/>
              </a:rPr>
              <a:t>:  Identifier le dernier son d’un mot</a:t>
            </a:r>
          </a:p>
          <a:p>
            <a:pPr marL="0" indent="0">
              <a:lnSpc>
                <a:spcPct val="100000"/>
              </a:lnSpc>
              <a:buNone/>
            </a:pPr>
            <a:r>
              <a:rPr lang="fr-CA" sz="2000" b="1" dirty="0">
                <a:latin typeface="Arial" panose="020B0604020202020204" pitchFamily="34" charset="0"/>
                <a:cs typeface="Arial" panose="020B0604020202020204" pitchFamily="34" charset="0"/>
              </a:rPr>
              <a:t>Contexte</a:t>
            </a:r>
            <a:r>
              <a:rPr lang="fr-CA" sz="2000" dirty="0">
                <a:latin typeface="Arial" panose="020B0604020202020204" pitchFamily="34" charset="0"/>
                <a:cs typeface="Arial" panose="020B0604020202020204" pitchFamily="34" charset="0"/>
              </a:rPr>
              <a:t>:</a:t>
            </a:r>
          </a:p>
          <a:p>
            <a:pPr marL="0" indent="0">
              <a:lnSpc>
                <a:spcPct val="100000"/>
              </a:lnSpc>
              <a:buNone/>
            </a:pPr>
            <a:r>
              <a:rPr lang="fr-CA" sz="2000" dirty="0">
                <a:latin typeface="Arial" panose="020B0604020202020204" pitchFamily="34" charset="0"/>
                <a:cs typeface="Arial" panose="020B0604020202020204" pitchFamily="34" charset="0"/>
              </a:rPr>
              <a:t>Lulu se prépare à faire une vente de garage et veut vendre les toutous et les jouets dont elle ne veut plus.  Clique sur les toutous et insère-les dans la boîte.</a:t>
            </a:r>
          </a:p>
          <a:p>
            <a:pPr marL="0" indent="0">
              <a:lnSpc>
                <a:spcPct val="100000"/>
              </a:lnSpc>
              <a:buNone/>
            </a:pPr>
            <a:r>
              <a:rPr lang="fr-CA" sz="2000" b="1" dirty="0">
                <a:latin typeface="Arial" panose="020B0604020202020204" pitchFamily="34" charset="0"/>
                <a:cs typeface="Arial" panose="020B0604020202020204" pitchFamily="34" charset="0"/>
              </a:rPr>
              <a:t>Consigne</a:t>
            </a:r>
            <a:r>
              <a:rPr lang="fr-CA" sz="2000" dirty="0">
                <a:latin typeface="Arial" panose="020B0604020202020204" pitchFamily="34" charset="0"/>
                <a:cs typeface="Arial" panose="020B0604020202020204" pitchFamily="34" charset="0"/>
              </a:rPr>
              <a:t>:</a:t>
            </a:r>
          </a:p>
          <a:p>
            <a:pPr marL="0" indent="0">
              <a:lnSpc>
                <a:spcPct val="100000"/>
              </a:lnSpc>
              <a:buNone/>
            </a:pPr>
            <a:r>
              <a:rPr lang="fr-CA" sz="2000" dirty="0">
                <a:latin typeface="Arial" panose="020B0604020202020204" pitchFamily="34" charset="0"/>
                <a:cs typeface="Arial" panose="020B0604020202020204" pitchFamily="34" charset="0"/>
              </a:rPr>
              <a:t>Dites le mot cible à haute voix.   Demandez à l’enfant de dire ce qu’il entend à la fin du mot.</a:t>
            </a:r>
          </a:p>
          <a:p>
            <a:pPr marL="0" indent="0">
              <a:lnSpc>
                <a:spcPct val="100000"/>
              </a:lnSpc>
              <a:buNone/>
            </a:pPr>
            <a:r>
              <a:rPr lang="fr-CA" sz="2000" dirty="0">
                <a:latin typeface="Arial" panose="020B0604020202020204" pitchFamily="34" charset="0"/>
                <a:cs typeface="Arial" panose="020B0604020202020204" pitchFamily="34" charset="0"/>
              </a:rPr>
              <a:t>Codez le mot, demandez à l’enfant de vous imiter.</a:t>
            </a:r>
          </a:p>
          <a:p>
            <a:pPr marL="0" indent="0">
              <a:lnSpc>
                <a:spcPct val="100000"/>
              </a:lnSpc>
              <a:buNone/>
            </a:pPr>
            <a:r>
              <a:rPr lang="fr-CA" sz="2000" dirty="0">
                <a:latin typeface="Arial" panose="020B0604020202020204" pitchFamily="34" charset="0"/>
                <a:cs typeface="Arial" panose="020B0604020202020204" pitchFamily="34" charset="0"/>
              </a:rPr>
              <a:t>Nommez l’emplacement de la voyelle en finale.</a:t>
            </a:r>
          </a:p>
          <a:p>
            <a:pPr marL="0" indent="0">
              <a:lnSpc>
                <a:spcPct val="100000"/>
              </a:lnSpc>
              <a:buNone/>
            </a:pPr>
            <a:r>
              <a:rPr lang="fr-CA" sz="2000" dirty="0">
                <a:latin typeface="Arial" panose="020B0604020202020204" pitchFamily="34" charset="0"/>
                <a:cs typeface="Arial" panose="020B0604020202020204" pitchFamily="34" charset="0"/>
              </a:rPr>
              <a:t>Repérez l’objet et cliquez dessus. </a:t>
            </a:r>
          </a:p>
          <a:p>
            <a:pPr marL="0" indent="0">
              <a:lnSpc>
                <a:spcPct val="100000"/>
              </a:lnSpc>
              <a:buNone/>
            </a:pPr>
            <a:endParaRPr lang="fr-CA" sz="2000" dirty="0">
              <a:latin typeface="Arial" panose="020B0604020202020204" pitchFamily="34" charset="0"/>
              <a:cs typeface="Arial" panose="020B0604020202020204" pitchFamily="34" charset="0"/>
            </a:endParaRPr>
          </a:p>
          <a:p>
            <a:pPr marL="0" indent="0">
              <a:lnSpc>
                <a:spcPct val="100000"/>
              </a:lnSpc>
              <a:buNone/>
            </a:pPr>
            <a:r>
              <a:rPr lang="fr-CA" sz="2000" dirty="0">
                <a:latin typeface="Arial" panose="020B0604020202020204" pitchFamily="34" charset="0"/>
                <a:cs typeface="Arial" panose="020B0604020202020204" pitchFamily="34" charset="0"/>
              </a:rPr>
              <a:t>Crédit images: </a:t>
            </a:r>
            <a:r>
              <a:rPr lang="fr-CA" sz="2000" b="1" dirty="0" err="1">
                <a:latin typeface="Arial" panose="020B0604020202020204" pitchFamily="34" charset="0"/>
                <a:cs typeface="Arial" panose="020B0604020202020204" pitchFamily="34" charset="0"/>
              </a:rPr>
              <a:t>pixabay</a:t>
            </a:r>
            <a:r>
              <a:rPr lang="fr-CA" sz="2000" b="1" dirty="0">
                <a:latin typeface="Arial" panose="020B0604020202020204" pitchFamily="34" charset="0"/>
                <a:cs typeface="Arial" panose="020B0604020202020204" pitchFamily="34" charset="0"/>
              </a:rPr>
              <a:t>. </a:t>
            </a:r>
            <a:r>
              <a:rPr lang="fr-CA" sz="2000" b="1" dirty="0" err="1">
                <a:latin typeface="Arial" panose="020B0604020202020204" pitchFamily="34" charset="0"/>
                <a:cs typeface="Arial" panose="020B0604020202020204" pitchFamily="34" charset="0"/>
              </a:rPr>
              <a:t>com</a:t>
            </a:r>
            <a:r>
              <a:rPr lang="fr-CA" sz="2000" b="1" dirty="0">
                <a:latin typeface="Arial" panose="020B0604020202020204" pitchFamily="34" charset="0"/>
                <a:cs typeface="Arial" panose="020B0604020202020204" pitchFamily="34" charset="0"/>
              </a:rPr>
              <a:t> et freepick.com</a:t>
            </a:r>
          </a:p>
          <a:p>
            <a:pPr marL="0" indent="0">
              <a:lnSpc>
                <a:spcPct val="100000"/>
              </a:lnSpc>
              <a:buNone/>
            </a:pPr>
            <a:endParaRPr lang="fr-CA" sz="2000" dirty="0"/>
          </a:p>
          <a:p>
            <a:pPr marL="0" indent="0">
              <a:lnSpc>
                <a:spcPct val="100000"/>
              </a:lnSpc>
              <a:buNone/>
            </a:pPr>
            <a:endParaRPr lang="fr-CA" sz="2000" dirty="0"/>
          </a:p>
        </p:txBody>
      </p:sp>
      <p:pic>
        <p:nvPicPr>
          <p:cNvPr id="5" name="Espace réservé du contenu 4">
            <a:extLst>
              <a:ext uri="{FF2B5EF4-FFF2-40B4-BE49-F238E27FC236}">
                <a16:creationId xmlns:a16="http://schemas.microsoft.com/office/drawing/2014/main" id="{0E8FC802-2051-4F10-8069-F1A91D9C302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767" b="96584" l="9704" r="89803">
                        <a14:foregroundMark x1="33388" y1="5889" x2="33388" y2="5889"/>
                        <a14:foregroundMark x1="55921" y1="1767" x2="55921" y2="1767"/>
                        <a14:foregroundMark x1="65954" y1="91166" x2="65954" y2="91166"/>
                        <a14:foregroundMark x1="67434" y1="95760" x2="67434" y2="95760"/>
                        <a14:foregroundMark x1="28618" y1="96584" x2="28618" y2="96584"/>
                      </a14:backgroundRemoval>
                    </a14:imgEffect>
                  </a14:imgLayer>
                </a14:imgProps>
              </a:ext>
            </a:extLst>
          </a:blip>
          <a:srcRect b="907"/>
          <a:stretch/>
        </p:blipFill>
        <p:spPr>
          <a:xfrm>
            <a:off x="5580112" y="2298424"/>
            <a:ext cx="2955798" cy="4096512"/>
          </a:xfrm>
          <a:prstGeom prst="rect">
            <a:avLst/>
          </a:prstGeom>
        </p:spPr>
      </p:pic>
    </p:spTree>
    <p:extLst>
      <p:ext uri="{BB962C8B-B14F-4D97-AF65-F5344CB8AC3E}">
        <p14:creationId xmlns:p14="http://schemas.microsoft.com/office/powerpoint/2010/main" val="160033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492EBD-7C33-42B3-B212-EBAB737A0FFA}"/>
              </a:ext>
            </a:extLst>
          </p:cNvPr>
          <p:cNvSpPr>
            <a:spLocks noGrp="1"/>
          </p:cNvSpPr>
          <p:nvPr>
            <p:ph type="title"/>
          </p:nvPr>
        </p:nvSpPr>
        <p:spPr/>
        <p:txBody>
          <a:bodyPr/>
          <a:lstStyle/>
          <a:p>
            <a:r>
              <a:rPr lang="fr-CA" dirty="0">
                <a:latin typeface="Bradley Hand ITC" panose="03070402050302030203" pitchFamily="66" charset="0"/>
              </a:rPr>
              <a:t>Mots cibles</a:t>
            </a:r>
          </a:p>
        </p:txBody>
      </p:sp>
      <p:sp>
        <p:nvSpPr>
          <p:cNvPr id="3" name="Espace réservé du contenu 2">
            <a:extLst>
              <a:ext uri="{FF2B5EF4-FFF2-40B4-BE49-F238E27FC236}">
                <a16:creationId xmlns:a16="http://schemas.microsoft.com/office/drawing/2014/main" id="{360CA219-AFA8-4DBF-BB02-4A39F5658B65}"/>
              </a:ext>
            </a:extLst>
          </p:cNvPr>
          <p:cNvSpPr>
            <a:spLocks noGrp="1"/>
          </p:cNvSpPr>
          <p:nvPr>
            <p:ph idx="1"/>
          </p:nvPr>
        </p:nvSpPr>
        <p:spPr>
          <a:xfrm>
            <a:off x="838200" y="1929384"/>
            <a:ext cx="8054280" cy="4251960"/>
          </a:xfrm>
        </p:spPr>
        <p:txBody>
          <a:bodyPr>
            <a:normAutofit fontScale="85000" lnSpcReduction="20000"/>
          </a:bodyPr>
          <a:lstStyle/>
          <a:p>
            <a:r>
              <a:rPr lang="fr-CA" dirty="0">
                <a:latin typeface="Arial" panose="020B0604020202020204" pitchFamily="34" charset="0"/>
                <a:cs typeface="Arial" panose="020B0604020202020204" pitchFamily="34" charset="0"/>
              </a:rPr>
              <a:t>Lapin</a:t>
            </a:r>
          </a:p>
          <a:p>
            <a:r>
              <a:rPr lang="fr-CA" dirty="0">
                <a:latin typeface="Arial" panose="020B0604020202020204" pitchFamily="34" charset="0"/>
                <a:cs typeface="Arial" panose="020B0604020202020204" pitchFamily="34" charset="0"/>
              </a:rPr>
              <a:t>Poupée</a:t>
            </a:r>
          </a:p>
          <a:p>
            <a:r>
              <a:rPr lang="fr-CA" dirty="0">
                <a:latin typeface="Arial" panose="020B0604020202020204" pitchFamily="34" charset="0"/>
                <a:cs typeface="Arial" panose="020B0604020202020204" pitchFamily="34" charset="0"/>
              </a:rPr>
              <a:t>Souris</a:t>
            </a:r>
          </a:p>
          <a:p>
            <a:r>
              <a:rPr lang="fr-CA" dirty="0">
                <a:latin typeface="Arial" panose="020B0604020202020204" pitchFamily="34" charset="0"/>
                <a:cs typeface="Arial" panose="020B0604020202020204" pitchFamily="34" charset="0"/>
              </a:rPr>
              <a:t>Robot</a:t>
            </a:r>
          </a:p>
          <a:p>
            <a:r>
              <a:rPr lang="fr-CA" dirty="0">
                <a:latin typeface="Arial" panose="020B0604020202020204" pitchFamily="34" charset="0"/>
                <a:cs typeface="Arial" panose="020B0604020202020204" pitchFamily="34" charset="0"/>
              </a:rPr>
              <a:t>Auto</a:t>
            </a:r>
          </a:p>
          <a:p>
            <a:r>
              <a:rPr lang="fr-CA" dirty="0">
                <a:latin typeface="Arial" panose="020B0604020202020204" pitchFamily="34" charset="0"/>
                <a:cs typeface="Arial" panose="020B0604020202020204" pitchFamily="34" charset="0"/>
              </a:rPr>
              <a:t>Cochon</a:t>
            </a:r>
          </a:p>
          <a:p>
            <a:r>
              <a:rPr lang="fr-CA" dirty="0">
                <a:latin typeface="Arial" panose="020B0604020202020204" pitchFamily="34" charset="0"/>
                <a:cs typeface="Arial" panose="020B0604020202020204" pitchFamily="34" charset="0"/>
              </a:rPr>
              <a:t>Éléphant</a:t>
            </a:r>
          </a:p>
          <a:p>
            <a:r>
              <a:rPr lang="fr-CA" dirty="0">
                <a:latin typeface="Arial" panose="020B0604020202020204" pitchFamily="34" charset="0"/>
                <a:cs typeface="Arial" panose="020B0604020202020204" pitchFamily="34" charset="0"/>
              </a:rPr>
              <a:t>Chat</a:t>
            </a:r>
          </a:p>
          <a:p>
            <a:r>
              <a:rPr lang="fr-CA" dirty="0">
                <a:latin typeface="Arial" panose="020B0604020202020204" pitchFamily="34" charset="0"/>
                <a:cs typeface="Arial" panose="020B0604020202020204" pitchFamily="34" charset="0"/>
              </a:rPr>
              <a:t>Panda</a:t>
            </a:r>
          </a:p>
          <a:p>
            <a:endParaRPr lang="fr-CA" dirty="0"/>
          </a:p>
        </p:txBody>
      </p:sp>
      <p:pic>
        <p:nvPicPr>
          <p:cNvPr id="4" name="Image 3" descr="Une image contenant jouet&#10;&#10;Description générée automatiquement">
            <a:extLst>
              <a:ext uri="{FF2B5EF4-FFF2-40B4-BE49-F238E27FC236}">
                <a16:creationId xmlns:a16="http://schemas.microsoft.com/office/drawing/2014/main" id="{691E433E-E196-403B-9912-DD8140E87C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6096" y="1929384"/>
            <a:ext cx="3240360" cy="4122729"/>
          </a:xfrm>
          <a:prstGeom prst="rect">
            <a:avLst/>
          </a:prstGeom>
        </p:spPr>
      </p:pic>
    </p:spTree>
    <p:extLst>
      <p:ext uri="{BB962C8B-B14F-4D97-AF65-F5344CB8AC3E}">
        <p14:creationId xmlns:p14="http://schemas.microsoft.com/office/powerpoint/2010/main" val="2265824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4000" r="-44000"/>
          </a:stretch>
        </a:blipFill>
        <a:effectLst/>
      </p:bgPr>
    </p:bg>
    <p:spTree>
      <p:nvGrpSpPr>
        <p:cNvPr id="1" name=""/>
        <p:cNvGrpSpPr/>
        <p:nvPr/>
      </p:nvGrpSpPr>
      <p:grpSpPr>
        <a:xfrm>
          <a:off x="0" y="0"/>
          <a:ext cx="0" cy="0"/>
          <a:chOff x="0" y="0"/>
          <a:chExt cx="0" cy="0"/>
        </a:xfrm>
      </p:grpSpPr>
      <p:pic>
        <p:nvPicPr>
          <p:cNvPr id="9" name="Espace réservé du contenu 4">
            <a:extLst>
              <a:ext uri="{FF2B5EF4-FFF2-40B4-BE49-F238E27FC236}">
                <a16:creationId xmlns:a16="http://schemas.microsoft.com/office/drawing/2014/main" id="{495CFFFC-076A-40C1-9D2B-E17BDEFCB91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67" b="96584" l="9704" r="89803">
                        <a14:foregroundMark x1="33388" y1="5889" x2="33388" y2="5889"/>
                        <a14:foregroundMark x1="55921" y1="1767" x2="55921" y2="1767"/>
                        <a14:foregroundMark x1="65954" y1="91166" x2="65954" y2="91166"/>
                        <a14:foregroundMark x1="67434" y1="95760" x2="67434" y2="95760"/>
                        <a14:foregroundMark x1="28618" y1="96584" x2="28618" y2="96584"/>
                      </a14:backgroundRemoval>
                    </a14:imgEffect>
                  </a14:imgLayer>
                </a14:imgProps>
              </a:ext>
            </a:extLst>
          </a:blip>
          <a:stretch>
            <a:fillRect/>
          </a:stretch>
        </p:blipFill>
        <p:spPr>
          <a:xfrm>
            <a:off x="-396552" y="4509120"/>
            <a:ext cx="2232248" cy="3122025"/>
          </a:xfrm>
          <a:prstGeom prst="rect">
            <a:avLst/>
          </a:prstGeom>
        </p:spPr>
      </p:pic>
      <p:pic>
        <p:nvPicPr>
          <p:cNvPr id="11" name="Image 10">
            <a:hlinkClick r:id="rId5" action="ppaction://hlinksldjump"/>
            <a:extLst>
              <a:ext uri="{FF2B5EF4-FFF2-40B4-BE49-F238E27FC236}">
                <a16:creationId xmlns:a16="http://schemas.microsoft.com/office/drawing/2014/main" id="{0B037039-AD33-4F12-913D-19207C89302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78" b="93778" l="9548" r="89950">
                        <a14:foregroundMark x1="35176" y1="93778" x2="35176" y2="93778"/>
                        <a14:foregroundMark x1="66834" y1="93778" x2="66834" y2="93778"/>
                      </a14:backgroundRemoval>
                    </a14:imgEffect>
                  </a14:imgLayer>
                </a14:imgProps>
              </a:ext>
            </a:extLst>
          </a:blip>
          <a:stretch>
            <a:fillRect/>
          </a:stretch>
        </p:blipFill>
        <p:spPr>
          <a:xfrm>
            <a:off x="5796136" y="3421685"/>
            <a:ext cx="947738" cy="1071563"/>
          </a:xfrm>
          <a:prstGeom prst="rect">
            <a:avLst/>
          </a:prstGeom>
        </p:spPr>
      </p:pic>
      <p:pic>
        <p:nvPicPr>
          <p:cNvPr id="13" name="Image 12">
            <a:extLst>
              <a:ext uri="{FF2B5EF4-FFF2-40B4-BE49-F238E27FC236}">
                <a16:creationId xmlns:a16="http://schemas.microsoft.com/office/drawing/2014/main" id="{538AF4C0-EAC6-4A44-A1F4-DFAC823F617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248" b="89869" l="8397" r="89695">
                        <a14:foregroundMark x1="8397" y1="4248" x2="8397" y2="4248"/>
                        <a14:foregroundMark x1="9160" y1="4575" x2="9160" y2="4575"/>
                        <a14:foregroundMark x1="9160" y1="4575" x2="38931" y2="33007"/>
                        <a14:foregroundMark x1="38931" y1="33007" x2="42748" y2="32026"/>
                        <a14:foregroundMark x1="51908" y1="69935" x2="41221" y2="79739"/>
                        <a14:foregroundMark x1="32824" y1="51307" x2="32824" y2="51307"/>
                        <a14:foregroundMark x1="58779" y1="52614" x2="58779" y2="52614"/>
                        <a14:foregroundMark x1="35496" y1="80065" x2="35496" y2="80065"/>
                      </a14:backgroundRemoval>
                    </a14:imgEffect>
                  </a14:imgLayer>
                </a14:imgProps>
              </a:ext>
            </a:extLst>
          </a:blip>
          <a:stretch>
            <a:fillRect/>
          </a:stretch>
        </p:blipFill>
        <p:spPr>
          <a:xfrm>
            <a:off x="1691680" y="4046565"/>
            <a:ext cx="792088" cy="925110"/>
          </a:xfrm>
          <a:prstGeom prst="rect">
            <a:avLst/>
          </a:prstGeom>
        </p:spPr>
      </p:pic>
      <p:pic>
        <p:nvPicPr>
          <p:cNvPr id="15" name="Image 14">
            <a:hlinkClick r:id="rId10" action="ppaction://hlinksldjump"/>
            <a:extLst>
              <a:ext uri="{FF2B5EF4-FFF2-40B4-BE49-F238E27FC236}">
                <a16:creationId xmlns:a16="http://schemas.microsoft.com/office/drawing/2014/main" id="{53362B1D-2AE4-4176-A498-AB10B1D3AE9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5417" l="9901" r="90099">
                        <a14:foregroundMark x1="45050" y1="79167" x2="45050" y2="79167"/>
                        <a14:foregroundMark x1="45050" y1="71667" x2="45050" y2="71667"/>
                        <a14:foregroundMark x1="36634" y1="93333" x2="36634" y2="93333"/>
                        <a14:foregroundMark x1="64356" y1="95417" x2="64356" y2="95417"/>
                        <a14:foregroundMark x1="49505" y1="82083" x2="49505" y2="82083"/>
                        <a14:foregroundMark x1="48515" y1="77083" x2="50000" y2="77083"/>
                        <a14:foregroundMark x1="44554" y1="55000" x2="39604" y2="51250"/>
                        <a14:foregroundMark x1="43069" y1="50417" x2="42574" y2="49167"/>
                        <a14:foregroundMark x1="51485" y1="46667" x2="61386" y2="53333"/>
                        <a14:foregroundMark x1="76238" y1="53333" x2="76238" y2="53333"/>
                        <a14:foregroundMark x1="29703" y1="51667" x2="25248" y2="53333"/>
                        <a14:foregroundMark x1="36634" y1="43750" x2="36634" y2="44167"/>
                        <a14:foregroundMark x1="68812" y1="43333" x2="69802" y2="44167"/>
                        <a14:foregroundMark x1="69802" y1="44167" x2="69802" y2="44167"/>
                        <a14:foregroundMark x1="90099" y1="28750" x2="84158" y2="10833"/>
                        <a14:foregroundMark x1="89604" y1="57500" x2="87129" y2="45833"/>
                        <a14:foregroundMark x1="55941" y1="53750" x2="50000" y2="57083"/>
                        <a14:foregroundMark x1="52475" y1="50000" x2="52475" y2="54583"/>
                        <a14:foregroundMark x1="62871" y1="49167" x2="58416" y2="48333"/>
                      </a14:backgroundRemoval>
                    </a14:imgEffect>
                  </a14:imgLayer>
                </a14:imgProps>
              </a:ext>
            </a:extLst>
          </a:blip>
          <a:stretch>
            <a:fillRect/>
          </a:stretch>
        </p:blipFill>
        <p:spPr>
          <a:xfrm>
            <a:off x="7851691" y="5420223"/>
            <a:ext cx="598385" cy="710952"/>
          </a:xfrm>
          <a:prstGeom prst="rect">
            <a:avLst/>
          </a:prstGeom>
        </p:spPr>
      </p:pic>
      <p:pic>
        <p:nvPicPr>
          <p:cNvPr id="17" name="Image 16">
            <a:hlinkClick r:id="rId13" action="ppaction://hlinksldjump"/>
            <a:extLst>
              <a:ext uri="{FF2B5EF4-FFF2-40B4-BE49-F238E27FC236}">
                <a16:creationId xmlns:a16="http://schemas.microsoft.com/office/drawing/2014/main" id="{939564B0-47CF-4328-AF5B-D06DE1FDD9D9}"/>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910" b="94595" l="9551" r="89888">
                        <a14:foregroundMark x1="43820" y1="23423" x2="43820" y2="23423"/>
                        <a14:foregroundMark x1="87640" y1="22523" x2="87640" y2="22523"/>
                        <a14:foregroundMark x1="54494" y1="25225" x2="54494" y2="25225"/>
                        <a14:foregroundMark x1="37079" y1="94595" x2="37079" y2="94595"/>
                        <a14:foregroundMark x1="70787" y1="94144" x2="70787" y2="94144"/>
                        <a14:foregroundMark x1="46629" y1="34234" x2="46629" y2="34234"/>
                        <a14:foregroundMark x1="39326" y1="43243" x2="39326" y2="43243"/>
                        <a14:foregroundMark x1="74157" y1="41441" x2="74157" y2="41441"/>
                      </a14:backgroundRemoval>
                    </a14:imgEffect>
                  </a14:imgLayer>
                </a14:imgProps>
              </a:ext>
            </a:extLst>
          </a:blip>
          <a:stretch>
            <a:fillRect/>
          </a:stretch>
        </p:blipFill>
        <p:spPr>
          <a:xfrm>
            <a:off x="8074009" y="1124744"/>
            <a:ext cx="903362" cy="1126665"/>
          </a:xfrm>
          <a:prstGeom prst="rect">
            <a:avLst/>
          </a:prstGeom>
        </p:spPr>
      </p:pic>
      <p:pic>
        <p:nvPicPr>
          <p:cNvPr id="21" name="Image 20">
            <a:hlinkClick r:id="rId16" action="ppaction://hlinksldjump"/>
            <a:extLst>
              <a:ext uri="{FF2B5EF4-FFF2-40B4-BE49-F238E27FC236}">
                <a16:creationId xmlns:a16="http://schemas.microsoft.com/office/drawing/2014/main" id="{A12DA15E-9468-422F-B5D9-46E576F9F63A}"/>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4554" b="89982" l="1221" r="96031">
                        <a14:foregroundMark x1="27634" y1="9107" x2="27634" y2="9107"/>
                        <a14:foregroundMark x1="26870" y1="5464" x2="26870" y2="5464"/>
                        <a14:foregroundMark x1="58168" y1="4554" x2="58168" y2="4554"/>
                        <a14:foregroundMark x1="90687" y1="28597" x2="90687" y2="28597"/>
                        <a14:foregroundMark x1="84733" y1="40801" x2="84733" y2="40801"/>
                        <a14:foregroundMark x1="84275" y1="48087" x2="84275" y2="48087"/>
                        <a14:foregroundMark x1="90076" y1="76138" x2="97252" y2="73224"/>
                        <a14:foregroundMark x1="97252" y1="73224" x2="96183" y2="64117"/>
                        <a14:foregroundMark x1="96183" y1="64117" x2="93740" y2="60291"/>
                        <a14:foregroundMark x1="81221" y1="62842" x2="88550" y2="59016"/>
                        <a14:foregroundMark x1="88550" y1="59016" x2="89008" y2="59016"/>
                        <a14:foregroundMark x1="1221" y1="29144" x2="10076" y2="28780"/>
                        <a14:foregroundMark x1="14504" y1="48634" x2="14504" y2="48634"/>
                      </a14:backgroundRemoval>
                    </a14:imgEffect>
                  </a14:imgLayer>
                </a14:imgProps>
              </a:ext>
            </a:extLst>
          </a:blip>
          <a:stretch>
            <a:fillRect/>
          </a:stretch>
        </p:blipFill>
        <p:spPr>
          <a:xfrm>
            <a:off x="3059832" y="4010409"/>
            <a:ext cx="1152128" cy="965677"/>
          </a:xfrm>
          <a:prstGeom prst="rect">
            <a:avLst/>
          </a:prstGeom>
        </p:spPr>
      </p:pic>
      <p:pic>
        <p:nvPicPr>
          <p:cNvPr id="23" name="Image 22">
            <a:hlinkClick r:id="rId19" action="ppaction://hlinksldjump"/>
            <a:extLst>
              <a:ext uri="{FF2B5EF4-FFF2-40B4-BE49-F238E27FC236}">
                <a16:creationId xmlns:a16="http://schemas.microsoft.com/office/drawing/2014/main" id="{9281D74F-E88B-4702-96A2-73DF73A87B5B}"/>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3188" b="94638" l="10000" r="98246">
                        <a14:foregroundMark x1="22281" y1="58261" x2="22281" y2="58261"/>
                        <a14:foregroundMark x1="21579" y1="66377" x2="21579" y2="66377"/>
                        <a14:foregroundMark x1="88772" y1="58116" x2="88772" y2="58116"/>
                        <a14:foregroundMark x1="88421" y1="58116" x2="88772" y2="63913"/>
                        <a14:foregroundMark x1="90702" y1="65942" x2="90702" y2="65942"/>
                        <a14:foregroundMark x1="96667" y1="57971" x2="96667" y2="57971"/>
                        <a14:foregroundMark x1="98246" y1="58261" x2="98246" y2="58261"/>
                        <a14:foregroundMark x1="57544" y1="9275" x2="57544" y2="9275"/>
                        <a14:foregroundMark x1="64211" y1="4058" x2="64211" y2="4058"/>
                        <a14:foregroundMark x1="62632" y1="6087" x2="62632" y2="6087"/>
                        <a14:foregroundMark x1="62982" y1="6232" x2="60702" y2="10580"/>
                        <a14:foregroundMark x1="48246" y1="3623" x2="48246" y2="3623"/>
                        <a14:foregroundMark x1="48246" y1="4348" x2="48246" y2="4348"/>
                        <a14:foregroundMark x1="49825" y1="5652" x2="49825" y2="5652"/>
                        <a14:foregroundMark x1="50175" y1="5652" x2="51228" y2="6667"/>
                        <a14:foregroundMark x1="51228" y1="6667" x2="51404" y2="7391"/>
                        <a14:foregroundMark x1="53333" y1="10000" x2="51404" y2="7971"/>
                        <a14:foregroundMark x1="53158" y1="91594" x2="53158" y2="91594"/>
                        <a14:foregroundMark x1="53333" y1="91884" x2="52807" y2="92174"/>
                        <a14:foregroundMark x1="22982" y1="58696" x2="22982" y2="58696"/>
                        <a14:foregroundMark x1="62456" y1="94638" x2="62456" y2="94638"/>
                        <a14:foregroundMark x1="18947" y1="55797" x2="19298" y2="56087"/>
                        <a14:foregroundMark x1="14211" y1="58406" x2="14211" y2="58406"/>
                        <a14:foregroundMark x1="21053" y1="66667" x2="21053" y2="66667"/>
                        <a14:foregroundMark x1="47193" y1="64783" x2="47193" y2="64783"/>
                        <a14:foregroundMark x1="47193" y1="64783" x2="40877" y2="58261"/>
                        <a14:foregroundMark x1="40877" y1="58261" x2="44912" y2="64783"/>
                        <a14:foregroundMark x1="44912" y1="64783" x2="45263" y2="63043"/>
                      </a14:backgroundRemoval>
                    </a14:imgEffect>
                  </a14:imgLayer>
                </a14:imgProps>
              </a:ext>
            </a:extLst>
          </a:blip>
          <a:stretch>
            <a:fillRect/>
          </a:stretch>
        </p:blipFill>
        <p:spPr>
          <a:xfrm>
            <a:off x="3997841" y="3728732"/>
            <a:ext cx="1006207" cy="1218040"/>
          </a:xfrm>
          <a:prstGeom prst="rect">
            <a:avLst/>
          </a:prstGeom>
        </p:spPr>
      </p:pic>
      <p:pic>
        <p:nvPicPr>
          <p:cNvPr id="25" name="Image 24">
            <a:hlinkClick r:id="rId22" action="ppaction://hlinksldjump"/>
            <a:extLst>
              <a:ext uri="{FF2B5EF4-FFF2-40B4-BE49-F238E27FC236}">
                <a16:creationId xmlns:a16="http://schemas.microsoft.com/office/drawing/2014/main" id="{46A6AF57-BE83-463D-B6FD-14A369389E92}"/>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7380" b="91717" l="9579" r="97823">
                        <a14:foregroundMark x1="97968" y1="31024" x2="97968" y2="31024"/>
                        <a14:foregroundMark x1="39187" y1="56928" x2="39187" y2="56928"/>
                        <a14:foregroundMark x1="71263" y1="56175" x2="71263" y2="56175"/>
                        <a14:foregroundMark x1="61829" y1="17470" x2="61829" y2="17470"/>
                        <a14:foregroundMark x1="55588" y1="7380" x2="55588" y2="7380"/>
                        <a14:foregroundMark x1="54717" y1="7380" x2="54717" y2="7380"/>
                        <a14:foregroundMark x1="62700" y1="19428" x2="62700" y2="19428"/>
                        <a14:foregroundMark x1="62990" y1="16416" x2="63861" y2="28765"/>
                        <a14:foregroundMark x1="63861" y1="28765" x2="68795" y2="22289"/>
                        <a14:foregroundMark x1="68795" y1="22289" x2="61684" y2="24548"/>
                        <a14:foregroundMark x1="61684" y1="24548" x2="60958" y2="21837"/>
                        <a14:foregroundMark x1="47460" y1="19127" x2="38316" y2="16717"/>
                        <a14:foregroundMark x1="38316" y1="16717" x2="37155" y2="24398"/>
                        <a14:foregroundMark x1="37155" y1="24398" x2="55007" y2="32380"/>
                        <a14:foregroundMark x1="55007" y1="32380" x2="67489" y2="29066"/>
                        <a14:foregroundMark x1="67489" y1="29066" x2="43687" y2="16114"/>
                        <a14:foregroundMark x1="43687" y1="16114" x2="30334" y2="14910"/>
                        <a14:foregroundMark x1="30334" y1="14910" x2="30334" y2="22590"/>
                        <a14:foregroundMark x1="30334" y1="22590" x2="30914" y2="23042"/>
                        <a14:foregroundMark x1="9724" y1="32530" x2="9724" y2="32530"/>
                        <a14:foregroundMark x1="37591" y1="58886" x2="37591" y2="58886"/>
                        <a14:foregroundMark x1="67344" y1="53916" x2="67344" y2="53916"/>
                        <a14:foregroundMark x1="31785" y1="91717" x2="31785" y2="91717"/>
                        <a14:foregroundMark x1="32221" y1="91416" x2="43832" y2="89910"/>
                      </a14:backgroundRemoval>
                    </a14:imgEffect>
                  </a14:imgLayer>
                </a14:imgProps>
              </a:ext>
            </a:extLst>
          </a:blip>
          <a:stretch>
            <a:fillRect/>
          </a:stretch>
        </p:blipFill>
        <p:spPr>
          <a:xfrm>
            <a:off x="6706481" y="5015830"/>
            <a:ext cx="1145210" cy="1103656"/>
          </a:xfrm>
          <a:prstGeom prst="rect">
            <a:avLst/>
          </a:prstGeom>
        </p:spPr>
      </p:pic>
      <p:pic>
        <p:nvPicPr>
          <p:cNvPr id="27" name="Image 26">
            <a:hlinkClick r:id="rId25" action="ppaction://hlinksldjump"/>
            <a:extLst>
              <a:ext uri="{FF2B5EF4-FFF2-40B4-BE49-F238E27FC236}">
                <a16:creationId xmlns:a16="http://schemas.microsoft.com/office/drawing/2014/main" id="{FE2493E6-FED9-487D-A125-6FDFB00C736F}"/>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4082" b="93537" l="9559" r="97059">
                        <a14:foregroundMark x1="52574" y1="4082" x2="52574" y2="4082"/>
                        <a14:foregroundMark x1="92647" y1="23129" x2="92647" y2="23129"/>
                        <a14:foregroundMark x1="97426" y1="30952" x2="97426" y2="30952"/>
                        <a14:foregroundMark x1="63971" y1="93537" x2="63971" y2="93537"/>
                      </a14:backgroundRemoval>
                    </a14:imgEffect>
                  </a14:imgLayer>
                </a14:imgProps>
              </a:ext>
            </a:extLst>
          </a:blip>
          <a:stretch>
            <a:fillRect/>
          </a:stretch>
        </p:blipFill>
        <p:spPr>
          <a:xfrm rot="2740477">
            <a:off x="2317526" y="4026282"/>
            <a:ext cx="893415" cy="965677"/>
          </a:xfrm>
          <a:prstGeom prst="rect">
            <a:avLst/>
          </a:prstGeom>
        </p:spPr>
      </p:pic>
      <p:pic>
        <p:nvPicPr>
          <p:cNvPr id="29" name="Image 28">
            <a:hlinkClick r:id="rId28" action="ppaction://hlinksldjump"/>
            <a:extLst>
              <a:ext uri="{FF2B5EF4-FFF2-40B4-BE49-F238E27FC236}">
                <a16:creationId xmlns:a16="http://schemas.microsoft.com/office/drawing/2014/main" id="{EB881128-4F5F-4530-91D4-5F4CD2FE01DB}"/>
              </a:ext>
            </a:extLst>
          </p:cNvPr>
          <p:cNvPicPr>
            <a:picLocks noChangeAspect="1"/>
          </p:cNvPicPr>
          <p:nvPr/>
        </p:nvPicPr>
        <p:blipFill>
          <a:blip r:embed="rId29">
            <a:extLst>
              <a:ext uri="{BEBA8EAE-BF5A-486C-A8C5-ECC9F3942E4B}">
                <a14:imgProps xmlns:a14="http://schemas.microsoft.com/office/drawing/2010/main">
                  <a14:imgLayer r:embed="rId30">
                    <a14:imgEffect>
                      <a14:backgroundRemoval t="6897" b="92414" l="4290" r="89769">
                        <a14:foregroundMark x1="7921" y1="62759" x2="7921" y2="62759"/>
                        <a14:foregroundMark x1="8581" y1="80690" x2="8581" y2="80690"/>
                        <a14:foregroundMark x1="21452" y1="89655" x2="21452" y2="89655"/>
                        <a14:foregroundMark x1="64026" y1="93793" x2="64026" y2="93793"/>
                        <a14:foregroundMark x1="49835" y1="6897" x2="49835" y2="6897"/>
                        <a14:foregroundMark x1="39604" y1="22759" x2="39604" y2="22759"/>
                        <a14:foregroundMark x1="45875" y1="42069" x2="45875" y2="42069"/>
                        <a14:foregroundMark x1="39934" y1="24828" x2="39934" y2="24828"/>
                        <a14:foregroundMark x1="37624" y1="22759" x2="37624" y2="22759"/>
                        <a14:foregroundMark x1="42244" y1="15172" x2="42244" y2="15172"/>
                        <a14:foregroundMark x1="52475" y1="24138" x2="52475" y2="24138"/>
                        <a14:foregroundMark x1="55116" y1="17241" x2="55116" y2="17241"/>
                        <a14:foregroundMark x1="44554" y1="39310" x2="44554" y2="39310"/>
                        <a14:foregroundMark x1="66337" y1="39310" x2="66337" y2="39310"/>
                        <a14:foregroundMark x1="85479" y1="79310" x2="85479" y2="79310"/>
                        <a14:foregroundMark x1="5281" y1="80000" x2="5281" y2="80000"/>
                        <a14:foregroundMark x1="4290" y1="80000" x2="4290" y2="80000"/>
                      </a14:backgroundRemoval>
                    </a14:imgEffect>
                  </a14:imgLayer>
                </a14:imgProps>
              </a:ext>
            </a:extLst>
          </a:blip>
          <a:stretch>
            <a:fillRect/>
          </a:stretch>
        </p:blipFill>
        <p:spPr>
          <a:xfrm>
            <a:off x="5940152" y="5568398"/>
            <a:ext cx="1082998" cy="518266"/>
          </a:xfrm>
          <a:prstGeom prst="rect">
            <a:avLst/>
          </a:prstGeom>
        </p:spPr>
      </p:pic>
      <p:sp>
        <p:nvSpPr>
          <p:cNvPr id="2" name="ZoneTexte 1">
            <a:hlinkClick r:id="rId31" action="ppaction://hlinksldjump"/>
            <a:extLst>
              <a:ext uri="{FF2B5EF4-FFF2-40B4-BE49-F238E27FC236}">
                <a16:creationId xmlns:a16="http://schemas.microsoft.com/office/drawing/2014/main" id="{F0DF8594-8277-4296-BDB1-1ED03BF9DF0A}"/>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dirty="0"/>
              <a:t>Table des matières</a:t>
            </a:r>
          </a:p>
        </p:txBody>
      </p:sp>
      <p:sp>
        <p:nvSpPr>
          <p:cNvPr id="3" name="ZoneTexte 2">
            <a:hlinkClick r:id="rId32" action="ppaction://hlinksldjump"/>
            <a:extLst>
              <a:ext uri="{FF2B5EF4-FFF2-40B4-BE49-F238E27FC236}">
                <a16:creationId xmlns:a16="http://schemas.microsoft.com/office/drawing/2014/main" id="{E74D3DBB-1B08-4E33-914C-32DBF15EC97C}"/>
              </a:ext>
            </a:extLst>
          </p:cNvPr>
          <p:cNvSpPr txBox="1"/>
          <p:nvPr/>
        </p:nvSpPr>
        <p:spPr>
          <a:xfrm>
            <a:off x="7279086" y="116632"/>
            <a:ext cx="1368152" cy="369332"/>
          </a:xfrm>
          <a:prstGeom prst="rect">
            <a:avLst/>
          </a:prstGeom>
          <a:solidFill>
            <a:srgbClr val="FFF3DB"/>
          </a:solidFill>
        </p:spPr>
        <p:txBody>
          <a:bodyPr wrap="square" rtlCol="0">
            <a:spAutoFit/>
          </a:bodyPr>
          <a:lstStyle/>
          <a:p>
            <a:r>
              <a:rPr lang="fr-CA" dirty="0"/>
              <a:t>Exercice suivant</a:t>
            </a:r>
          </a:p>
        </p:txBody>
      </p:sp>
    </p:spTree>
    <p:extLst>
      <p:ext uri="{BB962C8B-B14F-4D97-AF65-F5344CB8AC3E}">
        <p14:creationId xmlns:p14="http://schemas.microsoft.com/office/powerpoint/2010/main" val="3005922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descr="Une image contenant jouet&#10;&#10;Description générée automatiquement">
            <a:extLst>
              <a:ext uri="{FF2B5EF4-FFF2-40B4-BE49-F238E27FC236}">
                <a16:creationId xmlns:a16="http://schemas.microsoft.com/office/drawing/2014/main" id="{691E433E-E196-403B-9912-DD8140E87C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404664"/>
            <a:ext cx="5390213" cy="6858000"/>
          </a:xfrm>
          <a:prstGeom prst="rect">
            <a:avLst/>
          </a:prstGeom>
        </p:spPr>
      </p:pic>
      <p:pic>
        <p:nvPicPr>
          <p:cNvPr id="5" name="Image 4">
            <a:extLst>
              <a:ext uri="{FF2B5EF4-FFF2-40B4-BE49-F238E27FC236}">
                <a16:creationId xmlns:a16="http://schemas.microsoft.com/office/drawing/2014/main" id="{88036692-243C-4180-97E9-87311C0EDD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48" b="89869" l="8397" r="89695">
                        <a14:foregroundMark x1="8397" y1="4248" x2="8397" y2="4248"/>
                        <a14:foregroundMark x1="9160" y1="4575" x2="9160" y2="4575"/>
                        <a14:foregroundMark x1="9160" y1="4575" x2="38931" y2="33007"/>
                        <a14:foregroundMark x1="38931" y1="33007" x2="42748" y2="32026"/>
                        <a14:foregroundMark x1="51908" y1="69935" x2="41221" y2="79739"/>
                        <a14:foregroundMark x1="32824" y1="51307" x2="32824" y2="51307"/>
                        <a14:foregroundMark x1="58779" y1="52614" x2="58779" y2="52614"/>
                        <a14:foregroundMark x1="35496" y1="80065" x2="35496" y2="80065"/>
                      </a14:backgroundRemoval>
                    </a14:imgEffect>
                  </a14:imgLayer>
                </a14:imgProps>
              </a:ext>
            </a:extLst>
          </a:blip>
          <a:stretch>
            <a:fillRect/>
          </a:stretch>
        </p:blipFill>
        <p:spPr>
          <a:xfrm>
            <a:off x="6567281" y="188640"/>
            <a:ext cx="1664657" cy="1944216"/>
          </a:xfrm>
          <a:prstGeom prst="rect">
            <a:avLst/>
          </a:prstGeom>
        </p:spPr>
      </p:pic>
      <p:sp>
        <p:nvSpPr>
          <p:cNvPr id="2" name="Flèche : droite 1">
            <a:hlinkClick r:id="rId5" action="ppaction://hlinksldjump"/>
            <a:extLst>
              <a:ext uri="{FF2B5EF4-FFF2-40B4-BE49-F238E27FC236}">
                <a16:creationId xmlns:a16="http://schemas.microsoft.com/office/drawing/2014/main" id="{6528D48E-36C8-45F1-9285-2FB9AC750203}"/>
              </a:ext>
            </a:extLst>
          </p:cNvPr>
          <p:cNvSpPr/>
          <p:nvPr/>
        </p:nvSpPr>
        <p:spPr>
          <a:xfrm>
            <a:off x="6012160" y="5517232"/>
            <a:ext cx="1387450"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74743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6406 -0.07037 L -0.06406 -0.07014 C -0.06667 -0.07176 -0.06927 -0.07292 -0.0717 -0.0743 C -0.07309 -0.075 -0.07431 -0.07616 -0.07552 -0.07685 C -0.07951 -0.07893 -0.08386 -0.08009 -0.08802 -0.08194 C -0.08993 -0.08264 -0.09184 -0.08356 -0.09358 -0.08449 C -0.09531 -0.08518 -0.0967 -0.08634 -0.09844 -0.08704 C -0.10035 -0.0875 -0.10226 -0.08773 -0.10417 -0.08819 C -0.10504 -0.08866 -0.1059 -0.08935 -0.10695 -0.08935 C -0.11111 -0.08935 -0.11163 -0.08819 -0.11458 -0.08565 C -0.11528 -0.08403 -0.1158 -0.08217 -0.11649 -0.08055 C -0.12257 -0.0662 -0.11667 -0.08125 -0.12136 -0.06921 C -0.12153 -0.06736 -0.12188 -0.06574 -0.12222 -0.06412 C -0.12448 -0.05532 -0.12361 -0.06042 -0.12604 -0.05254 C -0.12639 -0.05139 -0.12674 -0.05 -0.12691 -0.04884 C -0.12674 -0.04074 -0.12622 -0.03287 -0.12604 -0.02477 C -0.1257 -0.01042 -0.1257 0.00417 -0.125 0.01852 C -0.125 0.02014 -0.12431 0.02176 -0.12413 0.02361 C -0.12379 0.02639 -0.12344 0.0294 -0.12309 0.03241 C -0.12344 0.04121 -0.12361 0.05023 -0.12413 0.05903 C -0.12431 0.06088 -0.12431 0.06273 -0.125 0.06412 C -0.12795 0.06968 -0.13004 0.07107 -0.13368 0.07431 C -0.1342 0.0757 -0.13472 0.07708 -0.13559 0.07824 C -0.14011 0.08333 -0.14028 0.08287 -0.14514 0.08449 C -0.14757 0.08681 -0.14879 0.08796 -0.15174 0.08958 C -0.15365 0.09051 -0.15538 0.09167 -0.15747 0.09213 L -0.16511 0.09329 C -0.17552 0.09306 -0.18611 0.09329 -0.19653 0.09213 C -0.19826 0.0919 -0.20156 0.0882 -0.20313 0.08704 C -0.20504 0.08565 -0.20695 0.08449 -0.20886 0.0831 C -0.2099 0.08241 -0.21076 0.08125 -0.21163 0.08079 C -0.21267 0.08009 -0.21354 0.07986 -0.21458 0.0794 C -0.21615 0.07871 -0.21771 0.07778 -0.21927 0.07685 C -0.21997 0.07593 -0.22049 0.075 -0.22118 0.07431 C -0.22274 0.07315 -0.22431 0.07269 -0.22604 0.07176 C -0.22934 0.07014 -0.22951 0.07037 -0.23368 0.06921 C -0.23872 0.06968 -0.24375 0.06991 -0.24879 0.0706 C -0.25174 0.07083 -0.25469 0.07292 -0.25747 0.07431 C -0.2592 0.07523 -0.26129 0.07593 -0.2632 0.07685 L -0.26875 0.0794 C -0.26979 0.07986 -0.27066 0.08033 -0.2717 0.08079 L -0.27552 0.08195 C -0.27743 0.08357 -0.27986 0.08449 -0.28125 0.08704 C -0.28472 0.09329 -0.28281 0.09097 -0.28698 0.09468 C -0.29445 0.10996 -0.28281 0.0875 -0.29167 0.10093 C -0.29323 0.10324 -0.29392 0.10648 -0.29549 0.10857 C -0.29774 0.11158 -0.30035 0.11412 -0.30208 0.11759 C -0.30486 0.12315 -0.3033 0.12014 -0.30695 0.12639 C -0.3092 0.13843 -0.30764 0.13333 -0.31076 0.14167 C -0.31198 0.1507 -0.31111 0.14583 -0.31354 0.15556 L -0.31354 0.15579 C -0.31389 0.15718 -0.31389 0.15903 -0.31458 0.16065 C -0.31528 0.1625 -0.31649 0.16389 -0.31736 0.16574 C -0.31806 0.16736 -0.31858 0.16921 -0.31927 0.17083 C -0.31979 0.17222 -0.32066 0.17338 -0.32118 0.17454 C -0.32188 0.17639 -0.32222 0.17824 -0.32309 0.17963 C -0.32361 0.18079 -0.32448 0.18125 -0.325 0.18218 C -0.3257 0.18333 -0.32622 0.18496 -0.32691 0.18611 C -0.3316 0.19329 -0.33108 0.19236 -0.33542 0.1963 C -0.34063 0.20648 -0.33386 0.19421 -0.34028 0.20255 C -0.34132 0.20417 -0.34219 0.20602 -0.34306 0.20764 C -0.34375 0.2088 -0.3441 0.21042 -0.34497 0.21134 C -0.34583 0.2125 -0.34705 0.21296 -0.34792 0.21389 C -0.35573 0.22454 -0.34809 0.21713 -0.35451 0.22292 C -0.35955 0.2331 -0.35295 0.22083 -0.3592 0.22917 C -0.36007 0.23033 -0.36042 0.23195 -0.36111 0.2331 C -0.36111 0.23333 -0.36771 0.2419 -0.36875 0.24329 L -0.37257 0.24838 C -0.37326 0.24908 -0.37379 0.25023 -0.37448 0.25093 L -0.37743 0.25347 C -0.37761 0.25208 -0.3783 0.25093 -0.3783 0.24954 C -0.3783 0.24792 -0.37761 0.2463 -0.37743 0.24445 C -0.37726 0.24329 -0.37743 0.2419 -0.37743 0.24074 L -0.37917 0.2419 " pathEditMode="relative" rAng="0" ptsTypes="AAAAAAAAAAAAAAAAAAAAAAAAAAAAAAAAAAAAAAAAAAAAAAAAAAAAAAAAAAAAAAAAAAAAAAAAAA">
                                      <p:cBhvr>
                                        <p:cTn id="6" dur="2000" fill="hold"/>
                                        <p:tgtEl>
                                          <p:spTgt spid="5"/>
                                        </p:tgtEl>
                                        <p:attrNameLst>
                                          <p:attrName>ppt_x</p:attrName>
                                          <p:attrName>ppt_y</p:attrName>
                                        </p:attrNameLst>
                                      </p:cBhvr>
                                      <p:rCtr x="-15764" y="15231"/>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5DAA40F-4F28-4316-934E-C55D7C3AA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6D467C8-A8E0-468B-B88D-9CEEE37BF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75089"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rgbClr val="F1B9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DAAA5ACB-CCCF-4A46-8C28-4175FE8AA1D2}"/>
              </a:ext>
            </a:extLst>
          </p:cNvPr>
          <p:cNvSpPr>
            <a:spLocks noGrp="1"/>
          </p:cNvSpPr>
          <p:nvPr>
            <p:ph type="title"/>
          </p:nvPr>
        </p:nvSpPr>
        <p:spPr>
          <a:xfrm>
            <a:off x="480060" y="329184"/>
            <a:ext cx="4681176" cy="1783080"/>
          </a:xfrm>
        </p:spPr>
        <p:txBody>
          <a:bodyPr anchor="b">
            <a:normAutofit/>
          </a:bodyPr>
          <a:lstStyle/>
          <a:p>
            <a:pPr>
              <a:lnSpc>
                <a:spcPct val="90000"/>
              </a:lnSpc>
            </a:pPr>
            <a:r>
              <a:rPr lang="fr-CA" sz="5800" dirty="0">
                <a:solidFill>
                  <a:schemeClr val="bg1"/>
                </a:solidFill>
                <a:latin typeface="Bradley Hand ITC" panose="03070402050302030203" pitchFamily="66" charset="0"/>
              </a:rPr>
              <a:t>Le monde Lili, Lulu et Lilou</a:t>
            </a:r>
          </a:p>
        </p:txBody>
      </p:sp>
      <p:sp>
        <p:nvSpPr>
          <p:cNvPr id="19" name="sketchy rul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2395728"/>
            <a:ext cx="3182691" cy="27432"/>
          </a:xfrm>
          <a:custGeom>
            <a:avLst/>
            <a:gdLst>
              <a:gd name="connsiteX0" fmla="*/ 0 w 3182691"/>
              <a:gd name="connsiteY0" fmla="*/ 0 h 27432"/>
              <a:gd name="connsiteX1" fmla="*/ 604711 w 3182691"/>
              <a:gd name="connsiteY1" fmla="*/ 0 h 27432"/>
              <a:gd name="connsiteX2" fmla="*/ 1241249 w 3182691"/>
              <a:gd name="connsiteY2" fmla="*/ 0 h 27432"/>
              <a:gd name="connsiteX3" fmla="*/ 1909615 w 3182691"/>
              <a:gd name="connsiteY3" fmla="*/ 0 h 27432"/>
              <a:gd name="connsiteX4" fmla="*/ 2577980 w 3182691"/>
              <a:gd name="connsiteY4" fmla="*/ 0 h 27432"/>
              <a:gd name="connsiteX5" fmla="*/ 3182691 w 3182691"/>
              <a:gd name="connsiteY5" fmla="*/ 0 h 27432"/>
              <a:gd name="connsiteX6" fmla="*/ 3182691 w 3182691"/>
              <a:gd name="connsiteY6" fmla="*/ 27432 h 27432"/>
              <a:gd name="connsiteX7" fmla="*/ 2482499 w 3182691"/>
              <a:gd name="connsiteY7" fmla="*/ 27432 h 27432"/>
              <a:gd name="connsiteX8" fmla="*/ 1782307 w 3182691"/>
              <a:gd name="connsiteY8" fmla="*/ 27432 h 27432"/>
              <a:gd name="connsiteX9" fmla="*/ 1145769 w 3182691"/>
              <a:gd name="connsiteY9" fmla="*/ 27432 h 27432"/>
              <a:gd name="connsiteX10" fmla="*/ 0 w 3182691"/>
              <a:gd name="connsiteY10" fmla="*/ 27432 h 27432"/>
              <a:gd name="connsiteX11" fmla="*/ 0 w 3182691"/>
              <a:gd name="connsiteY11" fmla="*/ 0 h 27432"/>
              <a:gd name="connsiteX0" fmla="*/ 0 w 3182691"/>
              <a:gd name="connsiteY0" fmla="*/ 0 h 27432"/>
              <a:gd name="connsiteX1" fmla="*/ 604711 w 3182691"/>
              <a:gd name="connsiteY1" fmla="*/ 0 h 27432"/>
              <a:gd name="connsiteX2" fmla="*/ 1145769 w 3182691"/>
              <a:gd name="connsiteY2" fmla="*/ 0 h 27432"/>
              <a:gd name="connsiteX3" fmla="*/ 1845961 w 3182691"/>
              <a:gd name="connsiteY3" fmla="*/ 0 h 27432"/>
              <a:gd name="connsiteX4" fmla="*/ 2450672 w 3182691"/>
              <a:gd name="connsiteY4" fmla="*/ 0 h 27432"/>
              <a:gd name="connsiteX5" fmla="*/ 3182691 w 3182691"/>
              <a:gd name="connsiteY5" fmla="*/ 0 h 27432"/>
              <a:gd name="connsiteX6" fmla="*/ 3182691 w 3182691"/>
              <a:gd name="connsiteY6" fmla="*/ 27432 h 27432"/>
              <a:gd name="connsiteX7" fmla="*/ 2546153 w 3182691"/>
              <a:gd name="connsiteY7" fmla="*/ 27432 h 27432"/>
              <a:gd name="connsiteX8" fmla="*/ 1845961 w 3182691"/>
              <a:gd name="connsiteY8" fmla="*/ 27432 h 27432"/>
              <a:gd name="connsiteX9" fmla="*/ 1304903 w 3182691"/>
              <a:gd name="connsiteY9" fmla="*/ 27432 h 27432"/>
              <a:gd name="connsiteX10" fmla="*/ 668365 w 3182691"/>
              <a:gd name="connsiteY10" fmla="*/ 27432 h 27432"/>
              <a:gd name="connsiteX11" fmla="*/ 0 w 3182691"/>
              <a:gd name="connsiteY11" fmla="*/ 27432 h 27432"/>
              <a:gd name="connsiteX12" fmla="*/ 0 w 3182691"/>
              <a:gd name="connsiteY1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27432" fill="none" extrusionOk="0">
                <a:moveTo>
                  <a:pt x="0" y="0"/>
                </a:moveTo>
                <a:cubicBezTo>
                  <a:pt x="145195" y="-37571"/>
                  <a:pt x="472618" y="-13696"/>
                  <a:pt x="604711" y="0"/>
                </a:cubicBezTo>
                <a:cubicBezTo>
                  <a:pt x="709810" y="-3799"/>
                  <a:pt x="1027335" y="-12927"/>
                  <a:pt x="1241249" y="0"/>
                </a:cubicBezTo>
                <a:cubicBezTo>
                  <a:pt x="1406851" y="-12113"/>
                  <a:pt x="1702434" y="1177"/>
                  <a:pt x="1909615" y="0"/>
                </a:cubicBezTo>
                <a:cubicBezTo>
                  <a:pt x="2113134" y="-37416"/>
                  <a:pt x="2249449" y="25391"/>
                  <a:pt x="2577980" y="0"/>
                </a:cubicBezTo>
                <a:cubicBezTo>
                  <a:pt x="2885825" y="-261"/>
                  <a:pt x="3038998" y="15940"/>
                  <a:pt x="3182691" y="0"/>
                </a:cubicBezTo>
                <a:cubicBezTo>
                  <a:pt x="3181482" y="8407"/>
                  <a:pt x="3183077" y="21662"/>
                  <a:pt x="3182691" y="27432"/>
                </a:cubicBezTo>
                <a:cubicBezTo>
                  <a:pt x="2975927" y="66594"/>
                  <a:pt x="2667692" y="28550"/>
                  <a:pt x="2482499" y="27432"/>
                </a:cubicBezTo>
                <a:cubicBezTo>
                  <a:pt x="2299733" y="46056"/>
                  <a:pt x="1925961" y="18447"/>
                  <a:pt x="1782307" y="27432"/>
                </a:cubicBezTo>
                <a:cubicBezTo>
                  <a:pt x="1636732" y="23098"/>
                  <a:pt x="1282162" y="5696"/>
                  <a:pt x="1145769" y="27432"/>
                </a:cubicBezTo>
                <a:cubicBezTo>
                  <a:pt x="1026276" y="66947"/>
                  <a:pt x="247799" y="-2392"/>
                  <a:pt x="0" y="27432"/>
                </a:cubicBezTo>
                <a:cubicBezTo>
                  <a:pt x="-877" y="21414"/>
                  <a:pt x="691" y="5222"/>
                  <a:pt x="0" y="0"/>
                </a:cubicBezTo>
                <a:close/>
              </a:path>
              <a:path w="3182691" h="27432"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88828" y="17142"/>
                  <a:pt x="2312358" y="-4858"/>
                  <a:pt x="2450672" y="0"/>
                </a:cubicBezTo>
                <a:cubicBezTo>
                  <a:pt x="2594029" y="-19483"/>
                  <a:pt x="3033066" y="-31048"/>
                  <a:pt x="3182691" y="0"/>
                </a:cubicBezTo>
                <a:cubicBezTo>
                  <a:pt x="3182718" y="12742"/>
                  <a:pt x="3182062" y="18962"/>
                  <a:pt x="3182691" y="27432"/>
                </a:cubicBezTo>
                <a:cubicBezTo>
                  <a:pt x="3091119" y="-13878"/>
                  <a:pt x="2811073" y="70837"/>
                  <a:pt x="2546153" y="27432"/>
                </a:cubicBezTo>
                <a:cubicBezTo>
                  <a:pt x="2282952" y="36032"/>
                  <a:pt x="2087462" y="-19907"/>
                  <a:pt x="1845961" y="27432"/>
                </a:cubicBezTo>
                <a:cubicBezTo>
                  <a:pt x="1604092" y="42360"/>
                  <a:pt x="1472911" y="48768"/>
                  <a:pt x="1304903" y="27432"/>
                </a:cubicBezTo>
                <a:cubicBezTo>
                  <a:pt x="1154181" y="23425"/>
                  <a:pt x="948824" y="22950"/>
                  <a:pt x="668365" y="27432"/>
                </a:cubicBezTo>
                <a:cubicBezTo>
                  <a:pt x="396744" y="45019"/>
                  <a:pt x="275882" y="-12016"/>
                  <a:pt x="0" y="27432"/>
                </a:cubicBezTo>
                <a:cubicBezTo>
                  <a:pt x="744" y="20230"/>
                  <a:pt x="1744" y="12455"/>
                  <a:pt x="0" y="0"/>
                </a:cubicBezTo>
                <a:close/>
              </a:path>
              <a:path w="3182691" h="27432" fill="none" stroke="0" extrusionOk="0">
                <a:moveTo>
                  <a:pt x="0" y="0"/>
                </a:moveTo>
                <a:cubicBezTo>
                  <a:pt x="108839" y="-32375"/>
                  <a:pt x="447732" y="16552"/>
                  <a:pt x="604711" y="0"/>
                </a:cubicBezTo>
                <a:cubicBezTo>
                  <a:pt x="752236" y="-6793"/>
                  <a:pt x="1046768" y="11654"/>
                  <a:pt x="1241249" y="0"/>
                </a:cubicBezTo>
                <a:cubicBezTo>
                  <a:pt x="1411925" y="-3033"/>
                  <a:pt x="1703426" y="37389"/>
                  <a:pt x="1909615" y="0"/>
                </a:cubicBezTo>
                <a:cubicBezTo>
                  <a:pt x="2095694" y="-20941"/>
                  <a:pt x="2281827" y="30406"/>
                  <a:pt x="2577980" y="0"/>
                </a:cubicBezTo>
                <a:cubicBezTo>
                  <a:pt x="2907117" y="-18401"/>
                  <a:pt x="3040462" y="-23306"/>
                  <a:pt x="3182691" y="0"/>
                </a:cubicBezTo>
                <a:cubicBezTo>
                  <a:pt x="3181317" y="7363"/>
                  <a:pt x="3182016" y="22542"/>
                  <a:pt x="3182691" y="27432"/>
                </a:cubicBezTo>
                <a:cubicBezTo>
                  <a:pt x="2996011" y="7913"/>
                  <a:pt x="2669007" y="36539"/>
                  <a:pt x="2482499" y="27432"/>
                </a:cubicBezTo>
                <a:cubicBezTo>
                  <a:pt x="2296542" y="30390"/>
                  <a:pt x="1935235" y="17082"/>
                  <a:pt x="1782307" y="27432"/>
                </a:cubicBezTo>
                <a:cubicBezTo>
                  <a:pt x="1604064" y="34049"/>
                  <a:pt x="1291351" y="10154"/>
                  <a:pt x="1145769" y="27432"/>
                </a:cubicBezTo>
                <a:cubicBezTo>
                  <a:pt x="1016618" y="65698"/>
                  <a:pt x="262557" y="35715"/>
                  <a:pt x="0" y="27432"/>
                </a:cubicBezTo>
                <a:cubicBezTo>
                  <a:pt x="-328" y="20933"/>
                  <a:pt x="1941" y="6802"/>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custGeom>
                    <a:avLst/>
                    <a:gdLst>
                      <a:gd name="connsiteX0" fmla="*/ 0 w 3182691"/>
                      <a:gd name="connsiteY0" fmla="*/ 0 h 27432"/>
                      <a:gd name="connsiteX1" fmla="*/ 604711 w 3182691"/>
                      <a:gd name="connsiteY1" fmla="*/ 0 h 27432"/>
                      <a:gd name="connsiteX2" fmla="*/ 1241249 w 3182691"/>
                      <a:gd name="connsiteY2" fmla="*/ 0 h 27432"/>
                      <a:gd name="connsiteX3" fmla="*/ 1909615 w 3182691"/>
                      <a:gd name="connsiteY3" fmla="*/ 0 h 27432"/>
                      <a:gd name="connsiteX4" fmla="*/ 2577980 w 3182691"/>
                      <a:gd name="connsiteY4" fmla="*/ 0 h 27432"/>
                      <a:gd name="connsiteX5" fmla="*/ 3182691 w 3182691"/>
                      <a:gd name="connsiteY5" fmla="*/ 0 h 27432"/>
                      <a:gd name="connsiteX6" fmla="*/ 3182691 w 3182691"/>
                      <a:gd name="connsiteY6" fmla="*/ 27432 h 27432"/>
                      <a:gd name="connsiteX7" fmla="*/ 2482499 w 3182691"/>
                      <a:gd name="connsiteY7" fmla="*/ 27432 h 27432"/>
                      <a:gd name="connsiteX8" fmla="*/ 1782307 w 3182691"/>
                      <a:gd name="connsiteY8" fmla="*/ 27432 h 27432"/>
                      <a:gd name="connsiteX9" fmla="*/ 1145769 w 3182691"/>
                      <a:gd name="connsiteY9" fmla="*/ 27432 h 27432"/>
                      <a:gd name="connsiteX10" fmla="*/ 0 w 3182691"/>
                      <a:gd name="connsiteY10" fmla="*/ 27432 h 27432"/>
                      <a:gd name="connsiteX11" fmla="*/ 0 w 3182691"/>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1" h="27432" fill="none" extrusionOk="0">
                        <a:moveTo>
                          <a:pt x="0" y="0"/>
                        </a:moveTo>
                        <a:cubicBezTo>
                          <a:pt x="126686" y="-21366"/>
                          <a:pt x="467788" y="9025"/>
                          <a:pt x="604711" y="0"/>
                        </a:cubicBezTo>
                        <a:cubicBezTo>
                          <a:pt x="741634" y="-9025"/>
                          <a:pt x="1062248" y="11162"/>
                          <a:pt x="1241249" y="0"/>
                        </a:cubicBezTo>
                        <a:cubicBezTo>
                          <a:pt x="1420250" y="-11162"/>
                          <a:pt x="1707945" y="12411"/>
                          <a:pt x="1909615" y="0"/>
                        </a:cubicBezTo>
                        <a:cubicBezTo>
                          <a:pt x="2111285" y="-12411"/>
                          <a:pt x="2259297" y="19641"/>
                          <a:pt x="2577980" y="0"/>
                        </a:cubicBezTo>
                        <a:cubicBezTo>
                          <a:pt x="2896664" y="-19641"/>
                          <a:pt x="3026062" y="6328"/>
                          <a:pt x="3182691" y="0"/>
                        </a:cubicBezTo>
                        <a:cubicBezTo>
                          <a:pt x="3181525" y="7395"/>
                          <a:pt x="3182736" y="21864"/>
                          <a:pt x="3182691" y="27432"/>
                        </a:cubicBezTo>
                        <a:cubicBezTo>
                          <a:pt x="2998420" y="30886"/>
                          <a:pt x="2675037" y="28158"/>
                          <a:pt x="2482499" y="27432"/>
                        </a:cubicBezTo>
                        <a:cubicBezTo>
                          <a:pt x="2289961" y="26706"/>
                          <a:pt x="1930643" y="15978"/>
                          <a:pt x="1782307" y="27432"/>
                        </a:cubicBezTo>
                        <a:cubicBezTo>
                          <a:pt x="1633971" y="38886"/>
                          <a:pt x="1286177" y="5923"/>
                          <a:pt x="1145769" y="27432"/>
                        </a:cubicBezTo>
                        <a:cubicBezTo>
                          <a:pt x="1005361" y="48941"/>
                          <a:pt x="256377" y="-28294"/>
                          <a:pt x="0" y="27432"/>
                        </a:cubicBezTo>
                        <a:cubicBezTo>
                          <a:pt x="-503" y="20663"/>
                          <a:pt x="1168" y="5855"/>
                          <a:pt x="0" y="0"/>
                        </a:cubicBezTo>
                        <a:close/>
                      </a:path>
                      <a:path w="3182691" h="27432"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9962" y="16664"/>
                          <a:pt x="2450672" y="0"/>
                        </a:cubicBezTo>
                        <a:cubicBezTo>
                          <a:pt x="2601382" y="-16664"/>
                          <a:pt x="3023047" y="-21196"/>
                          <a:pt x="3182691" y="0"/>
                        </a:cubicBezTo>
                        <a:cubicBezTo>
                          <a:pt x="3182884" y="12649"/>
                          <a:pt x="3181703" y="17989"/>
                          <a:pt x="3182691" y="27432"/>
                        </a:cubicBezTo>
                        <a:cubicBezTo>
                          <a:pt x="3039108" y="-3557"/>
                          <a:pt x="2823859" y="22992"/>
                          <a:pt x="2546153" y="27432"/>
                        </a:cubicBezTo>
                        <a:cubicBezTo>
                          <a:pt x="2268447" y="31872"/>
                          <a:pt x="2097497" y="12811"/>
                          <a:pt x="1845961" y="27432"/>
                        </a:cubicBezTo>
                        <a:cubicBezTo>
                          <a:pt x="1594425" y="42053"/>
                          <a:pt x="1463019" y="38519"/>
                          <a:pt x="1304903" y="27432"/>
                        </a:cubicBezTo>
                        <a:cubicBezTo>
                          <a:pt x="1146787" y="16345"/>
                          <a:pt x="945826" y="15622"/>
                          <a:pt x="668365" y="27432"/>
                        </a:cubicBezTo>
                        <a:cubicBezTo>
                          <a:pt x="390904" y="39242"/>
                          <a:pt x="288244" y="4516"/>
                          <a:pt x="0" y="27432"/>
                        </a:cubicBezTo>
                        <a:cubicBezTo>
                          <a:pt x="1300" y="19678"/>
                          <a:pt x="-86" y="1204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41BB0211-B77D-4913-BDAB-F03430E280A4}"/>
              </a:ext>
            </a:extLst>
          </p:cNvPr>
          <p:cNvSpPr>
            <a:spLocks noGrp="1"/>
          </p:cNvSpPr>
          <p:nvPr>
            <p:ph idx="1"/>
          </p:nvPr>
        </p:nvSpPr>
        <p:spPr>
          <a:xfrm>
            <a:off x="480060" y="2706624"/>
            <a:ext cx="4681176" cy="3483864"/>
          </a:xfrm>
        </p:spPr>
        <p:txBody>
          <a:bodyPr>
            <a:normAutofit/>
          </a:bodyPr>
          <a:lstStyle/>
          <a:p>
            <a:pPr marL="0" indent="0">
              <a:buNone/>
            </a:pPr>
            <a:r>
              <a:rPr lang="fr-CA" dirty="0">
                <a:solidFill>
                  <a:schemeClr val="bg1"/>
                </a:solidFill>
                <a:latin typeface="Arial" panose="020B0604020202020204" pitchFamily="34" charset="0"/>
                <a:cs typeface="Arial" panose="020B0604020202020204" pitchFamily="34" charset="0"/>
              </a:rPr>
              <a:t>Recueil de jeux et d’exercices pour apprendre la LPC (version québécoise);</a:t>
            </a:r>
          </a:p>
          <a:p>
            <a:pPr marL="0" indent="0">
              <a:buNone/>
            </a:pPr>
            <a:r>
              <a:rPr lang="fr-CA" dirty="0">
                <a:solidFill>
                  <a:schemeClr val="bg1"/>
                </a:solidFill>
                <a:latin typeface="Arial" panose="020B0604020202020204" pitchFamily="34" charset="0"/>
                <a:cs typeface="Arial" panose="020B0604020202020204" pitchFamily="34" charset="0"/>
              </a:rPr>
              <a:t>Version PPT (avec animation)</a:t>
            </a:r>
          </a:p>
        </p:txBody>
      </p:sp>
      <p:pic>
        <p:nvPicPr>
          <p:cNvPr id="4" name="Image 3">
            <a:extLst>
              <a:ext uri="{FF2B5EF4-FFF2-40B4-BE49-F238E27FC236}">
                <a16:creationId xmlns:a16="http://schemas.microsoft.com/office/drawing/2014/main" id="{E1A5E5EF-BF98-48EF-9945-A51FBE8A733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875728" y="749781"/>
            <a:ext cx="3010662" cy="2084884"/>
          </a:xfrm>
          <a:prstGeom prst="rect">
            <a:avLst/>
          </a:prstGeom>
        </p:spPr>
      </p:pic>
      <p:pic>
        <p:nvPicPr>
          <p:cNvPr id="6" name="Image 5"/>
          <p:cNvPicPr/>
          <p:nvPr/>
        </p:nvPicPr>
        <p:blipFill>
          <a:blip r:embed="rId3">
            <a:extLst>
              <a:ext uri="{28A0092B-C50C-407E-A947-70E740481C1C}">
                <a14:useLocalDpi xmlns:a14="http://schemas.microsoft.com/office/drawing/2010/main" val="0"/>
              </a:ext>
            </a:extLst>
          </a:blip>
          <a:stretch>
            <a:fillRect/>
          </a:stretch>
        </p:blipFill>
        <p:spPr>
          <a:xfrm>
            <a:off x="5875728" y="4231527"/>
            <a:ext cx="3010662" cy="1452644"/>
          </a:xfrm>
          <a:prstGeom prst="rect">
            <a:avLst/>
          </a:prstGeom>
        </p:spPr>
      </p:pic>
    </p:spTree>
    <p:extLst>
      <p:ext uri="{BB962C8B-B14F-4D97-AF65-F5344CB8AC3E}">
        <p14:creationId xmlns:p14="http://schemas.microsoft.com/office/powerpoint/2010/main" val="3492278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descr="Une image contenant jouet&#10;&#10;Description générée automatiquement">
            <a:extLst>
              <a:ext uri="{FF2B5EF4-FFF2-40B4-BE49-F238E27FC236}">
                <a16:creationId xmlns:a16="http://schemas.microsoft.com/office/drawing/2014/main" id="{691E433E-E196-403B-9912-DD8140E87C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88640"/>
            <a:ext cx="5390213" cy="6858000"/>
          </a:xfrm>
          <a:prstGeom prst="rect">
            <a:avLst/>
          </a:prstGeom>
        </p:spPr>
      </p:pic>
      <p:pic>
        <p:nvPicPr>
          <p:cNvPr id="2" name="Image 1">
            <a:extLst>
              <a:ext uri="{FF2B5EF4-FFF2-40B4-BE49-F238E27FC236}">
                <a16:creationId xmlns:a16="http://schemas.microsoft.com/office/drawing/2014/main" id="{A8D9F430-E136-4C01-97DE-D42C61D2C96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82" b="93537" l="9559" r="97059">
                        <a14:foregroundMark x1="52574" y1="4082" x2="52574" y2="4082"/>
                        <a14:foregroundMark x1="92647" y1="23129" x2="92647" y2="23129"/>
                        <a14:foregroundMark x1="97426" y1="30952" x2="97426" y2="30952"/>
                        <a14:foregroundMark x1="63971" y1="93537" x2="63971" y2="93537"/>
                      </a14:backgroundRemoval>
                    </a14:imgEffect>
                  </a14:imgLayer>
                </a14:imgProps>
              </a:ext>
            </a:extLst>
          </a:blip>
          <a:stretch>
            <a:fillRect/>
          </a:stretch>
        </p:blipFill>
        <p:spPr>
          <a:xfrm>
            <a:off x="7020272" y="692696"/>
            <a:ext cx="893415" cy="965677"/>
          </a:xfrm>
          <a:prstGeom prst="rect">
            <a:avLst/>
          </a:prstGeom>
        </p:spPr>
      </p:pic>
      <p:sp>
        <p:nvSpPr>
          <p:cNvPr id="4" name="Flèche : droite 3">
            <a:hlinkClick r:id="rId5" action="ppaction://hlinksldjump"/>
            <a:extLst>
              <a:ext uri="{FF2B5EF4-FFF2-40B4-BE49-F238E27FC236}">
                <a16:creationId xmlns:a16="http://schemas.microsoft.com/office/drawing/2014/main" id="{C48653F3-BD2B-49C5-BF72-D6085EAFF256}"/>
              </a:ext>
            </a:extLst>
          </p:cNvPr>
          <p:cNvSpPr/>
          <p:nvPr/>
        </p:nvSpPr>
        <p:spPr>
          <a:xfrm>
            <a:off x="6012160" y="5517232"/>
            <a:ext cx="1387450"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8736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4218 -0.01019 L -0.04218 -0.01019 C -0.04479 -0.01227 -0.04722 -0.01459 -0.04982 -0.01644 C -0.05069 -0.01713 -0.05191 -0.01713 -0.05277 -0.01783 C -0.05382 -0.01852 -0.05451 -0.01968 -0.05555 -0.02037 C -0.05711 -0.0213 -0.05868 -0.02199 -0.06041 -0.02292 C -0.06701 -0.02593 -0.06562 -0.025 -0.07274 -0.02801 C -0.08211 -0.03172 -0.07482 -0.0294 -0.08507 -0.03311 C -0.09166 -0.03542 -0.09461 -0.03611 -0.10139 -0.03797 C -0.11336 -0.03774 -0.12552 -0.0382 -0.1375 -0.03681 C -0.14149 -0.03635 -0.14514 -0.03403 -0.14896 -0.03311 C -0.15312 -0.03195 -0.15729 -0.03149 -0.16128 -0.03056 C -0.16771 -0.02894 -0.17396 -0.02709 -0.18038 -0.02547 L -0.18993 -0.02292 C -0.19305 -0.02199 -0.19635 -0.02153 -0.19948 -0.02037 C -0.20295 -0.01899 -0.20642 -0.0176 -0.20989 -0.01644 C -0.21284 -0.01551 -0.21562 -0.01505 -0.21857 -0.01389 C -0.22222 -0.0125 -0.2309 -0.00834 -0.23472 -0.00625 C -0.23698 -0.0051 -0.23906 -0.00371 -0.24132 -0.00255 C -0.24496 -0.0007 -0.25295 0.00208 -0.25659 0.00509 C -0.25868 0.00671 -0.26024 0.00949 -0.26232 0.01134 C -0.26944 0.01851 -0.26701 0.01435 -0.27378 0.02291 C -0.2776 0.02777 -0.2809 0.03379 -0.28524 0.03819 C -0.28767 0.04051 -0.29045 0.04305 -0.29271 0.0456 C -0.30086 0.05486 -0.29652 0.05185 -0.30416 0.06226 C -0.31354 0.07476 -0.31076 0.06574 -0.32048 0.08495 C -0.32291 0.09004 -0.32517 0.0956 -0.32812 0.10023 C -0.33073 0.10486 -0.33611 0.11342 -0.3375 0.11805 C -0.33819 0.12014 -0.33871 0.12245 -0.33941 0.1243 C -0.34062 0.12754 -0.34271 0.13148 -0.34427 0.13449 C -0.3467 0.14768 -0.3434 0.13148 -0.34705 0.14467 C -0.34843 0.14976 -0.34913 0.15509 -0.35086 0.15995 C -0.35277 0.16504 -0.35364 0.17106 -0.35659 0.17523 C -0.35781 0.17685 -0.35937 0.17824 -0.36041 0.18032 C -0.3625 0.18426 -0.36423 0.18865 -0.36614 0.19305 C -0.36736 0.1956 -0.36823 0.19861 -0.36996 0.20046 C -0.37187 0.20277 -0.37378 0.20463 -0.37569 0.20694 C -0.37708 0.20856 -0.37812 0.21041 -0.37951 0.21203 C -0.3809 0.21342 -0.38264 0.21458 -0.3842 0.21574 C -0.3875 0.22222 -0.38437 0.21759 -0.38993 0.22222 C -0.39132 0.22338 -0.39236 0.22476 -0.39375 0.22592 C -0.40121 0.23264 -0.39896 0.23125 -0.40416 0.23356 C -0.40521 0.23449 -0.40607 0.23541 -0.40711 0.23611 C -0.40833 0.2368 -0.40955 0.2375 -0.41093 0.2375 C -0.41909 0.2375 -0.42743 0.23611 -0.43559 0.23611 L -0.43472 0.23611 " pathEditMode="relative" ptsTypes="AAAAAAAAAAAAAAAAAAAAAAAAAAAAAAAAAAAAAAAAAAAAAA">
                                      <p:cBhvr>
                                        <p:cTn id="6" dur="2000" fill="hold"/>
                                        <p:tgtEl>
                                          <p:spTgt spid="2"/>
                                        </p:tgtEl>
                                        <p:attrNameLst>
                                          <p:attrName>ppt_x</p:attrName>
                                          <p:attrName>ppt_y</p:attrName>
                                        </p:attrNameLst>
                                      </p:cBhvr>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descr="Une image contenant jouet&#10;&#10;Description générée automatiquement">
            <a:extLst>
              <a:ext uri="{FF2B5EF4-FFF2-40B4-BE49-F238E27FC236}">
                <a16:creationId xmlns:a16="http://schemas.microsoft.com/office/drawing/2014/main" id="{691E433E-E196-403B-9912-DD8140E87C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88640"/>
            <a:ext cx="5390213" cy="6858000"/>
          </a:xfrm>
          <a:prstGeom prst="rect">
            <a:avLst/>
          </a:prstGeom>
        </p:spPr>
      </p:pic>
      <p:pic>
        <p:nvPicPr>
          <p:cNvPr id="6" name="Image 5">
            <a:extLst>
              <a:ext uri="{FF2B5EF4-FFF2-40B4-BE49-F238E27FC236}">
                <a16:creationId xmlns:a16="http://schemas.microsoft.com/office/drawing/2014/main" id="{2FA9C474-133D-4DD0-868B-A3A7272356C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554" b="89982" l="1221" r="96031">
                        <a14:foregroundMark x1="27634" y1="9107" x2="27634" y2="9107"/>
                        <a14:foregroundMark x1="26870" y1="5464" x2="26870" y2="5464"/>
                        <a14:foregroundMark x1="58168" y1="4554" x2="58168" y2="4554"/>
                        <a14:foregroundMark x1="90687" y1="28597" x2="90687" y2="28597"/>
                        <a14:foregroundMark x1="84733" y1="40801" x2="84733" y2="40801"/>
                        <a14:foregroundMark x1="84275" y1="48087" x2="84275" y2="48087"/>
                        <a14:foregroundMark x1="90076" y1="76138" x2="97252" y2="73224"/>
                        <a14:foregroundMark x1="97252" y1="73224" x2="96183" y2="64117"/>
                        <a14:foregroundMark x1="96183" y1="64117" x2="93740" y2="60291"/>
                        <a14:foregroundMark x1="81221" y1="62842" x2="88550" y2="59016"/>
                        <a14:foregroundMark x1="88550" y1="59016" x2="89008" y2="59016"/>
                        <a14:foregroundMark x1="1221" y1="29144" x2="10076" y2="28780"/>
                        <a14:foregroundMark x1="14504" y1="48634" x2="14504" y2="48634"/>
                      </a14:backgroundRemoval>
                    </a14:imgEffect>
                  </a14:imgLayer>
                </a14:imgProps>
              </a:ext>
            </a:extLst>
          </a:blip>
          <a:stretch>
            <a:fillRect/>
          </a:stretch>
        </p:blipFill>
        <p:spPr>
          <a:xfrm>
            <a:off x="7164288" y="1412776"/>
            <a:ext cx="1152128" cy="965677"/>
          </a:xfrm>
          <a:prstGeom prst="rect">
            <a:avLst/>
          </a:prstGeom>
        </p:spPr>
      </p:pic>
      <p:sp>
        <p:nvSpPr>
          <p:cNvPr id="4" name="Flèche : droite 3">
            <a:hlinkClick r:id="rId5" action="ppaction://hlinksldjump"/>
            <a:extLst>
              <a:ext uri="{FF2B5EF4-FFF2-40B4-BE49-F238E27FC236}">
                <a16:creationId xmlns:a16="http://schemas.microsoft.com/office/drawing/2014/main" id="{76AE7ED0-8DF0-4321-9F0E-6411408797C8}"/>
              </a:ext>
            </a:extLst>
          </p:cNvPr>
          <p:cNvSpPr/>
          <p:nvPr/>
        </p:nvSpPr>
        <p:spPr>
          <a:xfrm>
            <a:off x="6012160" y="5517232"/>
            <a:ext cx="1387450"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43866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684 -0.01875 L -0.0684 -0.01875 C -0.07066 -0.02176 -0.07275 -0.02477 -0.07518 -0.02755 C -0.08681 -0.04144 -0.08299 -0.03472 -0.09132 -0.04676 C -0.09393 -0.05046 -0.09636 -0.0544 -0.09896 -0.0581 C -0.1033 -0.06412 -0.11111 -0.07454 -0.11615 -0.07963 C -0.1191 -0.08287 -0.1224 -0.08588 -0.1257 -0.08866 C -0.14028 -0.10093 -0.14531 -0.10255 -0.16476 -0.11273 C -0.17952 -0.1206 -0.18802 -0.12431 -0.20382 -0.12917 C -0.21042 -0.13125 -0.21702 -0.13287 -0.22379 -0.13426 C -0.23837 -0.1375 -0.24653 -0.13843 -0.26094 -0.14051 C -0.28281 -0.14005 -0.29757 -0.1419 -0.31702 -0.13681 C -0.32587 -0.13449 -0.33351 -0.13102 -0.34184 -0.12662 C -0.35104 -0.12176 -0.36025 -0.11644 -0.36945 -0.11134 C -0.40469 -0.09236 -0.36736 -0.11458 -0.41806 -0.08218 C -0.44236 -0.06667 -0.4257 -0.0787 -0.45799 -0.0544 C -0.46129 -0.05185 -0.46493 -0.05023 -0.46754 -0.04676 L -0.4809 -0.02894 C -0.48316 -0.02593 -0.48577 -0.02361 -0.48768 -0.01991 L -0.49132 -0.0125 C -0.49167 -0.01111 -0.49184 -0.00972 -0.49236 -0.00857 C -0.49288 -0.00764 -0.49375 -0.00695 -0.49427 -0.00602 C -0.49497 -0.00486 -0.49549 -0.00347 -0.49618 -0.00232 C -0.49879 0.00787 -0.49618 -0.00486 -0.49618 0.00532 C -0.49618 0.02708 -0.49757 0.00555 -0.49809 0.02315 C -0.49827 0.03241 -0.49809 0.04167 -0.49809 0.05116 L -0.49809 0.05116 C -0.49618 0.0537 -0.49445 0.05648 -0.49236 0.0588 C -0.48924 0.06204 -0.48941 0.0581 -0.48941 0.06134 L -0.48941 0.06134 " pathEditMode="relative" ptsTypes="AAAAAAAAAAAAAAAAAAAAAAAAAAAAAA">
                                      <p:cBhvr>
                                        <p:cTn id="6" dur="2000" fill="hold"/>
                                        <p:tgtEl>
                                          <p:spTgt spid="6"/>
                                        </p:tgtEl>
                                        <p:attrNameLst>
                                          <p:attrName>ppt_x</p:attrName>
                                          <p:attrName>ppt_y</p:attrName>
                                        </p:attrNameLst>
                                      </p:cBhvr>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descr="Une image contenant jouet&#10;&#10;Description générée automatiquement">
            <a:extLst>
              <a:ext uri="{FF2B5EF4-FFF2-40B4-BE49-F238E27FC236}">
                <a16:creationId xmlns:a16="http://schemas.microsoft.com/office/drawing/2014/main" id="{691E433E-E196-403B-9912-DD8140E87C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88640"/>
            <a:ext cx="5390213" cy="6858000"/>
          </a:xfrm>
          <a:prstGeom prst="rect">
            <a:avLst/>
          </a:prstGeom>
        </p:spPr>
      </p:pic>
      <p:pic>
        <p:nvPicPr>
          <p:cNvPr id="2" name="Image 1">
            <a:extLst>
              <a:ext uri="{FF2B5EF4-FFF2-40B4-BE49-F238E27FC236}">
                <a16:creationId xmlns:a16="http://schemas.microsoft.com/office/drawing/2014/main" id="{A753A0D1-6F95-4BFF-A829-8D1EFE232EE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188" b="94638" l="10000" r="98246">
                        <a14:foregroundMark x1="22281" y1="58261" x2="22281" y2="58261"/>
                        <a14:foregroundMark x1="21579" y1="66377" x2="21579" y2="66377"/>
                        <a14:foregroundMark x1="88772" y1="58116" x2="88772" y2="58116"/>
                        <a14:foregroundMark x1="88421" y1="58116" x2="88772" y2="63913"/>
                        <a14:foregroundMark x1="90702" y1="65942" x2="90702" y2="65942"/>
                        <a14:foregroundMark x1="96667" y1="57971" x2="96667" y2="57971"/>
                        <a14:foregroundMark x1="98246" y1="58261" x2="98246" y2="58261"/>
                        <a14:foregroundMark x1="57544" y1="9275" x2="57544" y2="9275"/>
                        <a14:foregroundMark x1="64211" y1="4058" x2="64211" y2="4058"/>
                        <a14:foregroundMark x1="62632" y1="6087" x2="62632" y2="6087"/>
                        <a14:foregroundMark x1="62982" y1="6232" x2="60702" y2="10580"/>
                        <a14:foregroundMark x1="48246" y1="3623" x2="48246" y2="3623"/>
                        <a14:foregroundMark x1="48246" y1="4348" x2="48246" y2="4348"/>
                        <a14:foregroundMark x1="49825" y1="5652" x2="49825" y2="5652"/>
                        <a14:foregroundMark x1="50175" y1="5652" x2="51228" y2="6667"/>
                        <a14:foregroundMark x1="51228" y1="6667" x2="51404" y2="7391"/>
                        <a14:foregroundMark x1="53333" y1="10000" x2="51404" y2="7971"/>
                        <a14:foregroundMark x1="53158" y1="91594" x2="53158" y2="91594"/>
                        <a14:foregroundMark x1="53333" y1="91884" x2="52807" y2="92174"/>
                        <a14:foregroundMark x1="22982" y1="58696" x2="22982" y2="58696"/>
                        <a14:foregroundMark x1="62456" y1="94638" x2="62456" y2="94638"/>
                        <a14:foregroundMark x1="18947" y1="55797" x2="19298" y2="56087"/>
                        <a14:foregroundMark x1="14211" y1="58406" x2="14211" y2="58406"/>
                        <a14:foregroundMark x1="21053" y1="66667" x2="21053" y2="66667"/>
                        <a14:foregroundMark x1="47193" y1="64783" x2="47193" y2="64783"/>
                        <a14:foregroundMark x1="47193" y1="64783" x2="40877" y2="58261"/>
                        <a14:foregroundMark x1="40877" y1="58261" x2="44912" y2="64783"/>
                        <a14:foregroundMark x1="44912" y1="64783" x2="45263" y2="63043"/>
                      </a14:backgroundRemoval>
                    </a14:imgEffect>
                  </a14:imgLayer>
                </a14:imgProps>
              </a:ext>
            </a:extLst>
          </a:blip>
          <a:stretch>
            <a:fillRect/>
          </a:stretch>
        </p:blipFill>
        <p:spPr>
          <a:xfrm>
            <a:off x="6732240" y="1052736"/>
            <a:ext cx="1006207" cy="1218040"/>
          </a:xfrm>
          <a:prstGeom prst="rect">
            <a:avLst/>
          </a:prstGeom>
        </p:spPr>
      </p:pic>
      <p:sp>
        <p:nvSpPr>
          <p:cNvPr id="4" name="Flèche : droite 3">
            <a:hlinkClick r:id="rId5" action="ppaction://hlinksldjump"/>
            <a:extLst>
              <a:ext uri="{FF2B5EF4-FFF2-40B4-BE49-F238E27FC236}">
                <a16:creationId xmlns:a16="http://schemas.microsoft.com/office/drawing/2014/main" id="{0AA86E6F-CF53-4C59-BAE9-D1653A9F163E}"/>
              </a:ext>
            </a:extLst>
          </p:cNvPr>
          <p:cNvSpPr/>
          <p:nvPr/>
        </p:nvSpPr>
        <p:spPr>
          <a:xfrm>
            <a:off x="6012160" y="5517232"/>
            <a:ext cx="1387450"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20252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5955 -0.02431 L -0.05955 -0.02431 C -0.06215 -0.02639 -0.06458 -0.02894 -0.06736 -0.03079 C -0.0717 -0.0338 -0.08177 -0.03819 -0.08559 -0.03982 C -0.09063 -0.04167 -0.09583 -0.04352 -0.10104 -0.04491 C -0.11007 -0.04722 -0.13663 -0.05278 -0.14618 -0.0537 C -0.15417 -0.05463 -0.16215 -0.05463 -0.17031 -0.05509 C -0.17726 -0.05602 -0.18438 -0.05741 -0.19149 -0.05764 C -0.21476 -0.05833 -0.21632 -0.05579 -0.23854 -0.05255 C -0.24583 -0.05139 -0.2533 -0.05116 -0.26059 -0.05 C -0.2691 -0.04861 -0.28715 -0.04398 -0.29531 -0.04097 C -0.30642 -0.03681 -0.31042 -0.03241 -0.32135 -0.02431 L -0.32795 -0.01921 C -0.32969 -0.01782 -0.33142 -0.01713 -0.33281 -0.01528 L -0.33576 -0.01157 C -0.33629 -0.00903 -0.33698 -0.00625 -0.33767 -0.0037 C -0.33889 0.00046 -0.34149 0.00903 -0.34149 0.00903 C -0.3434 0.025 -0.34115 0.00833 -0.34427 0.02431 C -0.34653 0.03495 -0.3441 0.02685 -0.34635 0.03843 C -0.34757 0.04514 -0.34844 0.0463 -0.35017 0.05255 C -0.35556 0.07315 -0.35174 0.06181 -0.35694 0.07569 C -0.35712 0.07824 -0.35712 0.08102 -0.35781 0.08333 C -0.35903 0.08773 -0.36111 0.0919 -0.36267 0.0963 C -0.36319 0.09792 -0.36424 0.09954 -0.36458 0.10139 C -0.36545 0.10625 -0.3651 0.10648 -0.36736 0.11018 C -0.36823 0.11157 -0.36944 0.11273 -0.37031 0.11412 C -0.37101 0.11528 -0.37153 0.1169 -0.37222 0.11806 C -0.37413 0.1206 -0.37795 0.12569 -0.37795 0.12569 C -0.37865 0.12731 -0.37899 0.1294 -0.37986 0.13079 C -0.38073 0.13194 -0.38194 0.13241 -0.38281 0.13333 C -0.38385 0.13449 -0.38472 0.13611 -0.38576 0.13727 C -0.38698 0.13866 -0.38837 0.13958 -0.38958 0.14097 C -0.39045 0.14213 -0.3908 0.14375 -0.39149 0.14491 C -0.39184 0.14537 -0.39219 0.14583 -0.39236 0.1463 L -0.39236 0.1463 " pathEditMode="relative" ptsTypes="AAAAAAAAAAAAAAAAAAAAAAAAAAAAAAAAAAA">
                                      <p:cBhvr>
                                        <p:cTn id="6" dur="2000" fill="hold"/>
                                        <p:tgtEl>
                                          <p:spTgt spid="2"/>
                                        </p:tgtEl>
                                        <p:attrNameLst>
                                          <p:attrName>ppt_x</p:attrName>
                                          <p:attrName>ppt_y</p:attrName>
                                        </p:attrNameLst>
                                      </p:cBhvr>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descr="Une image contenant jouet&#10;&#10;Description générée automatiquement">
            <a:extLst>
              <a:ext uri="{FF2B5EF4-FFF2-40B4-BE49-F238E27FC236}">
                <a16:creationId xmlns:a16="http://schemas.microsoft.com/office/drawing/2014/main" id="{691E433E-E196-403B-9912-DD8140E87C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88640"/>
            <a:ext cx="5390213" cy="6858000"/>
          </a:xfrm>
          <a:prstGeom prst="rect">
            <a:avLst/>
          </a:prstGeom>
        </p:spPr>
      </p:pic>
      <p:pic>
        <p:nvPicPr>
          <p:cNvPr id="2" name="Image 1">
            <a:extLst>
              <a:ext uri="{FF2B5EF4-FFF2-40B4-BE49-F238E27FC236}">
                <a16:creationId xmlns:a16="http://schemas.microsoft.com/office/drawing/2014/main" id="{44AF042D-B3DE-4498-AF1E-7F692810613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93778" l="9548" r="89950">
                        <a14:foregroundMark x1="35176" y1="93778" x2="35176" y2="93778"/>
                        <a14:foregroundMark x1="66834" y1="93778" x2="66834" y2="93778"/>
                      </a14:backgroundRemoval>
                    </a14:imgEffect>
                  </a14:imgLayer>
                </a14:imgProps>
              </a:ext>
            </a:extLst>
          </a:blip>
          <a:stretch>
            <a:fillRect/>
          </a:stretch>
        </p:blipFill>
        <p:spPr>
          <a:xfrm>
            <a:off x="6876256" y="908720"/>
            <a:ext cx="947738" cy="1071563"/>
          </a:xfrm>
          <a:prstGeom prst="rect">
            <a:avLst/>
          </a:prstGeom>
        </p:spPr>
      </p:pic>
      <p:sp>
        <p:nvSpPr>
          <p:cNvPr id="4" name="Flèche : droite 3">
            <a:hlinkClick r:id="rId5" action="ppaction://hlinksldjump"/>
            <a:extLst>
              <a:ext uri="{FF2B5EF4-FFF2-40B4-BE49-F238E27FC236}">
                <a16:creationId xmlns:a16="http://schemas.microsoft.com/office/drawing/2014/main" id="{BB54C96E-A665-4AA3-A54C-8D9C9DEA6FF8}"/>
              </a:ext>
            </a:extLst>
          </p:cNvPr>
          <p:cNvSpPr/>
          <p:nvPr/>
        </p:nvSpPr>
        <p:spPr>
          <a:xfrm>
            <a:off x="6012160" y="5517232"/>
            <a:ext cx="1387450"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420274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7309 -0.01945 L -0.07309 -0.01945 L -0.09531 -0.03473 C -0.09844 -0.03704 -0.10139 -0.04005 -0.10486 -0.04121 C -0.11007 -0.04306 -0.1151 -0.04514 -0.12031 -0.0463 C -0.13177 -0.04931 -0.15486 -0.05394 -0.15486 -0.05394 C -0.18524 -0.05324 -0.21615 -0.05394 -0.24618 -0.04514 L -0.27222 -0.0375 C -0.27882 -0.03565 -0.28576 -0.03473 -0.29236 -0.03218 C -0.34254 -0.01366 -0.28941 -0.02801 -0.32882 -0.01829 C -0.33368 -0.01528 -0.33837 -0.01204 -0.34323 -0.00926 C -0.3474 -0.00695 -0.35191 -0.00556 -0.35573 -0.00278 C -0.36354 0.00277 -0.37431 0.01342 -0.38177 0.02152 C -0.38403 0.02407 -0.38611 0.02685 -0.38854 0.02916 C -0.39097 0.03194 -0.39392 0.03379 -0.39618 0.0368 C -0.40035 0.04236 -0.40712 0.05324 -0.41059 0.06134 C -0.41858 0.07939 -0.4099 0.0618 -0.41545 0.07268 C -0.4158 0.075 -0.41563 0.07731 -0.41632 0.07916 C -0.41701 0.08078 -0.4184 0.08148 -0.41927 0.0831 C -0.42014 0.08449 -0.42031 0.08657 -0.42118 0.08819 C -0.42292 0.09097 -0.42535 0.09282 -0.42691 0.09583 L -0.42882 0.09977 C -0.4316 0.11041 -0.42708 0.09352 -0.43264 0.11111 C -0.43351 0.11365 -0.43403 0.11643 -0.43455 0.11898 C -0.43715 0.15023 -0.43629 0.13472 -0.43455 0.19444 C -0.43455 0.19583 -0.43403 0.19699 -0.43368 0.19838 C -0.43542 0.20509 -0.43403 0.20208 -0.43559 0.19699 C -0.43611 0.1956 -0.43681 0.19444 -0.4375 0.19328 C -0.43976 0.18449 -0.43715 0.19514 -0.43941 0.18171 C -0.43958 0.18032 -0.4401 0.17916 -0.44045 0.17777 C -0.44149 0.17268 -0.44271 0.16759 -0.44323 0.1625 C -0.44444 0.15301 -0.44375 0.1574 -0.44514 0.14977 C -0.44601 0.13842 -0.44566 0.13912 -0.44705 0.13055 C -0.44809 0.125 -0.44757 0.12662 -0.44896 0.12268 L -0.44896 0.12268 " pathEditMode="relative" ptsTypes="AAAAAAAAAAAAAAAAAAAAAAAAAAAAAAAAAAA">
                                      <p:cBhvr>
                                        <p:cTn id="6" dur="2000" fill="hold"/>
                                        <p:tgtEl>
                                          <p:spTgt spid="2"/>
                                        </p:tgtEl>
                                        <p:attrNameLst>
                                          <p:attrName>ppt_x</p:attrName>
                                          <p:attrName>ppt_y</p:attrName>
                                        </p:attrNameLst>
                                      </p:cBhvr>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descr="Une image contenant jouet&#10;&#10;Description générée automatiquement">
            <a:extLst>
              <a:ext uri="{FF2B5EF4-FFF2-40B4-BE49-F238E27FC236}">
                <a16:creationId xmlns:a16="http://schemas.microsoft.com/office/drawing/2014/main" id="{691E433E-E196-403B-9912-DD8140E87C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88640"/>
            <a:ext cx="5390213" cy="6858000"/>
          </a:xfrm>
          <a:prstGeom prst="rect">
            <a:avLst/>
          </a:prstGeom>
        </p:spPr>
      </p:pic>
      <p:pic>
        <p:nvPicPr>
          <p:cNvPr id="2" name="Image 1">
            <a:extLst>
              <a:ext uri="{FF2B5EF4-FFF2-40B4-BE49-F238E27FC236}">
                <a16:creationId xmlns:a16="http://schemas.microsoft.com/office/drawing/2014/main" id="{708D5BA7-F102-4302-9E06-E41350CFA45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897" b="92414" l="4290" r="89769">
                        <a14:foregroundMark x1="7921" y1="62759" x2="7921" y2="62759"/>
                        <a14:foregroundMark x1="8581" y1="80690" x2="8581" y2="80690"/>
                        <a14:foregroundMark x1="21452" y1="89655" x2="21452" y2="89655"/>
                        <a14:foregroundMark x1="64026" y1="93793" x2="64026" y2="93793"/>
                        <a14:foregroundMark x1="49835" y1="6897" x2="49835" y2="6897"/>
                        <a14:foregroundMark x1="39604" y1="22759" x2="39604" y2="22759"/>
                        <a14:foregroundMark x1="45875" y1="42069" x2="45875" y2="42069"/>
                        <a14:foregroundMark x1="39934" y1="24828" x2="39934" y2="24828"/>
                        <a14:foregroundMark x1="37624" y1="22759" x2="37624" y2="22759"/>
                        <a14:foregroundMark x1="42244" y1="15172" x2="42244" y2="15172"/>
                        <a14:foregroundMark x1="52475" y1="24138" x2="52475" y2="24138"/>
                        <a14:foregroundMark x1="55116" y1="17241" x2="55116" y2="17241"/>
                        <a14:foregroundMark x1="44554" y1="39310" x2="44554" y2="39310"/>
                        <a14:foregroundMark x1="66337" y1="39310" x2="66337" y2="39310"/>
                        <a14:foregroundMark x1="85479" y1="79310" x2="85479" y2="79310"/>
                        <a14:foregroundMark x1="5281" y1="80000" x2="5281" y2="80000"/>
                        <a14:foregroundMark x1="4290" y1="80000" x2="4290" y2="80000"/>
                      </a14:backgroundRemoval>
                    </a14:imgEffect>
                  </a14:imgLayer>
                </a14:imgProps>
              </a:ext>
            </a:extLst>
          </a:blip>
          <a:stretch>
            <a:fillRect/>
          </a:stretch>
        </p:blipFill>
        <p:spPr>
          <a:xfrm>
            <a:off x="6948264" y="1052736"/>
            <a:ext cx="1082998" cy="518266"/>
          </a:xfrm>
          <a:prstGeom prst="rect">
            <a:avLst/>
          </a:prstGeom>
        </p:spPr>
      </p:pic>
      <p:sp>
        <p:nvSpPr>
          <p:cNvPr id="4" name="Flèche : droite 3">
            <a:hlinkClick r:id="rId5" action="ppaction://hlinksldjump"/>
            <a:extLst>
              <a:ext uri="{FF2B5EF4-FFF2-40B4-BE49-F238E27FC236}">
                <a16:creationId xmlns:a16="http://schemas.microsoft.com/office/drawing/2014/main" id="{97C18B9A-911B-4F21-A77E-0027D3CC5C3C}"/>
              </a:ext>
            </a:extLst>
          </p:cNvPr>
          <p:cNvSpPr/>
          <p:nvPr/>
        </p:nvSpPr>
        <p:spPr>
          <a:xfrm>
            <a:off x="6012160" y="5517232"/>
            <a:ext cx="1387450"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42564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6806 -0.01041 L -0.06806 -0.01041 C -0.0717 -0.01273 -0.07518 -0.01504 -0.07865 -0.01689 C -0.08091 -0.01805 -0.08316 -0.01875 -0.08542 -0.01944 C -0.09722 -0.02314 -0.09393 -0.02129 -0.1066 -0.02453 C -0.11077 -0.02569 -0.11493 -0.02754 -0.1191 -0.02847 C -0.13229 -0.03148 -0.14115 -0.03148 -0.15469 -0.03217 C -0.21493 -0.02986 -0.2599 -0.03449 -0.31424 -0.02083 C -0.32379 -0.01828 -0.33316 -0.01574 -0.34219 -0.0118 C -0.39584 0.01111 -0.36563 -0.00277 -0.39132 0.01644 C -0.39497 0.01922 -0.39913 0.0213 -0.40278 0.02408 C -0.40521 0.02593 -0.40729 0.02824 -0.40955 0.03056 C -0.41407 0.03542 -0.42292 0.04584 -0.42292 0.04584 C -0.42361 0.04838 -0.42396 0.05116 -0.42483 0.05371 C -0.42587 0.05625 -0.42778 0.05857 -0.42882 0.06135 C -0.43038 0.06621 -0.43125 0.07153 -0.43264 0.07662 C -0.43316 0.07917 -0.43368 0.08195 -0.43455 0.08449 C -0.43611 0.08843 -0.43681 0.09121 -0.43941 0.09468 C -0.44167 0.09769 -0.44236 0.09699 -0.44514 0.09838 C -0.44636 0.09931 -0.44757 0.10047 -0.44896 0.10116 C -0.45018 0.10162 -0.45157 0.10186 -0.45278 0.10232 C -0.45382 0.10278 -0.45469 0.10324 -0.45573 0.10371 C -0.45608 0.10486 -0.45625 0.10625 -0.4566 0.10741 C -0.45782 0.11088 -0.45955 0.11412 -0.46042 0.11783 C -0.46493 0.13519 -0.46285 0.12801 -0.46632 0.13959 C -0.4665 0.14167 -0.46667 0.14375 -0.46719 0.14584 C -0.46806 0.14977 -0.47188 0.16042 -0.47292 0.1625 C -0.47518 0.16667 -0.47483 0.16482 -0.47483 0.16783 L -0.47483 0.16783 " pathEditMode="relative" ptsTypes="AAAAAAAAAAAAAAAAAAAAAAAAAAAAA">
                                      <p:cBhvr>
                                        <p:cTn id="6" dur="2000" fill="hold"/>
                                        <p:tgtEl>
                                          <p:spTgt spid="2"/>
                                        </p:tgtEl>
                                        <p:attrNameLst>
                                          <p:attrName>ppt_x</p:attrName>
                                          <p:attrName>ppt_y</p:attrName>
                                        </p:attrNameLst>
                                      </p:cBhvr>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descr="Une image contenant jouet&#10;&#10;Description générée automatiquement">
            <a:extLst>
              <a:ext uri="{FF2B5EF4-FFF2-40B4-BE49-F238E27FC236}">
                <a16:creationId xmlns:a16="http://schemas.microsoft.com/office/drawing/2014/main" id="{691E433E-E196-403B-9912-DD8140E87C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88640"/>
            <a:ext cx="5390213" cy="6858000"/>
          </a:xfrm>
          <a:prstGeom prst="rect">
            <a:avLst/>
          </a:prstGeom>
        </p:spPr>
      </p:pic>
      <p:pic>
        <p:nvPicPr>
          <p:cNvPr id="2" name="Image 1">
            <a:extLst>
              <a:ext uri="{FF2B5EF4-FFF2-40B4-BE49-F238E27FC236}">
                <a16:creationId xmlns:a16="http://schemas.microsoft.com/office/drawing/2014/main" id="{BAB2C541-D384-435C-B7DC-49F9B712FA9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380" b="91717" l="9579" r="97823">
                        <a14:foregroundMark x1="97968" y1="31024" x2="97968" y2="31024"/>
                        <a14:foregroundMark x1="39187" y1="56928" x2="39187" y2="56928"/>
                        <a14:foregroundMark x1="71263" y1="56175" x2="71263" y2="56175"/>
                        <a14:foregroundMark x1="61829" y1="17470" x2="61829" y2="17470"/>
                        <a14:foregroundMark x1="55588" y1="7380" x2="55588" y2="7380"/>
                        <a14:foregroundMark x1="54717" y1="7380" x2="54717" y2="7380"/>
                        <a14:foregroundMark x1="62700" y1="19428" x2="62700" y2="19428"/>
                        <a14:foregroundMark x1="62990" y1="16416" x2="63861" y2="28765"/>
                        <a14:foregroundMark x1="63861" y1="28765" x2="68795" y2="22289"/>
                        <a14:foregroundMark x1="68795" y1="22289" x2="61684" y2="24548"/>
                        <a14:foregroundMark x1="61684" y1="24548" x2="60958" y2="21837"/>
                        <a14:foregroundMark x1="47460" y1="19127" x2="38316" y2="16717"/>
                        <a14:foregroundMark x1="38316" y1="16717" x2="37155" y2="24398"/>
                        <a14:foregroundMark x1="37155" y1="24398" x2="55007" y2="32380"/>
                        <a14:foregroundMark x1="55007" y1="32380" x2="67489" y2="29066"/>
                        <a14:foregroundMark x1="67489" y1="29066" x2="43687" y2="16114"/>
                        <a14:foregroundMark x1="43687" y1="16114" x2="30334" y2="14910"/>
                        <a14:foregroundMark x1="30334" y1="14910" x2="30334" y2="22590"/>
                        <a14:foregroundMark x1="30334" y1="22590" x2="30914" y2="23042"/>
                        <a14:foregroundMark x1="9724" y1="32530" x2="9724" y2="32530"/>
                        <a14:foregroundMark x1="37591" y1="58886" x2="37591" y2="58886"/>
                        <a14:foregroundMark x1="67344" y1="53916" x2="67344" y2="53916"/>
                        <a14:foregroundMark x1="31785" y1="91717" x2="31785" y2="91717"/>
                        <a14:foregroundMark x1="32221" y1="91416" x2="43832" y2="89910"/>
                      </a14:backgroundRemoval>
                    </a14:imgEffect>
                  </a14:imgLayer>
                </a14:imgProps>
              </a:ext>
            </a:extLst>
          </a:blip>
          <a:stretch>
            <a:fillRect/>
          </a:stretch>
        </p:blipFill>
        <p:spPr>
          <a:xfrm>
            <a:off x="6588224" y="980728"/>
            <a:ext cx="1145210" cy="1103656"/>
          </a:xfrm>
          <a:prstGeom prst="rect">
            <a:avLst/>
          </a:prstGeom>
        </p:spPr>
      </p:pic>
      <p:sp>
        <p:nvSpPr>
          <p:cNvPr id="4" name="Flèche : droite 3">
            <a:hlinkClick r:id="rId5" action="ppaction://hlinksldjump"/>
            <a:extLst>
              <a:ext uri="{FF2B5EF4-FFF2-40B4-BE49-F238E27FC236}">
                <a16:creationId xmlns:a16="http://schemas.microsoft.com/office/drawing/2014/main" id="{869D7705-D208-48FF-9C2C-B5935E6BA65C}"/>
              </a:ext>
            </a:extLst>
          </p:cNvPr>
          <p:cNvSpPr/>
          <p:nvPr/>
        </p:nvSpPr>
        <p:spPr>
          <a:xfrm>
            <a:off x="6012160" y="5517232"/>
            <a:ext cx="1387450"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21869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8004 -0.01829 L -0.08004 -0.01829 C -0.08299 -0.02014 -0.08577 -0.02199 -0.08872 -0.02361 C -0.09167 -0.025 -0.09861 -0.02778 -0.10122 -0.0287 C -0.10643 -0.03032 -0.11146 -0.03357 -0.11667 -0.0338 L -0.13785 -0.03495 C -0.1507 -0.03472 -0.16355 -0.03495 -0.17622 -0.0338 C -0.18282 -0.0331 -0.18907 -0.03102 -0.19549 -0.02986 C -0.20122 -0.02894 -0.20712 -0.02847 -0.21285 -0.02732 C -0.21771 -0.02639 -0.2224 -0.02454 -0.22726 -0.02361 C -0.23177 -0.02245 -0.23629 -0.02199 -0.24063 -0.02107 C -0.24514 -0.02014 -0.25712 -0.01736 -0.26181 -0.01574 C -0.26632 -0.01435 -0.27101 -0.01296 -0.27535 -0.01065 C -0.27691 -0.00995 -0.27865 -0.00926 -0.28004 -0.0081 C -0.28212 -0.00671 -0.28594 -0.00301 -0.28594 -0.00301 C -0.28855 0.00787 -0.28421 -0.0088 -0.29254 0.01366 C -0.29809 0.02824 -0.29271 0.01458 -0.29931 0.02893 C -0.30434 0.03981 -0.30209 0.03681 -0.30799 0.04699 C -0.3099 0.05 -0.31198 0.05278 -0.31372 0.05602 C -0.32205 0.07083 -0.31684 0.06481 -0.32622 0.07893 C -0.33247 0.08843 -0.33368 0.08819 -0.34063 0.09699 C -0.34566 0.10324 -0.34948 0.11111 -0.35504 0.1162 C -0.35799 0.11875 -0.36111 0.12106 -0.36372 0.12384 C -0.36841 0.1287 -0.37188 0.13611 -0.37726 0.13935 C -0.37969 0.14074 -0.38855 0.14583 -0.39167 0.14838 C -0.39306 0.14931 -0.3941 0.15116 -0.39549 0.15208 C -0.40382 0.15856 -0.40261 0.15764 -0.40903 0.15972 C -0.41059 0.16134 -0.4132 0.16505 -0.41563 0.16505 C -0.4165 0.16505 -0.41702 0.16412 -0.41754 0.16366 L -0.41754 0.16366 " pathEditMode="relative" ptsTypes="AAAAAAAAAAAAAAAAAAAAAAAAAAAAAA">
                                      <p:cBhvr>
                                        <p:cTn id="6" dur="2000" fill="hold"/>
                                        <p:tgtEl>
                                          <p:spTgt spid="2"/>
                                        </p:tgtEl>
                                        <p:attrNameLst>
                                          <p:attrName>ppt_x</p:attrName>
                                          <p:attrName>ppt_y</p:attrName>
                                        </p:attrNameLst>
                                      </p:cBhvr>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descr="Une image contenant jouet&#10;&#10;Description générée automatiquement">
            <a:extLst>
              <a:ext uri="{FF2B5EF4-FFF2-40B4-BE49-F238E27FC236}">
                <a16:creationId xmlns:a16="http://schemas.microsoft.com/office/drawing/2014/main" id="{691E433E-E196-403B-9912-DD8140E87C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88640"/>
            <a:ext cx="5390213" cy="6858000"/>
          </a:xfrm>
          <a:prstGeom prst="rect">
            <a:avLst/>
          </a:prstGeom>
        </p:spPr>
      </p:pic>
      <p:pic>
        <p:nvPicPr>
          <p:cNvPr id="7" name="Image 6">
            <a:extLst>
              <a:ext uri="{FF2B5EF4-FFF2-40B4-BE49-F238E27FC236}">
                <a16:creationId xmlns:a16="http://schemas.microsoft.com/office/drawing/2014/main" id="{BD41F4E2-1136-4504-8E5A-0BA8840DE7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5417" l="9901" r="90099">
                        <a14:foregroundMark x1="45050" y1="79167" x2="45050" y2="79167"/>
                        <a14:foregroundMark x1="45050" y1="71667" x2="45050" y2="71667"/>
                        <a14:foregroundMark x1="36634" y1="93333" x2="36634" y2="93333"/>
                        <a14:foregroundMark x1="64356" y1="95417" x2="64356" y2="95417"/>
                        <a14:foregroundMark x1="49505" y1="82083" x2="49505" y2="82083"/>
                        <a14:foregroundMark x1="48515" y1="77083" x2="50000" y2="77083"/>
                        <a14:foregroundMark x1="44554" y1="55000" x2="39604" y2="51250"/>
                        <a14:foregroundMark x1="43069" y1="50417" x2="42574" y2="49167"/>
                        <a14:foregroundMark x1="51485" y1="46667" x2="61386" y2="53333"/>
                        <a14:foregroundMark x1="76238" y1="53333" x2="76238" y2="53333"/>
                        <a14:foregroundMark x1="29703" y1="51667" x2="25248" y2="53333"/>
                        <a14:foregroundMark x1="36634" y1="43750" x2="36634" y2="44167"/>
                        <a14:foregroundMark x1="68812" y1="43333" x2="69802" y2="44167"/>
                        <a14:foregroundMark x1="69802" y1="44167" x2="69802" y2="44167"/>
                        <a14:foregroundMark x1="90099" y1="28750" x2="84158" y2="10833"/>
                        <a14:foregroundMark x1="89604" y1="57500" x2="87129" y2="45833"/>
                        <a14:foregroundMark x1="55941" y1="53750" x2="50000" y2="57083"/>
                        <a14:foregroundMark x1="52475" y1="50000" x2="52475" y2="54583"/>
                        <a14:foregroundMark x1="62871" y1="49167" x2="58416" y2="48333"/>
                      </a14:backgroundRemoval>
                    </a14:imgEffect>
                  </a14:imgLayer>
                </a14:imgProps>
              </a:ext>
            </a:extLst>
          </a:blip>
          <a:stretch>
            <a:fillRect/>
          </a:stretch>
        </p:blipFill>
        <p:spPr>
          <a:xfrm>
            <a:off x="6660232" y="1124744"/>
            <a:ext cx="1080120" cy="1283310"/>
          </a:xfrm>
          <a:prstGeom prst="rect">
            <a:avLst/>
          </a:prstGeom>
        </p:spPr>
      </p:pic>
      <p:sp>
        <p:nvSpPr>
          <p:cNvPr id="4" name="Flèche : droite 3">
            <a:hlinkClick r:id="rId5" action="ppaction://hlinksldjump"/>
            <a:extLst>
              <a:ext uri="{FF2B5EF4-FFF2-40B4-BE49-F238E27FC236}">
                <a16:creationId xmlns:a16="http://schemas.microsoft.com/office/drawing/2014/main" id="{33E5ECBF-8DA9-4128-BA0A-C1A72C5022B0}"/>
              </a:ext>
            </a:extLst>
          </p:cNvPr>
          <p:cNvSpPr/>
          <p:nvPr/>
        </p:nvSpPr>
        <p:spPr>
          <a:xfrm>
            <a:off x="6012160" y="5517232"/>
            <a:ext cx="1387450"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63710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6424 -0.00255 L -0.06424 -0.00255 C -0.06684 -0.0044 -0.06945 -0.00602 -0.07205 -0.00764 C -0.07361 -0.00903 -0.07518 -0.01065 -0.07674 -0.01158 C -0.07795 -0.01227 -0.07934 -0.0125 -0.08073 -0.01296 C -0.08559 -0.01736 -0.08177 -0.01435 -0.08924 -0.01806 C -0.09098 -0.01875 -0.09254 -0.01968 -0.0941 -0.0206 C -0.09723 -0.02199 -0.10365 -0.02477 -0.1066 -0.0257 C -0.10851 -0.02616 -0.11042 -0.02662 -0.11233 -0.02685 C -0.12205 -0.02616 -0.1316 -0.0257 -0.14132 -0.02431 C -0.14445 -0.02408 -0.15625 -0.01875 -0.15851 -0.01806 C -0.16146 -0.0169 -0.16441 -0.01667 -0.16719 -0.01551 C -0.17084 -0.01389 -0.17414 -0.01158 -0.17778 -0.01042 C -0.18212 -0.00857 -0.18681 -0.00833 -0.19132 -0.00648 C -0.19514 -0.00486 -0.19896 -0.00208 -0.20278 1.11111E-6 C -0.20782 0.00255 -0.21302 0.00486 -0.21823 0.00764 C -0.22466 0.01134 -0.23091 0.01551 -0.23733 0.01921 C -0.2441 0.02292 -0.25105 0.02569 -0.25764 0.0294 C -0.26216 0.03217 -0.26632 0.03588 -0.27101 0.03842 C -0.27674 0.04143 -0.28282 0.04282 -0.28837 0.04606 C -0.30469 0.05555 -0.30226 0.05625 -0.31337 0.06412 C -0.31719 0.06667 -0.32101 0.06921 -0.32483 0.07176 C -0.32622 0.07268 -0.32778 0.07292 -0.32882 0.0743 C -0.33872 0.08773 -0.32518 0.06991 -0.33455 0.08079 C -0.33855 0.08518 -0.33733 0.08565 -0.34132 0.08842 C -0.34445 0.09074 -0.3474 0.09329 -0.35087 0.09491 C -0.35278 0.0956 -0.35469 0.09676 -0.3566 0.09745 C -0.37483 0.10393 -0.34393 0.0912 -0.36823 0.10116 C -0.37014 0.10208 -0.37205 0.10278 -0.37396 0.1037 C -0.37552 0.10463 -0.37709 0.10579 -0.37882 0.10625 C -0.38125 0.10741 -0.38386 0.10903 -0.38646 0.10903 L -0.39115 0.10903 L -0.39115 0.10903 " pathEditMode="relative" ptsTypes="AAAAAAAAAAAAAAAAAAAAAAAAAAAAAAAAA">
                                      <p:cBhvr>
                                        <p:cTn id="6" dur="2000" fill="hold"/>
                                        <p:tgtEl>
                                          <p:spTgt spid="7"/>
                                        </p:tgtEl>
                                        <p:attrNameLst>
                                          <p:attrName>ppt_x</p:attrName>
                                          <p:attrName>ppt_y</p:attrName>
                                        </p:attrNameLst>
                                      </p:cBhvr>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descr="Une image contenant jouet&#10;&#10;Description générée automatiquement">
            <a:extLst>
              <a:ext uri="{FF2B5EF4-FFF2-40B4-BE49-F238E27FC236}">
                <a16:creationId xmlns:a16="http://schemas.microsoft.com/office/drawing/2014/main" id="{691E433E-E196-403B-9912-DD8140E87C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88640"/>
            <a:ext cx="5390213" cy="6858000"/>
          </a:xfrm>
          <a:prstGeom prst="rect">
            <a:avLst/>
          </a:prstGeom>
        </p:spPr>
      </p:pic>
      <p:pic>
        <p:nvPicPr>
          <p:cNvPr id="2" name="Image 1">
            <a:extLst>
              <a:ext uri="{FF2B5EF4-FFF2-40B4-BE49-F238E27FC236}">
                <a16:creationId xmlns:a16="http://schemas.microsoft.com/office/drawing/2014/main" id="{58EAF63C-24BE-4EEE-A5B4-2B00FF7BEEE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10" b="94595" l="9551" r="89888">
                        <a14:foregroundMark x1="43820" y1="23423" x2="43820" y2="23423"/>
                        <a14:foregroundMark x1="87640" y1="22523" x2="87640" y2="22523"/>
                        <a14:foregroundMark x1="54494" y1="25225" x2="54494" y2="25225"/>
                        <a14:foregroundMark x1="37079" y1="94595" x2="37079" y2="94595"/>
                        <a14:foregroundMark x1="70787" y1="94144" x2="70787" y2="94144"/>
                        <a14:foregroundMark x1="46629" y1="34234" x2="46629" y2="34234"/>
                        <a14:foregroundMark x1="39326" y1="43243" x2="39326" y2="43243"/>
                        <a14:foregroundMark x1="74157" y1="41441" x2="74157" y2="41441"/>
                      </a14:backgroundRemoval>
                    </a14:imgEffect>
                  </a14:imgLayer>
                </a14:imgProps>
              </a:ext>
            </a:extLst>
          </a:blip>
          <a:stretch>
            <a:fillRect/>
          </a:stretch>
        </p:blipFill>
        <p:spPr>
          <a:xfrm>
            <a:off x="7164288" y="692696"/>
            <a:ext cx="903362" cy="1126665"/>
          </a:xfrm>
          <a:prstGeom prst="rect">
            <a:avLst/>
          </a:prstGeom>
        </p:spPr>
      </p:pic>
      <p:sp>
        <p:nvSpPr>
          <p:cNvPr id="4" name="Flèche : droite 3">
            <a:hlinkClick r:id="rId5" action="ppaction://hlinksldjump"/>
            <a:extLst>
              <a:ext uri="{FF2B5EF4-FFF2-40B4-BE49-F238E27FC236}">
                <a16:creationId xmlns:a16="http://schemas.microsoft.com/office/drawing/2014/main" id="{D17CF514-1932-4341-A37B-27DC669EEC7D}"/>
              </a:ext>
            </a:extLst>
          </p:cNvPr>
          <p:cNvSpPr/>
          <p:nvPr/>
        </p:nvSpPr>
        <p:spPr>
          <a:xfrm>
            <a:off x="6012160" y="5517232"/>
            <a:ext cx="1387450"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56454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6545 -0.02685 L -0.06545 -0.02685 C -0.06736 -0.02801 -0.07708 -0.03403 -0.0809 -0.03588 C -0.08524 -0.03773 -0.09218 -0.03981 -0.09635 -0.04097 C -0.1184 -0.04629 -0.11371 -0.04537 -0.13003 -0.04722 C -0.14409 -0.04699 -0.15833 -0.04768 -0.17222 -0.04606 C -0.17639 -0.0456 -0.18021 -0.04329 -0.18385 -0.04097 C -0.18507 -0.04004 -0.18646 -0.03935 -0.18767 -0.03842 C -0.19166 -0.03518 -0.19375 -0.03287 -0.19739 -0.0294 L -0.20694 -0.0037 C -0.21024 0.00486 -0.21232 0.01134 -0.21753 0.01945 L -0.23003 0.03866 C -0.23194 0.04167 -0.2335 0.04491 -0.23576 0.04746 C -0.23837 0.05046 -0.24132 0.05301 -0.2434 0.05648 C -0.26041 0.08241 -0.2493 0.07199 -0.26753 0.0963 C -0.2717 0.10185 -0.27621 0.10695 -0.28003 0.11296 C -0.28194 0.11597 -0.28368 0.11921 -0.28576 0.12199 C -0.29323 0.13195 -0.29201 0.12778 -0.30017 0.13727 C -0.3158 0.15533 -0.29566 0.1375 -0.32135 0.15787 C -0.32361 0.15972 -0.32569 0.16204 -0.32812 0.16296 C -0.33038 0.16389 -0.33264 0.16459 -0.33489 0.16551 C -0.33802 0.1669 -0.34861 0.17199 -0.35312 0.17315 C -0.35538 0.17384 -0.35764 0.17408 -0.35989 0.17454 C -0.36146 0.175 -0.36302 0.17546 -0.36475 0.17593 C -0.3717 0.17546 -0.37882 0.17546 -0.38576 0.17454 C -0.38802 0.17431 -0.39236 0.1706 -0.39444 0.16945 C -0.4 0.16644 -0.40034 0.1669 -0.40607 0.16551 C -0.40729 0.16459 -0.40868 0.16389 -0.40989 0.16296 C -0.41093 0.16227 -0.4118 0.16111 -0.41284 0.16042 C -0.41718 0.15764 -0.41441 0.16111 -0.41857 0.15648 C -0.41962 0.15533 -0.42048 0.15417 -0.42135 0.15278 C -0.42222 0.15162 -0.42239 0.14977 -0.42343 0.14884 C -0.42413 0.14815 -0.42534 0.14792 -0.42621 0.14769 C -0.4434 0.14977 -0.43403 0.14375 -0.43784 0.1669 C -0.44132 0.1875 -0.44062 0.16111 -0.44062 0.17593 L -0.44062 0.17593 " pathEditMode="relative" ptsTypes="AAAAAAAAAAAAAAAAAAAAAAAAAAAAAAAAAAAA">
                                      <p:cBhvr>
                                        <p:cTn id="6" dur="2000" fill="hold"/>
                                        <p:tgtEl>
                                          <p:spTgt spid="2"/>
                                        </p:tgtEl>
                                        <p:attrNameLst>
                                          <p:attrName>ppt_x</p:attrName>
                                          <p:attrName>ppt_y</p:attrName>
                                        </p:attrNameLst>
                                      </p:cBhvr>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4736883"/>
            <a:ext cx="3182691" cy="27432"/>
          </a:xfrm>
          <a:custGeom>
            <a:avLst/>
            <a:gdLst>
              <a:gd name="connsiteX0" fmla="*/ 0 w 3182691"/>
              <a:gd name="connsiteY0" fmla="*/ 0 h 27432"/>
              <a:gd name="connsiteX1" fmla="*/ 604711 w 3182691"/>
              <a:gd name="connsiteY1" fmla="*/ 0 h 27432"/>
              <a:gd name="connsiteX2" fmla="*/ 1241249 w 3182691"/>
              <a:gd name="connsiteY2" fmla="*/ 0 h 27432"/>
              <a:gd name="connsiteX3" fmla="*/ 1909615 w 3182691"/>
              <a:gd name="connsiteY3" fmla="*/ 0 h 27432"/>
              <a:gd name="connsiteX4" fmla="*/ 2577980 w 3182691"/>
              <a:gd name="connsiteY4" fmla="*/ 0 h 27432"/>
              <a:gd name="connsiteX5" fmla="*/ 3182691 w 3182691"/>
              <a:gd name="connsiteY5" fmla="*/ 0 h 27432"/>
              <a:gd name="connsiteX6" fmla="*/ 3182691 w 3182691"/>
              <a:gd name="connsiteY6" fmla="*/ 27432 h 27432"/>
              <a:gd name="connsiteX7" fmla="*/ 2482499 w 3182691"/>
              <a:gd name="connsiteY7" fmla="*/ 27432 h 27432"/>
              <a:gd name="connsiteX8" fmla="*/ 1782307 w 3182691"/>
              <a:gd name="connsiteY8" fmla="*/ 27432 h 27432"/>
              <a:gd name="connsiteX9" fmla="*/ 1145769 w 3182691"/>
              <a:gd name="connsiteY9" fmla="*/ 27432 h 27432"/>
              <a:gd name="connsiteX10" fmla="*/ 0 w 3182691"/>
              <a:gd name="connsiteY10" fmla="*/ 27432 h 27432"/>
              <a:gd name="connsiteX11" fmla="*/ 0 w 3182691"/>
              <a:gd name="connsiteY11" fmla="*/ 0 h 27432"/>
              <a:gd name="connsiteX0" fmla="*/ 0 w 3182691"/>
              <a:gd name="connsiteY0" fmla="*/ 0 h 27432"/>
              <a:gd name="connsiteX1" fmla="*/ 604711 w 3182691"/>
              <a:gd name="connsiteY1" fmla="*/ 0 h 27432"/>
              <a:gd name="connsiteX2" fmla="*/ 1145769 w 3182691"/>
              <a:gd name="connsiteY2" fmla="*/ 0 h 27432"/>
              <a:gd name="connsiteX3" fmla="*/ 1845961 w 3182691"/>
              <a:gd name="connsiteY3" fmla="*/ 0 h 27432"/>
              <a:gd name="connsiteX4" fmla="*/ 2450672 w 3182691"/>
              <a:gd name="connsiteY4" fmla="*/ 0 h 27432"/>
              <a:gd name="connsiteX5" fmla="*/ 3182691 w 3182691"/>
              <a:gd name="connsiteY5" fmla="*/ 0 h 27432"/>
              <a:gd name="connsiteX6" fmla="*/ 3182691 w 3182691"/>
              <a:gd name="connsiteY6" fmla="*/ 27432 h 27432"/>
              <a:gd name="connsiteX7" fmla="*/ 2546153 w 3182691"/>
              <a:gd name="connsiteY7" fmla="*/ 27432 h 27432"/>
              <a:gd name="connsiteX8" fmla="*/ 1845961 w 3182691"/>
              <a:gd name="connsiteY8" fmla="*/ 27432 h 27432"/>
              <a:gd name="connsiteX9" fmla="*/ 1304903 w 3182691"/>
              <a:gd name="connsiteY9" fmla="*/ 27432 h 27432"/>
              <a:gd name="connsiteX10" fmla="*/ 668365 w 3182691"/>
              <a:gd name="connsiteY10" fmla="*/ 27432 h 27432"/>
              <a:gd name="connsiteX11" fmla="*/ 0 w 3182691"/>
              <a:gd name="connsiteY11" fmla="*/ 27432 h 27432"/>
              <a:gd name="connsiteX12" fmla="*/ 0 w 3182691"/>
              <a:gd name="connsiteY1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27432" fill="none" extrusionOk="0">
                <a:moveTo>
                  <a:pt x="0" y="0"/>
                </a:moveTo>
                <a:cubicBezTo>
                  <a:pt x="145195" y="-37571"/>
                  <a:pt x="472618" y="-13696"/>
                  <a:pt x="604711" y="0"/>
                </a:cubicBezTo>
                <a:cubicBezTo>
                  <a:pt x="709810" y="-3799"/>
                  <a:pt x="1027335" y="-12927"/>
                  <a:pt x="1241249" y="0"/>
                </a:cubicBezTo>
                <a:cubicBezTo>
                  <a:pt x="1406851" y="-12113"/>
                  <a:pt x="1702434" y="1177"/>
                  <a:pt x="1909615" y="0"/>
                </a:cubicBezTo>
                <a:cubicBezTo>
                  <a:pt x="2113134" y="-37416"/>
                  <a:pt x="2249449" y="25391"/>
                  <a:pt x="2577980" y="0"/>
                </a:cubicBezTo>
                <a:cubicBezTo>
                  <a:pt x="2885825" y="-261"/>
                  <a:pt x="3038998" y="15940"/>
                  <a:pt x="3182691" y="0"/>
                </a:cubicBezTo>
                <a:cubicBezTo>
                  <a:pt x="3181482" y="8407"/>
                  <a:pt x="3183077" y="21662"/>
                  <a:pt x="3182691" y="27432"/>
                </a:cubicBezTo>
                <a:cubicBezTo>
                  <a:pt x="2975927" y="66594"/>
                  <a:pt x="2667692" y="28550"/>
                  <a:pt x="2482499" y="27432"/>
                </a:cubicBezTo>
                <a:cubicBezTo>
                  <a:pt x="2299733" y="46056"/>
                  <a:pt x="1925961" y="18447"/>
                  <a:pt x="1782307" y="27432"/>
                </a:cubicBezTo>
                <a:cubicBezTo>
                  <a:pt x="1636732" y="23098"/>
                  <a:pt x="1282162" y="5696"/>
                  <a:pt x="1145769" y="27432"/>
                </a:cubicBezTo>
                <a:cubicBezTo>
                  <a:pt x="1026276" y="66947"/>
                  <a:pt x="247799" y="-2392"/>
                  <a:pt x="0" y="27432"/>
                </a:cubicBezTo>
                <a:cubicBezTo>
                  <a:pt x="-877" y="21414"/>
                  <a:pt x="691" y="5222"/>
                  <a:pt x="0" y="0"/>
                </a:cubicBezTo>
                <a:close/>
              </a:path>
              <a:path w="3182691" h="27432"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88828" y="17142"/>
                  <a:pt x="2312358" y="-4858"/>
                  <a:pt x="2450672" y="0"/>
                </a:cubicBezTo>
                <a:cubicBezTo>
                  <a:pt x="2594029" y="-19483"/>
                  <a:pt x="3033066" y="-31048"/>
                  <a:pt x="3182691" y="0"/>
                </a:cubicBezTo>
                <a:cubicBezTo>
                  <a:pt x="3182718" y="12742"/>
                  <a:pt x="3182062" y="18962"/>
                  <a:pt x="3182691" y="27432"/>
                </a:cubicBezTo>
                <a:cubicBezTo>
                  <a:pt x="3091119" y="-13878"/>
                  <a:pt x="2811073" y="70837"/>
                  <a:pt x="2546153" y="27432"/>
                </a:cubicBezTo>
                <a:cubicBezTo>
                  <a:pt x="2282952" y="36032"/>
                  <a:pt x="2087462" y="-19907"/>
                  <a:pt x="1845961" y="27432"/>
                </a:cubicBezTo>
                <a:cubicBezTo>
                  <a:pt x="1604092" y="42360"/>
                  <a:pt x="1472911" y="48768"/>
                  <a:pt x="1304903" y="27432"/>
                </a:cubicBezTo>
                <a:cubicBezTo>
                  <a:pt x="1154181" y="23425"/>
                  <a:pt x="948824" y="22950"/>
                  <a:pt x="668365" y="27432"/>
                </a:cubicBezTo>
                <a:cubicBezTo>
                  <a:pt x="396744" y="45019"/>
                  <a:pt x="275882" y="-12016"/>
                  <a:pt x="0" y="27432"/>
                </a:cubicBezTo>
                <a:cubicBezTo>
                  <a:pt x="744" y="20230"/>
                  <a:pt x="1744" y="12455"/>
                  <a:pt x="0" y="0"/>
                </a:cubicBezTo>
                <a:close/>
              </a:path>
              <a:path w="3182691" h="27432" fill="none" stroke="0" extrusionOk="0">
                <a:moveTo>
                  <a:pt x="0" y="0"/>
                </a:moveTo>
                <a:cubicBezTo>
                  <a:pt x="108839" y="-32375"/>
                  <a:pt x="447732" y="16552"/>
                  <a:pt x="604711" y="0"/>
                </a:cubicBezTo>
                <a:cubicBezTo>
                  <a:pt x="752236" y="-6793"/>
                  <a:pt x="1046768" y="11654"/>
                  <a:pt x="1241249" y="0"/>
                </a:cubicBezTo>
                <a:cubicBezTo>
                  <a:pt x="1411925" y="-3033"/>
                  <a:pt x="1703426" y="37389"/>
                  <a:pt x="1909615" y="0"/>
                </a:cubicBezTo>
                <a:cubicBezTo>
                  <a:pt x="2095694" y="-20941"/>
                  <a:pt x="2281827" y="30406"/>
                  <a:pt x="2577980" y="0"/>
                </a:cubicBezTo>
                <a:cubicBezTo>
                  <a:pt x="2907117" y="-18401"/>
                  <a:pt x="3040462" y="-23306"/>
                  <a:pt x="3182691" y="0"/>
                </a:cubicBezTo>
                <a:cubicBezTo>
                  <a:pt x="3181317" y="7363"/>
                  <a:pt x="3182016" y="22542"/>
                  <a:pt x="3182691" y="27432"/>
                </a:cubicBezTo>
                <a:cubicBezTo>
                  <a:pt x="2996011" y="7913"/>
                  <a:pt x="2669007" y="36539"/>
                  <a:pt x="2482499" y="27432"/>
                </a:cubicBezTo>
                <a:cubicBezTo>
                  <a:pt x="2296542" y="30390"/>
                  <a:pt x="1935235" y="17082"/>
                  <a:pt x="1782307" y="27432"/>
                </a:cubicBezTo>
                <a:cubicBezTo>
                  <a:pt x="1604064" y="34049"/>
                  <a:pt x="1291351" y="10154"/>
                  <a:pt x="1145769" y="27432"/>
                </a:cubicBezTo>
                <a:cubicBezTo>
                  <a:pt x="1016618" y="65698"/>
                  <a:pt x="262557" y="35715"/>
                  <a:pt x="0" y="27432"/>
                </a:cubicBezTo>
                <a:cubicBezTo>
                  <a:pt x="-328" y="20933"/>
                  <a:pt x="1941" y="6802"/>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3182691"/>
                      <a:gd name="connsiteY0" fmla="*/ 0 h 27432"/>
                      <a:gd name="connsiteX1" fmla="*/ 604711 w 3182691"/>
                      <a:gd name="connsiteY1" fmla="*/ 0 h 27432"/>
                      <a:gd name="connsiteX2" fmla="*/ 1241249 w 3182691"/>
                      <a:gd name="connsiteY2" fmla="*/ 0 h 27432"/>
                      <a:gd name="connsiteX3" fmla="*/ 1909615 w 3182691"/>
                      <a:gd name="connsiteY3" fmla="*/ 0 h 27432"/>
                      <a:gd name="connsiteX4" fmla="*/ 2577980 w 3182691"/>
                      <a:gd name="connsiteY4" fmla="*/ 0 h 27432"/>
                      <a:gd name="connsiteX5" fmla="*/ 3182691 w 3182691"/>
                      <a:gd name="connsiteY5" fmla="*/ 0 h 27432"/>
                      <a:gd name="connsiteX6" fmla="*/ 3182691 w 3182691"/>
                      <a:gd name="connsiteY6" fmla="*/ 27432 h 27432"/>
                      <a:gd name="connsiteX7" fmla="*/ 2482499 w 3182691"/>
                      <a:gd name="connsiteY7" fmla="*/ 27432 h 27432"/>
                      <a:gd name="connsiteX8" fmla="*/ 1782307 w 3182691"/>
                      <a:gd name="connsiteY8" fmla="*/ 27432 h 27432"/>
                      <a:gd name="connsiteX9" fmla="*/ 1145769 w 3182691"/>
                      <a:gd name="connsiteY9" fmla="*/ 27432 h 27432"/>
                      <a:gd name="connsiteX10" fmla="*/ 0 w 3182691"/>
                      <a:gd name="connsiteY10" fmla="*/ 27432 h 27432"/>
                      <a:gd name="connsiteX11" fmla="*/ 0 w 3182691"/>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1" h="27432" fill="none" extrusionOk="0">
                        <a:moveTo>
                          <a:pt x="0" y="0"/>
                        </a:moveTo>
                        <a:cubicBezTo>
                          <a:pt x="126686" y="-21366"/>
                          <a:pt x="467788" y="9025"/>
                          <a:pt x="604711" y="0"/>
                        </a:cubicBezTo>
                        <a:cubicBezTo>
                          <a:pt x="741634" y="-9025"/>
                          <a:pt x="1062248" y="11162"/>
                          <a:pt x="1241249" y="0"/>
                        </a:cubicBezTo>
                        <a:cubicBezTo>
                          <a:pt x="1420250" y="-11162"/>
                          <a:pt x="1707945" y="12411"/>
                          <a:pt x="1909615" y="0"/>
                        </a:cubicBezTo>
                        <a:cubicBezTo>
                          <a:pt x="2111285" y="-12411"/>
                          <a:pt x="2259297" y="19641"/>
                          <a:pt x="2577980" y="0"/>
                        </a:cubicBezTo>
                        <a:cubicBezTo>
                          <a:pt x="2896664" y="-19641"/>
                          <a:pt x="3026062" y="6328"/>
                          <a:pt x="3182691" y="0"/>
                        </a:cubicBezTo>
                        <a:cubicBezTo>
                          <a:pt x="3181525" y="7395"/>
                          <a:pt x="3182736" y="21864"/>
                          <a:pt x="3182691" y="27432"/>
                        </a:cubicBezTo>
                        <a:cubicBezTo>
                          <a:pt x="2998420" y="30886"/>
                          <a:pt x="2675037" y="28158"/>
                          <a:pt x="2482499" y="27432"/>
                        </a:cubicBezTo>
                        <a:cubicBezTo>
                          <a:pt x="2289961" y="26706"/>
                          <a:pt x="1930643" y="15978"/>
                          <a:pt x="1782307" y="27432"/>
                        </a:cubicBezTo>
                        <a:cubicBezTo>
                          <a:pt x="1633971" y="38886"/>
                          <a:pt x="1286177" y="5923"/>
                          <a:pt x="1145769" y="27432"/>
                        </a:cubicBezTo>
                        <a:cubicBezTo>
                          <a:pt x="1005361" y="48941"/>
                          <a:pt x="256377" y="-28294"/>
                          <a:pt x="0" y="27432"/>
                        </a:cubicBezTo>
                        <a:cubicBezTo>
                          <a:pt x="-503" y="20663"/>
                          <a:pt x="1168" y="5855"/>
                          <a:pt x="0" y="0"/>
                        </a:cubicBezTo>
                        <a:close/>
                      </a:path>
                      <a:path w="3182691" h="27432"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9962" y="16664"/>
                          <a:pt x="2450672" y="0"/>
                        </a:cubicBezTo>
                        <a:cubicBezTo>
                          <a:pt x="2601382" y="-16664"/>
                          <a:pt x="3023047" y="-21196"/>
                          <a:pt x="3182691" y="0"/>
                        </a:cubicBezTo>
                        <a:cubicBezTo>
                          <a:pt x="3182884" y="12649"/>
                          <a:pt x="3181703" y="17989"/>
                          <a:pt x="3182691" y="27432"/>
                        </a:cubicBezTo>
                        <a:cubicBezTo>
                          <a:pt x="3039108" y="-3557"/>
                          <a:pt x="2823859" y="22992"/>
                          <a:pt x="2546153" y="27432"/>
                        </a:cubicBezTo>
                        <a:cubicBezTo>
                          <a:pt x="2268447" y="31872"/>
                          <a:pt x="2097497" y="12811"/>
                          <a:pt x="1845961" y="27432"/>
                        </a:cubicBezTo>
                        <a:cubicBezTo>
                          <a:pt x="1594425" y="42053"/>
                          <a:pt x="1463019" y="38519"/>
                          <a:pt x="1304903" y="27432"/>
                        </a:cubicBezTo>
                        <a:cubicBezTo>
                          <a:pt x="1146787" y="16345"/>
                          <a:pt x="945826" y="15622"/>
                          <a:pt x="668365" y="27432"/>
                        </a:cubicBezTo>
                        <a:cubicBezTo>
                          <a:pt x="390904" y="39242"/>
                          <a:pt x="288244" y="4516"/>
                          <a:pt x="0" y="27432"/>
                        </a:cubicBezTo>
                        <a:cubicBezTo>
                          <a:pt x="1300" y="19678"/>
                          <a:pt x="-86" y="1204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1" name="Rectangle 10">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rgbClr val="F775A7"/>
          </a:solidFill>
          <a:ln w="6857" cap="flat">
            <a:noFill/>
            <a:prstDash val="solid"/>
            <a:miter/>
          </a:ln>
        </p:spPr>
        <p:txBody>
          <a:bodyPr wrap="square" rtlCol="0" anchor="ctr">
            <a:noAutofit/>
          </a:bodyPr>
          <a:lstStyle/>
          <a:p>
            <a:endParaRPr lang="en-US"/>
          </a:p>
        </p:txBody>
      </p:sp>
      <p:sp>
        <p:nvSpPr>
          <p:cNvPr id="3" name="Espace réservé du texte 2"/>
          <p:cNvSpPr>
            <a:spLocks noGrp="1"/>
          </p:cNvSpPr>
          <p:nvPr>
            <p:ph type="body" idx="1"/>
          </p:nvPr>
        </p:nvSpPr>
        <p:spPr>
          <a:xfrm>
            <a:off x="4216545" y="4312561"/>
            <a:ext cx="4237012" cy="1687815"/>
          </a:xfrm>
        </p:spPr>
        <p:txBody>
          <a:bodyPr vert="horz" lIns="91440" tIns="45720" rIns="91440" bIns="45720" rtlCol="0" anchor="t">
            <a:normAutofit fontScale="85000" lnSpcReduction="20000"/>
          </a:bodyPr>
          <a:lstStyle/>
          <a:p>
            <a:pPr>
              <a:lnSpc>
                <a:spcPct val="100000"/>
              </a:lnSpc>
            </a:pPr>
            <a:r>
              <a:rPr lang="en-US" sz="2900" b="1" dirty="0" err="1">
                <a:solidFill>
                  <a:srgbClr val="FBF9F6"/>
                </a:solidFill>
                <a:latin typeface="Bradley Hand ITC" panose="03070402050302030203" pitchFamily="66" charset="0"/>
              </a:rPr>
              <a:t>Exercice</a:t>
            </a:r>
            <a:r>
              <a:rPr lang="en-US" sz="2900" b="1" dirty="0">
                <a:solidFill>
                  <a:srgbClr val="FBF9F6"/>
                </a:solidFill>
                <a:latin typeface="Bradley Hand ITC" panose="03070402050302030203" pitchFamily="66" charset="0"/>
              </a:rPr>
              <a:t> 3</a:t>
            </a:r>
          </a:p>
          <a:p>
            <a:pPr>
              <a:lnSpc>
                <a:spcPct val="100000"/>
              </a:lnSpc>
            </a:pPr>
            <a:r>
              <a:rPr lang="en-US" sz="2900" b="1" dirty="0">
                <a:solidFill>
                  <a:srgbClr val="FBF9F6"/>
                </a:solidFill>
                <a:latin typeface="Bradley Hand ITC" panose="03070402050302030203" pitchFamily="66" charset="0"/>
              </a:rPr>
              <a:t>La </a:t>
            </a:r>
            <a:r>
              <a:rPr lang="en-US" sz="2900" b="1" dirty="0" err="1">
                <a:solidFill>
                  <a:srgbClr val="FBF9F6"/>
                </a:solidFill>
                <a:latin typeface="Bradley Hand ITC" panose="03070402050302030203" pitchFamily="66" charset="0"/>
              </a:rPr>
              <a:t>visite</a:t>
            </a:r>
            <a:r>
              <a:rPr lang="en-US" sz="2900" b="1" dirty="0">
                <a:solidFill>
                  <a:srgbClr val="FBF9F6"/>
                </a:solidFill>
                <a:latin typeface="Bradley Hand ITC" panose="03070402050302030203" pitchFamily="66" charset="0"/>
              </a:rPr>
              <a:t> au zoo</a:t>
            </a:r>
          </a:p>
          <a:p>
            <a:pPr>
              <a:lnSpc>
                <a:spcPct val="100000"/>
              </a:lnSpc>
            </a:pPr>
            <a:r>
              <a:rPr lang="en-US" sz="2900" b="1" dirty="0">
                <a:solidFill>
                  <a:srgbClr val="FBF9F6"/>
                </a:solidFill>
                <a:latin typeface="Bradley Hand ITC" panose="03070402050302030203" pitchFamily="66" charset="0"/>
              </a:rPr>
              <a:t> Identification </a:t>
            </a:r>
            <a:r>
              <a:rPr lang="en-US" sz="2900" b="1" dirty="0" err="1">
                <a:solidFill>
                  <a:srgbClr val="FBF9F6"/>
                </a:solidFill>
                <a:latin typeface="Bradley Hand ITC" panose="03070402050302030203" pitchFamily="66" charset="0"/>
              </a:rPr>
              <a:t>d’une</a:t>
            </a:r>
            <a:r>
              <a:rPr lang="en-US" sz="2900" b="1" dirty="0">
                <a:solidFill>
                  <a:srgbClr val="FBF9F6"/>
                </a:solidFill>
                <a:latin typeface="Bradley Hand ITC" panose="03070402050302030203" pitchFamily="66" charset="0"/>
              </a:rPr>
              <a:t> rime (la </a:t>
            </a:r>
            <a:r>
              <a:rPr lang="en-US" sz="2900" b="1" dirty="0" err="1">
                <a:solidFill>
                  <a:srgbClr val="FBF9F6"/>
                </a:solidFill>
                <a:latin typeface="Bradley Hand ITC" panose="03070402050302030203" pitchFamily="66" charset="0"/>
              </a:rPr>
              <a:t>voyelle</a:t>
            </a:r>
            <a:r>
              <a:rPr lang="en-US" sz="2900" b="1" dirty="0">
                <a:solidFill>
                  <a:srgbClr val="FBF9F6"/>
                </a:solidFill>
                <a:latin typeface="Bradley Hand ITC" panose="03070402050302030203" pitchFamily="66" charset="0"/>
              </a:rPr>
              <a:t> </a:t>
            </a:r>
            <a:r>
              <a:rPr lang="en-US" sz="2900" b="1" dirty="0" err="1">
                <a:solidFill>
                  <a:srgbClr val="FBF9F6"/>
                </a:solidFill>
                <a:latin typeface="Bradley Hand ITC" panose="03070402050302030203" pitchFamily="66" charset="0"/>
              </a:rPr>
              <a:t>en</a:t>
            </a:r>
            <a:r>
              <a:rPr lang="en-US" sz="2900" b="1" dirty="0">
                <a:solidFill>
                  <a:srgbClr val="FBF9F6"/>
                </a:solidFill>
                <a:latin typeface="Bradley Hand ITC" panose="03070402050302030203" pitchFamily="66" charset="0"/>
              </a:rPr>
              <a:t> fin de mot)</a:t>
            </a:r>
          </a:p>
          <a:p>
            <a:pPr>
              <a:lnSpc>
                <a:spcPct val="100000"/>
              </a:lnSpc>
            </a:pPr>
            <a:endParaRPr lang="en-US" sz="2900" dirty="0">
              <a:solidFill>
                <a:srgbClr val="FBF9F6"/>
              </a:solidFill>
              <a:latin typeface="Bradley Hand ITC" panose="03070402050302030203" pitchFamily="66" charset="0"/>
            </a:endParaRPr>
          </a:p>
        </p:txBody>
      </p:sp>
      <p:pic>
        <p:nvPicPr>
          <p:cNvPr id="4" name="Image 3" descr="Une image contenant table, assis, dessin&#10;&#10;Description générée automatiquement">
            <a:extLst>
              <a:ext uri="{FF2B5EF4-FFF2-40B4-BE49-F238E27FC236}">
                <a16:creationId xmlns:a16="http://schemas.microsoft.com/office/drawing/2014/main" id="{DF16E3DC-514E-4B85-88D5-148BE22FE3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3741" y="2592022"/>
            <a:ext cx="2526726" cy="1673955"/>
          </a:xfrm>
          <a:prstGeom prst="rect">
            <a:avLst/>
          </a:prstGeom>
        </p:spPr>
      </p:pic>
      <p:sp>
        <p:nvSpPr>
          <p:cNvPr id="19" name="Rectangle 6">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8261" y="4043302"/>
            <a:ext cx="3977640" cy="27432"/>
          </a:xfrm>
          <a:custGeom>
            <a:avLst/>
            <a:gdLst>
              <a:gd name="connsiteX0" fmla="*/ 0 w 3977640"/>
              <a:gd name="connsiteY0" fmla="*/ 0 h 27432"/>
              <a:gd name="connsiteX1" fmla="*/ 742493 w 3977640"/>
              <a:gd name="connsiteY1" fmla="*/ 0 h 27432"/>
              <a:gd name="connsiteX2" fmla="*/ 1445209 w 3977640"/>
              <a:gd name="connsiteY2" fmla="*/ 0 h 27432"/>
              <a:gd name="connsiteX3" fmla="*/ 2147926 w 3977640"/>
              <a:gd name="connsiteY3" fmla="*/ 0 h 27432"/>
              <a:gd name="connsiteX4" fmla="*/ 2691536 w 3977640"/>
              <a:gd name="connsiteY4" fmla="*/ 0 h 27432"/>
              <a:gd name="connsiteX5" fmla="*/ 327492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227478 w 3977640"/>
              <a:gd name="connsiteY10" fmla="*/ 27432 h 27432"/>
              <a:gd name="connsiteX11" fmla="*/ 1524762 w 3977640"/>
              <a:gd name="connsiteY11" fmla="*/ 27432 h 27432"/>
              <a:gd name="connsiteX12" fmla="*/ 941375 w 3977640"/>
              <a:gd name="connsiteY12" fmla="*/ 27432 h 27432"/>
              <a:gd name="connsiteX13" fmla="*/ 0 w 3977640"/>
              <a:gd name="connsiteY13" fmla="*/ 27432 h 27432"/>
              <a:gd name="connsiteX14" fmla="*/ 0 w 3977640"/>
              <a:gd name="connsiteY14" fmla="*/ 0 h 27432"/>
              <a:gd name="connsiteX0" fmla="*/ 0 w 3977640"/>
              <a:gd name="connsiteY0" fmla="*/ 0 h 27432"/>
              <a:gd name="connsiteX1" fmla="*/ 623164 w 3977640"/>
              <a:gd name="connsiteY1" fmla="*/ 0 h 27432"/>
              <a:gd name="connsiteX2" fmla="*/ 1166774 w 3977640"/>
              <a:gd name="connsiteY2" fmla="*/ 0 h 27432"/>
              <a:gd name="connsiteX3" fmla="*/ 1909267 w 3977640"/>
              <a:gd name="connsiteY3" fmla="*/ 0 h 27432"/>
              <a:gd name="connsiteX4" fmla="*/ 2532431 w 3977640"/>
              <a:gd name="connsiteY4" fmla="*/ 0 h 27432"/>
              <a:gd name="connsiteX5" fmla="*/ 315559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108149 w 3977640"/>
              <a:gd name="connsiteY10" fmla="*/ 27432 h 27432"/>
              <a:gd name="connsiteX11" fmla="*/ 1445209 w 3977640"/>
              <a:gd name="connsiteY11" fmla="*/ 27432 h 27432"/>
              <a:gd name="connsiteX12" fmla="*/ 822046 w 3977640"/>
              <a:gd name="connsiteY12" fmla="*/ 27432 h 27432"/>
              <a:gd name="connsiteX13" fmla="*/ 0 w 3977640"/>
              <a:gd name="connsiteY13" fmla="*/ 27432 h 27432"/>
              <a:gd name="connsiteX14" fmla="*/ 0 w 397764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27432" fill="none" extrusionOk="0">
                <a:moveTo>
                  <a:pt x="0" y="0"/>
                </a:moveTo>
                <a:cubicBezTo>
                  <a:pt x="363914" y="-18877"/>
                  <a:pt x="425952" y="-28373"/>
                  <a:pt x="742493" y="0"/>
                </a:cubicBezTo>
                <a:cubicBezTo>
                  <a:pt x="1042363" y="42731"/>
                  <a:pt x="1224517" y="13877"/>
                  <a:pt x="1445209" y="0"/>
                </a:cubicBezTo>
                <a:cubicBezTo>
                  <a:pt x="1675472" y="7578"/>
                  <a:pt x="1925197" y="-14432"/>
                  <a:pt x="2147926" y="0"/>
                </a:cubicBezTo>
                <a:cubicBezTo>
                  <a:pt x="2373929" y="27953"/>
                  <a:pt x="2500951" y="17878"/>
                  <a:pt x="2691536" y="0"/>
                </a:cubicBezTo>
                <a:cubicBezTo>
                  <a:pt x="2865435" y="-10732"/>
                  <a:pt x="3026731" y="-8882"/>
                  <a:pt x="3274924" y="0"/>
                </a:cubicBezTo>
                <a:cubicBezTo>
                  <a:pt x="3515205" y="3371"/>
                  <a:pt x="3627732" y="-19172"/>
                  <a:pt x="3977640" y="0"/>
                </a:cubicBezTo>
                <a:cubicBezTo>
                  <a:pt x="3977372" y="9025"/>
                  <a:pt x="3976885" y="15837"/>
                  <a:pt x="3977640" y="27432"/>
                </a:cubicBezTo>
                <a:cubicBezTo>
                  <a:pt x="3751689" y="51849"/>
                  <a:pt x="3451301" y="-19456"/>
                  <a:pt x="3314700" y="27432"/>
                </a:cubicBezTo>
                <a:cubicBezTo>
                  <a:pt x="3177670" y="56244"/>
                  <a:pt x="2913363" y="1676"/>
                  <a:pt x="2771089" y="27432"/>
                </a:cubicBezTo>
                <a:cubicBezTo>
                  <a:pt x="2663872" y="49113"/>
                  <a:pt x="2390582" y="57102"/>
                  <a:pt x="2227478" y="27432"/>
                </a:cubicBezTo>
                <a:cubicBezTo>
                  <a:pt x="2026300" y="38230"/>
                  <a:pt x="1761765" y="-35341"/>
                  <a:pt x="1524762" y="27432"/>
                </a:cubicBezTo>
                <a:cubicBezTo>
                  <a:pt x="1278806" y="44351"/>
                  <a:pt x="1228904" y="50009"/>
                  <a:pt x="941375" y="27432"/>
                </a:cubicBezTo>
                <a:cubicBezTo>
                  <a:pt x="638373" y="-8493"/>
                  <a:pt x="502335" y="33566"/>
                  <a:pt x="0" y="27432"/>
                </a:cubicBezTo>
                <a:cubicBezTo>
                  <a:pt x="-538" y="18636"/>
                  <a:pt x="-487" y="13327"/>
                  <a:pt x="0" y="0"/>
                </a:cubicBezTo>
                <a:close/>
              </a:path>
              <a:path w="3977640" h="27432" stroke="0" extrusionOk="0">
                <a:moveTo>
                  <a:pt x="0" y="0"/>
                </a:moveTo>
                <a:cubicBezTo>
                  <a:pt x="201349" y="851"/>
                  <a:pt x="406024" y="51823"/>
                  <a:pt x="623164" y="0"/>
                </a:cubicBezTo>
                <a:cubicBezTo>
                  <a:pt x="840825" y="-8810"/>
                  <a:pt x="904978" y="-5073"/>
                  <a:pt x="1166774" y="0"/>
                </a:cubicBezTo>
                <a:cubicBezTo>
                  <a:pt x="1465154" y="-6245"/>
                  <a:pt x="1770466" y="48184"/>
                  <a:pt x="1909267" y="0"/>
                </a:cubicBezTo>
                <a:cubicBezTo>
                  <a:pt x="2103125" y="6481"/>
                  <a:pt x="2323337" y="27170"/>
                  <a:pt x="2532431" y="0"/>
                </a:cubicBezTo>
                <a:cubicBezTo>
                  <a:pt x="2758236" y="4017"/>
                  <a:pt x="2904287" y="-15068"/>
                  <a:pt x="3155594" y="0"/>
                </a:cubicBezTo>
                <a:cubicBezTo>
                  <a:pt x="3362259" y="36218"/>
                  <a:pt x="3647028" y="-28453"/>
                  <a:pt x="3977640" y="0"/>
                </a:cubicBezTo>
                <a:cubicBezTo>
                  <a:pt x="3976758" y="9019"/>
                  <a:pt x="3976385" y="13880"/>
                  <a:pt x="3977640" y="27432"/>
                </a:cubicBezTo>
                <a:cubicBezTo>
                  <a:pt x="3729156" y="55241"/>
                  <a:pt x="3505087" y="49746"/>
                  <a:pt x="3314700" y="27432"/>
                </a:cubicBezTo>
                <a:cubicBezTo>
                  <a:pt x="3121715" y="7594"/>
                  <a:pt x="2978076" y="42551"/>
                  <a:pt x="2771089" y="27432"/>
                </a:cubicBezTo>
                <a:cubicBezTo>
                  <a:pt x="2593148" y="31316"/>
                  <a:pt x="2404116" y="46782"/>
                  <a:pt x="2108149" y="27432"/>
                </a:cubicBezTo>
                <a:cubicBezTo>
                  <a:pt x="1835600" y="15364"/>
                  <a:pt x="1729748" y="-11762"/>
                  <a:pt x="1445209" y="27432"/>
                </a:cubicBezTo>
                <a:cubicBezTo>
                  <a:pt x="1160571" y="49870"/>
                  <a:pt x="1130920" y="32810"/>
                  <a:pt x="822046" y="27432"/>
                </a:cubicBezTo>
                <a:cubicBezTo>
                  <a:pt x="501296" y="15859"/>
                  <a:pt x="407236" y="48483"/>
                  <a:pt x="0" y="27432"/>
                </a:cubicBezTo>
                <a:cubicBezTo>
                  <a:pt x="-277" y="16368"/>
                  <a:pt x="-306" y="12889"/>
                  <a:pt x="0" y="0"/>
                </a:cubicBezTo>
                <a:close/>
              </a:path>
              <a:path w="3977640" h="27432" fill="none" stroke="0" extrusionOk="0">
                <a:moveTo>
                  <a:pt x="0" y="0"/>
                </a:moveTo>
                <a:cubicBezTo>
                  <a:pt x="353035" y="-8761"/>
                  <a:pt x="419741" y="-28719"/>
                  <a:pt x="742493" y="0"/>
                </a:cubicBezTo>
                <a:cubicBezTo>
                  <a:pt x="1060298" y="38834"/>
                  <a:pt x="1180703" y="7400"/>
                  <a:pt x="1445209" y="0"/>
                </a:cubicBezTo>
                <a:cubicBezTo>
                  <a:pt x="1670400" y="-806"/>
                  <a:pt x="1899946" y="32251"/>
                  <a:pt x="2147926" y="0"/>
                </a:cubicBezTo>
                <a:cubicBezTo>
                  <a:pt x="2378849" y="-2551"/>
                  <a:pt x="2540656" y="26352"/>
                  <a:pt x="2691536" y="0"/>
                </a:cubicBezTo>
                <a:cubicBezTo>
                  <a:pt x="2876931" y="-15095"/>
                  <a:pt x="3040017" y="-21259"/>
                  <a:pt x="3274924" y="0"/>
                </a:cubicBezTo>
                <a:cubicBezTo>
                  <a:pt x="3485565" y="9785"/>
                  <a:pt x="3621162" y="-6589"/>
                  <a:pt x="3977640" y="0"/>
                </a:cubicBezTo>
                <a:cubicBezTo>
                  <a:pt x="3976615" y="7779"/>
                  <a:pt x="3976569" y="15615"/>
                  <a:pt x="3977640" y="27432"/>
                </a:cubicBezTo>
                <a:cubicBezTo>
                  <a:pt x="3760430" y="43089"/>
                  <a:pt x="3473858" y="5199"/>
                  <a:pt x="3314700" y="27432"/>
                </a:cubicBezTo>
                <a:cubicBezTo>
                  <a:pt x="3143719" y="48135"/>
                  <a:pt x="2925427" y="37459"/>
                  <a:pt x="2771089" y="27432"/>
                </a:cubicBezTo>
                <a:cubicBezTo>
                  <a:pt x="2644074" y="50858"/>
                  <a:pt x="2422069" y="97707"/>
                  <a:pt x="2227478" y="27432"/>
                </a:cubicBezTo>
                <a:cubicBezTo>
                  <a:pt x="2056653" y="33373"/>
                  <a:pt x="1780889" y="14024"/>
                  <a:pt x="1524762" y="27432"/>
                </a:cubicBezTo>
                <a:cubicBezTo>
                  <a:pt x="1275245" y="46905"/>
                  <a:pt x="1227316" y="47097"/>
                  <a:pt x="941375" y="27432"/>
                </a:cubicBezTo>
                <a:cubicBezTo>
                  <a:pt x="639482" y="1713"/>
                  <a:pt x="459859" y="61144"/>
                  <a:pt x="0" y="27432"/>
                </a:cubicBezTo>
                <a:cubicBezTo>
                  <a:pt x="-58" y="18188"/>
                  <a:pt x="-878" y="12422"/>
                  <a:pt x="0" y="0"/>
                </a:cubicBezTo>
                <a:close/>
              </a:path>
            </a:pathLst>
          </a:custGeom>
          <a:solidFill>
            <a:srgbClr val="FBF9F6"/>
          </a:solidFill>
          <a:ln w="41275" cap="rnd">
            <a:solidFill>
              <a:srgbClr val="FBF9F6"/>
            </a:solidFill>
            <a:round/>
            <a:extLst>
              <a:ext uri="{C807C97D-BFC1-408E-A445-0C87EB9F89A2}">
                <ask:lineSketchStyleProps xmlns:ask="http://schemas.microsoft.com/office/drawing/2018/sketchyshapes" sd="1219033472">
                  <a:custGeom>
                    <a:avLst/>
                    <a:gdLst>
                      <a:gd name="connsiteX0" fmla="*/ 0 w 3977640"/>
                      <a:gd name="connsiteY0" fmla="*/ 0 h 27432"/>
                      <a:gd name="connsiteX1" fmla="*/ 742493 w 3977640"/>
                      <a:gd name="connsiteY1" fmla="*/ 0 h 27432"/>
                      <a:gd name="connsiteX2" fmla="*/ 1445209 w 3977640"/>
                      <a:gd name="connsiteY2" fmla="*/ 0 h 27432"/>
                      <a:gd name="connsiteX3" fmla="*/ 2147926 w 3977640"/>
                      <a:gd name="connsiteY3" fmla="*/ 0 h 27432"/>
                      <a:gd name="connsiteX4" fmla="*/ 2691536 w 3977640"/>
                      <a:gd name="connsiteY4" fmla="*/ 0 h 27432"/>
                      <a:gd name="connsiteX5" fmla="*/ 327492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227478 w 3977640"/>
                      <a:gd name="connsiteY10" fmla="*/ 27432 h 27432"/>
                      <a:gd name="connsiteX11" fmla="*/ 1524762 w 3977640"/>
                      <a:gd name="connsiteY11" fmla="*/ 27432 h 27432"/>
                      <a:gd name="connsiteX12" fmla="*/ 941375 w 3977640"/>
                      <a:gd name="connsiteY12" fmla="*/ 27432 h 27432"/>
                      <a:gd name="connsiteX13" fmla="*/ 0 w 3977640"/>
                      <a:gd name="connsiteY13" fmla="*/ 27432 h 27432"/>
                      <a:gd name="connsiteX14" fmla="*/ 0 w 397764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27432" fill="none" extrusionOk="0">
                        <a:moveTo>
                          <a:pt x="0" y="0"/>
                        </a:moveTo>
                        <a:cubicBezTo>
                          <a:pt x="362724" y="-2785"/>
                          <a:pt x="438784" y="-35866"/>
                          <a:pt x="742493" y="0"/>
                        </a:cubicBezTo>
                        <a:cubicBezTo>
                          <a:pt x="1046202" y="35866"/>
                          <a:pt x="1214361" y="6330"/>
                          <a:pt x="1445209" y="0"/>
                        </a:cubicBezTo>
                        <a:cubicBezTo>
                          <a:pt x="1676057" y="-6330"/>
                          <a:pt x="1906372" y="-3266"/>
                          <a:pt x="2147926" y="0"/>
                        </a:cubicBezTo>
                        <a:cubicBezTo>
                          <a:pt x="2389480" y="3266"/>
                          <a:pt x="2520714" y="16824"/>
                          <a:pt x="2691536" y="0"/>
                        </a:cubicBezTo>
                        <a:cubicBezTo>
                          <a:pt x="2862358" y="-16824"/>
                          <a:pt x="3036508" y="-14038"/>
                          <a:pt x="3274924" y="0"/>
                        </a:cubicBezTo>
                        <a:cubicBezTo>
                          <a:pt x="3513340" y="14038"/>
                          <a:pt x="3634141" y="-18809"/>
                          <a:pt x="3977640" y="0"/>
                        </a:cubicBezTo>
                        <a:cubicBezTo>
                          <a:pt x="3976683" y="8431"/>
                          <a:pt x="3977291" y="14612"/>
                          <a:pt x="3977640" y="27432"/>
                        </a:cubicBezTo>
                        <a:cubicBezTo>
                          <a:pt x="3757007" y="41173"/>
                          <a:pt x="3469003" y="4032"/>
                          <a:pt x="3314700" y="27432"/>
                        </a:cubicBezTo>
                        <a:cubicBezTo>
                          <a:pt x="3160397" y="50832"/>
                          <a:pt x="2914663" y="28656"/>
                          <a:pt x="2771089" y="27432"/>
                        </a:cubicBezTo>
                        <a:cubicBezTo>
                          <a:pt x="2627515" y="26208"/>
                          <a:pt x="2417576" y="51178"/>
                          <a:pt x="2227478" y="27432"/>
                        </a:cubicBezTo>
                        <a:cubicBezTo>
                          <a:pt x="2037380" y="3686"/>
                          <a:pt x="1775246" y="7112"/>
                          <a:pt x="1524762" y="27432"/>
                        </a:cubicBezTo>
                        <a:cubicBezTo>
                          <a:pt x="1274278" y="47752"/>
                          <a:pt x="1225405" y="56084"/>
                          <a:pt x="941375" y="27432"/>
                        </a:cubicBezTo>
                        <a:cubicBezTo>
                          <a:pt x="657345" y="-1220"/>
                          <a:pt x="468340" y="66995"/>
                          <a:pt x="0" y="27432"/>
                        </a:cubicBezTo>
                        <a:cubicBezTo>
                          <a:pt x="226" y="18208"/>
                          <a:pt x="-648" y="12891"/>
                          <a:pt x="0" y="0"/>
                        </a:cubicBezTo>
                        <a:close/>
                      </a:path>
                      <a:path w="3977640" h="27432" stroke="0" extrusionOk="0">
                        <a:moveTo>
                          <a:pt x="0" y="0"/>
                        </a:moveTo>
                        <a:cubicBezTo>
                          <a:pt x="167643" y="7540"/>
                          <a:pt x="416663" y="12011"/>
                          <a:pt x="623164" y="0"/>
                        </a:cubicBezTo>
                        <a:cubicBezTo>
                          <a:pt x="829665" y="-12011"/>
                          <a:pt x="908844" y="7531"/>
                          <a:pt x="1166774" y="0"/>
                        </a:cubicBezTo>
                        <a:cubicBezTo>
                          <a:pt x="1424704" y="-7531"/>
                          <a:pt x="1745729" y="22552"/>
                          <a:pt x="1909267" y="0"/>
                        </a:cubicBezTo>
                        <a:cubicBezTo>
                          <a:pt x="2072805" y="-22552"/>
                          <a:pt x="2313264" y="2550"/>
                          <a:pt x="2532431" y="0"/>
                        </a:cubicBezTo>
                        <a:cubicBezTo>
                          <a:pt x="2751598" y="-2550"/>
                          <a:pt x="2914229" y="-1772"/>
                          <a:pt x="3155594" y="0"/>
                        </a:cubicBezTo>
                        <a:cubicBezTo>
                          <a:pt x="3396959" y="1772"/>
                          <a:pt x="3603015" y="-38331"/>
                          <a:pt x="3977640" y="0"/>
                        </a:cubicBezTo>
                        <a:cubicBezTo>
                          <a:pt x="3976285" y="9524"/>
                          <a:pt x="3976438" y="13975"/>
                          <a:pt x="3977640" y="27432"/>
                        </a:cubicBezTo>
                        <a:cubicBezTo>
                          <a:pt x="3733612" y="53170"/>
                          <a:pt x="3504694" y="43848"/>
                          <a:pt x="3314700" y="27432"/>
                        </a:cubicBezTo>
                        <a:cubicBezTo>
                          <a:pt x="3124706" y="11016"/>
                          <a:pt x="2970848" y="50372"/>
                          <a:pt x="2771089" y="27432"/>
                        </a:cubicBezTo>
                        <a:cubicBezTo>
                          <a:pt x="2571330" y="4492"/>
                          <a:pt x="2374617" y="41725"/>
                          <a:pt x="2108149" y="27432"/>
                        </a:cubicBezTo>
                        <a:cubicBezTo>
                          <a:pt x="1841681" y="13139"/>
                          <a:pt x="1730147" y="1957"/>
                          <a:pt x="1445209" y="27432"/>
                        </a:cubicBezTo>
                        <a:cubicBezTo>
                          <a:pt x="1160271" y="52907"/>
                          <a:pt x="1128446" y="40125"/>
                          <a:pt x="822046" y="27432"/>
                        </a:cubicBezTo>
                        <a:cubicBezTo>
                          <a:pt x="515646" y="14739"/>
                          <a:pt x="401539" y="57352"/>
                          <a:pt x="0" y="27432"/>
                        </a:cubicBezTo>
                        <a:cubicBezTo>
                          <a:pt x="-800" y="16780"/>
                          <a:pt x="-583" y="1291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3899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309B81C-FF2A-41B2-AB9B-59EF78388C0D}"/>
              </a:ext>
            </a:extLst>
          </p:cNvPr>
          <p:cNvSpPr>
            <a:spLocks noGrp="1"/>
          </p:cNvSpPr>
          <p:nvPr>
            <p:ph type="title"/>
          </p:nvPr>
        </p:nvSpPr>
        <p:spPr>
          <a:xfrm>
            <a:off x="432054" y="238539"/>
            <a:ext cx="8263890" cy="1434415"/>
          </a:xfrm>
        </p:spPr>
        <p:txBody>
          <a:bodyPr anchor="b">
            <a:normAutofit/>
          </a:bodyPr>
          <a:lstStyle/>
          <a:p>
            <a:r>
              <a:rPr lang="fr-CA" sz="6300" b="1" dirty="0">
                <a:latin typeface="Bradley Hand ITC" panose="03070402050302030203" pitchFamily="66" charset="0"/>
                <a:cs typeface="Arial" panose="020B0604020202020204" pitchFamily="34" charset="0"/>
              </a:rPr>
              <a:t>3) La visite au zoo</a:t>
            </a:r>
          </a:p>
        </p:txBody>
      </p:sp>
      <p:sp>
        <p:nvSpPr>
          <p:cNvPr id="12"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054" y="1817073"/>
            <a:ext cx="8263890" cy="18288"/>
          </a:xfrm>
          <a:custGeom>
            <a:avLst/>
            <a:gdLst>
              <a:gd name="connsiteX0" fmla="*/ 0 w 8263890"/>
              <a:gd name="connsiteY0" fmla="*/ 0 h 18288"/>
              <a:gd name="connsiteX1" fmla="*/ 440741 w 8263890"/>
              <a:gd name="connsiteY1" fmla="*/ 0 h 18288"/>
              <a:gd name="connsiteX2" fmla="*/ 1212037 w 8263890"/>
              <a:gd name="connsiteY2" fmla="*/ 0 h 18288"/>
              <a:gd name="connsiteX3" fmla="*/ 1652778 w 8263890"/>
              <a:gd name="connsiteY3" fmla="*/ 0 h 18288"/>
              <a:gd name="connsiteX4" fmla="*/ 2258797 w 8263890"/>
              <a:gd name="connsiteY4" fmla="*/ 0 h 18288"/>
              <a:gd name="connsiteX5" fmla="*/ 3112732 w 8263890"/>
              <a:gd name="connsiteY5" fmla="*/ 0 h 18288"/>
              <a:gd name="connsiteX6" fmla="*/ 3801389 w 8263890"/>
              <a:gd name="connsiteY6" fmla="*/ 0 h 18288"/>
              <a:gd name="connsiteX7" fmla="*/ 4572686 w 8263890"/>
              <a:gd name="connsiteY7" fmla="*/ 0 h 18288"/>
              <a:gd name="connsiteX8" fmla="*/ 5178704 w 8263890"/>
              <a:gd name="connsiteY8" fmla="*/ 0 h 18288"/>
              <a:gd name="connsiteX9" fmla="*/ 5867362 w 8263890"/>
              <a:gd name="connsiteY9" fmla="*/ 0 h 18288"/>
              <a:gd name="connsiteX10" fmla="*/ 6721297 w 8263890"/>
              <a:gd name="connsiteY10" fmla="*/ 0 h 18288"/>
              <a:gd name="connsiteX11" fmla="*/ 7244677 w 8263890"/>
              <a:gd name="connsiteY11" fmla="*/ 0 h 18288"/>
              <a:gd name="connsiteX12" fmla="*/ 8263890 w 8263890"/>
              <a:gd name="connsiteY12" fmla="*/ 0 h 18288"/>
              <a:gd name="connsiteX13" fmla="*/ 8263890 w 8263890"/>
              <a:gd name="connsiteY13" fmla="*/ 18288 h 18288"/>
              <a:gd name="connsiteX14" fmla="*/ 7657871 w 8263890"/>
              <a:gd name="connsiteY14" fmla="*/ 18288 h 18288"/>
              <a:gd name="connsiteX15" fmla="*/ 7217131 w 8263890"/>
              <a:gd name="connsiteY15" fmla="*/ 18288 h 18288"/>
              <a:gd name="connsiteX16" fmla="*/ 6528473 w 8263890"/>
              <a:gd name="connsiteY16" fmla="*/ 18288 h 18288"/>
              <a:gd name="connsiteX17" fmla="*/ 6005093 w 8263890"/>
              <a:gd name="connsiteY17" fmla="*/ 18288 h 18288"/>
              <a:gd name="connsiteX18" fmla="*/ 5316436 w 8263890"/>
              <a:gd name="connsiteY18" fmla="*/ 18288 h 18288"/>
              <a:gd name="connsiteX19" fmla="*/ 4627778 w 8263890"/>
              <a:gd name="connsiteY19" fmla="*/ 18288 h 18288"/>
              <a:gd name="connsiteX20" fmla="*/ 3939121 w 8263890"/>
              <a:gd name="connsiteY20" fmla="*/ 18288 h 18288"/>
              <a:gd name="connsiteX21" fmla="*/ 3250463 w 8263890"/>
              <a:gd name="connsiteY21" fmla="*/ 18288 h 18288"/>
              <a:gd name="connsiteX22" fmla="*/ 2644445 w 8263890"/>
              <a:gd name="connsiteY22" fmla="*/ 18288 h 18288"/>
              <a:gd name="connsiteX23" fmla="*/ 1873148 w 8263890"/>
              <a:gd name="connsiteY23" fmla="*/ 18288 h 18288"/>
              <a:gd name="connsiteX24" fmla="*/ 1184491 w 8263890"/>
              <a:gd name="connsiteY24" fmla="*/ 18288 h 18288"/>
              <a:gd name="connsiteX25" fmla="*/ 0 w 8263890"/>
              <a:gd name="connsiteY25" fmla="*/ 18288 h 18288"/>
              <a:gd name="connsiteX26" fmla="*/ 0 w 826389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63890" h="18288" fill="none" extrusionOk="0">
                <a:moveTo>
                  <a:pt x="0" y="0"/>
                </a:moveTo>
                <a:cubicBezTo>
                  <a:pt x="132695" y="-21619"/>
                  <a:pt x="239687" y="17121"/>
                  <a:pt x="440741" y="0"/>
                </a:cubicBezTo>
                <a:cubicBezTo>
                  <a:pt x="641795" y="-17121"/>
                  <a:pt x="1050885" y="3648"/>
                  <a:pt x="1212037" y="0"/>
                </a:cubicBezTo>
                <a:cubicBezTo>
                  <a:pt x="1373189" y="-3648"/>
                  <a:pt x="1448715" y="3647"/>
                  <a:pt x="1652778" y="0"/>
                </a:cubicBezTo>
                <a:cubicBezTo>
                  <a:pt x="1856841" y="-3647"/>
                  <a:pt x="2080068" y="463"/>
                  <a:pt x="2258797" y="0"/>
                </a:cubicBezTo>
                <a:cubicBezTo>
                  <a:pt x="2437526" y="-463"/>
                  <a:pt x="2823639" y="13678"/>
                  <a:pt x="3112732" y="0"/>
                </a:cubicBezTo>
                <a:cubicBezTo>
                  <a:pt x="3401825" y="-13678"/>
                  <a:pt x="3534840" y="13645"/>
                  <a:pt x="3801389" y="0"/>
                </a:cubicBezTo>
                <a:cubicBezTo>
                  <a:pt x="4067938" y="-13645"/>
                  <a:pt x="4320345" y="15127"/>
                  <a:pt x="4572686" y="0"/>
                </a:cubicBezTo>
                <a:cubicBezTo>
                  <a:pt x="4825027" y="-15127"/>
                  <a:pt x="4945005" y="25540"/>
                  <a:pt x="5178704" y="0"/>
                </a:cubicBezTo>
                <a:cubicBezTo>
                  <a:pt x="5412403" y="-25540"/>
                  <a:pt x="5690098" y="-18134"/>
                  <a:pt x="5867362" y="0"/>
                </a:cubicBezTo>
                <a:cubicBezTo>
                  <a:pt x="6044626" y="18134"/>
                  <a:pt x="6510434" y="12200"/>
                  <a:pt x="6721297" y="0"/>
                </a:cubicBezTo>
                <a:cubicBezTo>
                  <a:pt x="6932160" y="-12200"/>
                  <a:pt x="6996768" y="-23642"/>
                  <a:pt x="7244677" y="0"/>
                </a:cubicBezTo>
                <a:cubicBezTo>
                  <a:pt x="7492586" y="23642"/>
                  <a:pt x="7934676" y="-13985"/>
                  <a:pt x="8263890" y="0"/>
                </a:cubicBezTo>
                <a:cubicBezTo>
                  <a:pt x="8263758" y="7702"/>
                  <a:pt x="8263678" y="13511"/>
                  <a:pt x="8263890" y="18288"/>
                </a:cubicBezTo>
                <a:cubicBezTo>
                  <a:pt x="7993232" y="36777"/>
                  <a:pt x="7941048" y="37235"/>
                  <a:pt x="7657871" y="18288"/>
                </a:cubicBezTo>
                <a:cubicBezTo>
                  <a:pt x="7374694" y="-659"/>
                  <a:pt x="7357901" y="27115"/>
                  <a:pt x="7217131" y="18288"/>
                </a:cubicBezTo>
                <a:cubicBezTo>
                  <a:pt x="7076361" y="9461"/>
                  <a:pt x="6750288" y="12871"/>
                  <a:pt x="6528473" y="18288"/>
                </a:cubicBezTo>
                <a:cubicBezTo>
                  <a:pt x="6306658" y="23705"/>
                  <a:pt x="6190754" y="7680"/>
                  <a:pt x="6005093" y="18288"/>
                </a:cubicBezTo>
                <a:cubicBezTo>
                  <a:pt x="5819432" y="28896"/>
                  <a:pt x="5546952" y="-12361"/>
                  <a:pt x="5316436" y="18288"/>
                </a:cubicBezTo>
                <a:cubicBezTo>
                  <a:pt x="5085920" y="48937"/>
                  <a:pt x="4901184" y="-12240"/>
                  <a:pt x="4627778" y="18288"/>
                </a:cubicBezTo>
                <a:cubicBezTo>
                  <a:pt x="4354372" y="48816"/>
                  <a:pt x="4214630" y="-13991"/>
                  <a:pt x="3939121" y="18288"/>
                </a:cubicBezTo>
                <a:cubicBezTo>
                  <a:pt x="3663612" y="50567"/>
                  <a:pt x="3506324" y="3580"/>
                  <a:pt x="3250463" y="18288"/>
                </a:cubicBezTo>
                <a:cubicBezTo>
                  <a:pt x="2994602" y="32996"/>
                  <a:pt x="2861728" y="-9499"/>
                  <a:pt x="2644445" y="18288"/>
                </a:cubicBezTo>
                <a:cubicBezTo>
                  <a:pt x="2427162" y="46075"/>
                  <a:pt x="2042611" y="13599"/>
                  <a:pt x="1873148" y="18288"/>
                </a:cubicBezTo>
                <a:cubicBezTo>
                  <a:pt x="1703685" y="22977"/>
                  <a:pt x="1339953" y="-3538"/>
                  <a:pt x="1184491" y="18288"/>
                </a:cubicBezTo>
                <a:cubicBezTo>
                  <a:pt x="1029029" y="40114"/>
                  <a:pt x="545454" y="-34757"/>
                  <a:pt x="0" y="18288"/>
                </a:cubicBezTo>
                <a:cubicBezTo>
                  <a:pt x="129" y="13298"/>
                  <a:pt x="-675" y="6857"/>
                  <a:pt x="0" y="0"/>
                </a:cubicBezTo>
                <a:close/>
              </a:path>
              <a:path w="8263890" h="18288" stroke="0" extrusionOk="0">
                <a:moveTo>
                  <a:pt x="0" y="0"/>
                </a:moveTo>
                <a:cubicBezTo>
                  <a:pt x="130467" y="-29280"/>
                  <a:pt x="387585" y="-4005"/>
                  <a:pt x="606019" y="0"/>
                </a:cubicBezTo>
                <a:cubicBezTo>
                  <a:pt x="824453" y="4005"/>
                  <a:pt x="835548" y="-20252"/>
                  <a:pt x="1046759" y="0"/>
                </a:cubicBezTo>
                <a:cubicBezTo>
                  <a:pt x="1257970" y="20252"/>
                  <a:pt x="1502872" y="9763"/>
                  <a:pt x="1900695" y="0"/>
                </a:cubicBezTo>
                <a:cubicBezTo>
                  <a:pt x="2298518" y="-9763"/>
                  <a:pt x="2343371" y="-6405"/>
                  <a:pt x="2506713" y="0"/>
                </a:cubicBezTo>
                <a:cubicBezTo>
                  <a:pt x="2670055" y="6405"/>
                  <a:pt x="2979009" y="5003"/>
                  <a:pt x="3112732" y="0"/>
                </a:cubicBezTo>
                <a:cubicBezTo>
                  <a:pt x="3246455" y="-5003"/>
                  <a:pt x="3746263" y="-32866"/>
                  <a:pt x="3966667" y="0"/>
                </a:cubicBezTo>
                <a:cubicBezTo>
                  <a:pt x="4187071" y="32866"/>
                  <a:pt x="4321903" y="10932"/>
                  <a:pt x="4490047" y="0"/>
                </a:cubicBezTo>
                <a:cubicBezTo>
                  <a:pt x="4658191" y="-10932"/>
                  <a:pt x="5156649" y="3968"/>
                  <a:pt x="5343982" y="0"/>
                </a:cubicBezTo>
                <a:cubicBezTo>
                  <a:pt x="5531315" y="-3968"/>
                  <a:pt x="5822952" y="-4181"/>
                  <a:pt x="6197918" y="0"/>
                </a:cubicBezTo>
                <a:cubicBezTo>
                  <a:pt x="6572884" y="4181"/>
                  <a:pt x="6555799" y="11241"/>
                  <a:pt x="6886575" y="0"/>
                </a:cubicBezTo>
                <a:cubicBezTo>
                  <a:pt x="7217351" y="-11241"/>
                  <a:pt x="7933003" y="-65177"/>
                  <a:pt x="8263890" y="0"/>
                </a:cubicBezTo>
                <a:cubicBezTo>
                  <a:pt x="8263902" y="8833"/>
                  <a:pt x="8264430" y="9830"/>
                  <a:pt x="8263890" y="18288"/>
                </a:cubicBezTo>
                <a:cubicBezTo>
                  <a:pt x="8052286" y="36306"/>
                  <a:pt x="7977520" y="21056"/>
                  <a:pt x="7823149" y="18288"/>
                </a:cubicBezTo>
                <a:cubicBezTo>
                  <a:pt x="7668778" y="15520"/>
                  <a:pt x="7319003" y="13335"/>
                  <a:pt x="6969214" y="18288"/>
                </a:cubicBezTo>
                <a:cubicBezTo>
                  <a:pt x="6619425" y="23241"/>
                  <a:pt x="6559264" y="30868"/>
                  <a:pt x="6445834" y="18288"/>
                </a:cubicBezTo>
                <a:cubicBezTo>
                  <a:pt x="6332404" y="5708"/>
                  <a:pt x="6025073" y="41910"/>
                  <a:pt x="5757177" y="18288"/>
                </a:cubicBezTo>
                <a:cubicBezTo>
                  <a:pt x="5489281" y="-5334"/>
                  <a:pt x="5230964" y="-5750"/>
                  <a:pt x="4903241" y="18288"/>
                </a:cubicBezTo>
                <a:cubicBezTo>
                  <a:pt x="4575518" y="42326"/>
                  <a:pt x="4453671" y="-3773"/>
                  <a:pt x="4214584" y="18288"/>
                </a:cubicBezTo>
                <a:cubicBezTo>
                  <a:pt x="3975497" y="40349"/>
                  <a:pt x="3957763" y="4135"/>
                  <a:pt x="3773843" y="18288"/>
                </a:cubicBezTo>
                <a:cubicBezTo>
                  <a:pt x="3589923" y="32441"/>
                  <a:pt x="3405929" y="13388"/>
                  <a:pt x="3250463" y="18288"/>
                </a:cubicBezTo>
                <a:cubicBezTo>
                  <a:pt x="3094997" y="23188"/>
                  <a:pt x="2585101" y="44826"/>
                  <a:pt x="2396528" y="18288"/>
                </a:cubicBezTo>
                <a:cubicBezTo>
                  <a:pt x="2207955" y="-8250"/>
                  <a:pt x="1995162" y="45968"/>
                  <a:pt x="1707871" y="18288"/>
                </a:cubicBezTo>
                <a:cubicBezTo>
                  <a:pt x="1420580" y="-9392"/>
                  <a:pt x="1342632" y="17016"/>
                  <a:pt x="1184491" y="18288"/>
                </a:cubicBezTo>
                <a:cubicBezTo>
                  <a:pt x="1026350" y="19560"/>
                  <a:pt x="418970" y="-40101"/>
                  <a:pt x="0" y="18288"/>
                </a:cubicBezTo>
                <a:cubicBezTo>
                  <a:pt x="74" y="14054"/>
                  <a:pt x="-46" y="6997"/>
                  <a:pt x="0" y="0"/>
                </a:cubicBezTo>
                <a:close/>
              </a:path>
            </a:pathLst>
          </a:custGeom>
          <a:solidFill>
            <a:srgbClr val="EDA532"/>
          </a:solidFill>
          <a:ln w="38100" cap="rnd">
            <a:solidFill>
              <a:srgbClr val="EDA53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B4B9331C-FBA1-4529-A095-DF0E8C7BC38A}"/>
              </a:ext>
            </a:extLst>
          </p:cNvPr>
          <p:cNvSpPr>
            <a:spLocks noGrp="1"/>
          </p:cNvSpPr>
          <p:nvPr>
            <p:ph idx="1"/>
          </p:nvPr>
        </p:nvSpPr>
        <p:spPr>
          <a:xfrm>
            <a:off x="429368" y="2071316"/>
            <a:ext cx="5528951" cy="4119172"/>
          </a:xfrm>
        </p:spPr>
        <p:txBody>
          <a:bodyPr anchor="t">
            <a:normAutofit fontScale="77500" lnSpcReduction="20000"/>
          </a:bodyPr>
          <a:lstStyle/>
          <a:p>
            <a:pPr marL="0" indent="0">
              <a:lnSpc>
                <a:spcPct val="100000"/>
              </a:lnSpc>
              <a:buNone/>
            </a:pPr>
            <a:r>
              <a:rPr lang="fr-CA" sz="2000" b="1" dirty="0">
                <a:latin typeface="Arial" panose="020B0604020202020204" pitchFamily="34" charset="0"/>
                <a:cs typeface="Arial" panose="020B0604020202020204" pitchFamily="34" charset="0"/>
              </a:rPr>
              <a:t>But:  </a:t>
            </a:r>
            <a:r>
              <a:rPr lang="fr-CA" sz="2000" dirty="0">
                <a:latin typeface="Arial" panose="020B0604020202020204" pitchFamily="34" charset="0"/>
                <a:cs typeface="Arial" panose="020B0604020202020204" pitchFamily="34" charset="0"/>
              </a:rPr>
              <a:t>Identifier un mot qui rime avec un autre en identifiant la voyelle à la fin d’un mot.  Coder cette voyelle. </a:t>
            </a:r>
          </a:p>
          <a:p>
            <a:pPr marL="0" indent="0">
              <a:lnSpc>
                <a:spcPct val="100000"/>
              </a:lnSpc>
              <a:buNone/>
            </a:pPr>
            <a:r>
              <a:rPr lang="fr-CA" sz="2000" b="1" dirty="0">
                <a:latin typeface="Arial" panose="020B0604020202020204" pitchFamily="34" charset="0"/>
                <a:cs typeface="Arial" panose="020B0604020202020204" pitchFamily="34" charset="0"/>
              </a:rPr>
              <a:t>Contexte</a:t>
            </a:r>
            <a:r>
              <a:rPr lang="fr-CA" sz="2000" dirty="0">
                <a:latin typeface="Arial" panose="020B0604020202020204" pitchFamily="34" charset="0"/>
                <a:cs typeface="Arial" panose="020B0604020202020204" pitchFamily="34" charset="0"/>
              </a:rPr>
              <a:t>:</a:t>
            </a:r>
          </a:p>
          <a:p>
            <a:pPr marL="0" indent="0">
              <a:lnSpc>
                <a:spcPct val="100000"/>
              </a:lnSpc>
              <a:buNone/>
            </a:pPr>
            <a:r>
              <a:rPr lang="fr-CA" sz="2000" dirty="0">
                <a:latin typeface="Arial" panose="020B0604020202020204" pitchFamily="34" charset="0"/>
                <a:cs typeface="Arial" panose="020B0604020202020204" pitchFamily="34" charset="0"/>
              </a:rPr>
              <a:t>Lilou visite un zoo avec sa famille.  Il a apporté son cellulaire pour prendre des photos.  Il s’amuse à trouver des rimes parmi les animaux. </a:t>
            </a:r>
          </a:p>
          <a:p>
            <a:pPr marL="0" indent="0">
              <a:lnSpc>
                <a:spcPct val="100000"/>
              </a:lnSpc>
              <a:buNone/>
            </a:pPr>
            <a:r>
              <a:rPr lang="fr-CA" sz="2000" b="1" dirty="0">
                <a:latin typeface="Arial" panose="020B0604020202020204" pitchFamily="34" charset="0"/>
                <a:cs typeface="Arial" panose="020B0604020202020204" pitchFamily="34" charset="0"/>
              </a:rPr>
              <a:t>Consigne</a:t>
            </a:r>
            <a:r>
              <a:rPr lang="fr-CA" sz="2000" dirty="0">
                <a:latin typeface="Arial" panose="020B0604020202020204" pitchFamily="34" charset="0"/>
                <a:cs typeface="Arial" panose="020B0604020202020204" pitchFamily="34" charset="0"/>
              </a:rPr>
              <a:t>:</a:t>
            </a:r>
          </a:p>
          <a:p>
            <a:pPr marL="0" indent="0">
              <a:lnSpc>
                <a:spcPct val="100000"/>
              </a:lnSpc>
              <a:buNone/>
            </a:pPr>
            <a:r>
              <a:rPr lang="fr-CA" sz="2000" dirty="0">
                <a:latin typeface="Arial" panose="020B0604020202020204" pitchFamily="34" charset="0"/>
                <a:cs typeface="Arial" panose="020B0604020202020204" pitchFamily="34" charset="0"/>
              </a:rPr>
              <a:t>Dites le mot cible à haute voix.   Demandez à l’enfant de dire ce qu’il entend à la fin du mot.  </a:t>
            </a:r>
          </a:p>
          <a:p>
            <a:pPr marL="0" indent="0">
              <a:lnSpc>
                <a:spcPct val="100000"/>
              </a:lnSpc>
              <a:buNone/>
            </a:pPr>
            <a:r>
              <a:rPr lang="fr-CA" sz="2000" dirty="0">
                <a:latin typeface="Arial" panose="020B0604020202020204" pitchFamily="34" charset="0"/>
                <a:cs typeface="Arial" panose="020B0604020202020204" pitchFamily="34" charset="0"/>
              </a:rPr>
              <a:t>Codez le mot, demander à l’enfant de vous imiter.</a:t>
            </a:r>
          </a:p>
          <a:p>
            <a:pPr marL="0" indent="0">
              <a:lnSpc>
                <a:spcPct val="100000"/>
              </a:lnSpc>
              <a:buNone/>
            </a:pPr>
            <a:r>
              <a:rPr lang="fr-CA" sz="2000" dirty="0">
                <a:latin typeface="Arial" panose="020B0604020202020204" pitchFamily="34" charset="0"/>
                <a:cs typeface="Arial" panose="020B0604020202020204" pitchFamily="34" charset="0"/>
              </a:rPr>
              <a:t>Ensuite, trouver parmi les animaux lequel rime avec le mot cible. Cliquez dessus pour prendre une photo. </a:t>
            </a:r>
          </a:p>
          <a:p>
            <a:pPr marL="0" indent="0">
              <a:lnSpc>
                <a:spcPct val="100000"/>
              </a:lnSpc>
              <a:buNone/>
            </a:pPr>
            <a:r>
              <a:rPr lang="fr-CA" sz="2000" dirty="0">
                <a:latin typeface="Arial" panose="020B0604020202020204" pitchFamily="34" charset="0"/>
                <a:cs typeface="Arial" panose="020B0604020202020204" pitchFamily="34" charset="0"/>
              </a:rPr>
              <a:t>Codez à nouveau la voyelle à la fin du mot. </a:t>
            </a:r>
          </a:p>
          <a:p>
            <a:pPr marL="0" indent="0">
              <a:lnSpc>
                <a:spcPct val="100000"/>
              </a:lnSpc>
              <a:buNone/>
            </a:pPr>
            <a:r>
              <a:rPr lang="fr-CA" sz="2000" dirty="0">
                <a:latin typeface="Arial" panose="020B0604020202020204" pitchFamily="34" charset="0"/>
                <a:cs typeface="Arial" panose="020B0604020202020204" pitchFamily="34" charset="0"/>
              </a:rPr>
              <a:t>Mots cibles: serpent-éléphant, lama-panda, bison-lion, zébu - tortue.</a:t>
            </a:r>
          </a:p>
          <a:p>
            <a:pPr marL="0" indent="0">
              <a:lnSpc>
                <a:spcPct val="100000"/>
              </a:lnSpc>
              <a:buNone/>
            </a:pPr>
            <a:endParaRPr lang="fr-CA" sz="2000" dirty="0">
              <a:latin typeface="Agency FB" panose="020B0503020202020204" pitchFamily="34" charset="0"/>
            </a:endParaRPr>
          </a:p>
          <a:p>
            <a:pPr marL="0" indent="0">
              <a:lnSpc>
                <a:spcPct val="100000"/>
              </a:lnSpc>
              <a:buNone/>
            </a:pPr>
            <a:endParaRPr lang="fr-CA" sz="2000" dirty="0"/>
          </a:p>
          <a:p>
            <a:pPr marL="0" indent="0">
              <a:lnSpc>
                <a:spcPct val="100000"/>
              </a:lnSpc>
              <a:buNone/>
            </a:pPr>
            <a:endParaRPr lang="fr-CA" sz="2000" dirty="0"/>
          </a:p>
        </p:txBody>
      </p:sp>
      <p:pic>
        <p:nvPicPr>
          <p:cNvPr id="7" name="Image 6">
            <a:extLst>
              <a:ext uri="{FF2B5EF4-FFF2-40B4-BE49-F238E27FC236}">
                <a16:creationId xmlns:a16="http://schemas.microsoft.com/office/drawing/2014/main" id="{7C157206-D628-49E5-9819-5A8384740923}"/>
              </a:ext>
            </a:extLst>
          </p:cNvPr>
          <p:cNvPicPr>
            <a:picLocks noChangeAspect="1"/>
          </p:cNvPicPr>
          <p:nvPr/>
        </p:nvPicPr>
        <p:blipFill rotWithShape="1">
          <a:blip r:embed="rId2"/>
          <a:srcRect l="9929" r="11284" b="-4"/>
          <a:stretch/>
        </p:blipFill>
        <p:spPr>
          <a:xfrm>
            <a:off x="6228184" y="2348880"/>
            <a:ext cx="2643666" cy="3647338"/>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5"/>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8" name="Image 7"/>
          <p:cNvPicPr>
            <a:picLocks noChangeAspect="1"/>
          </p:cNvPicPr>
          <p:nvPr/>
        </p:nvPicPr>
        <p:blipFill>
          <a:blip r:embed="rId3"/>
          <a:stretch>
            <a:fillRect/>
          </a:stretch>
        </p:blipFill>
        <p:spPr>
          <a:xfrm>
            <a:off x="6732240" y="-99392"/>
            <a:ext cx="2686050" cy="2933700"/>
          </a:xfrm>
          <a:prstGeom prst="rect">
            <a:avLst/>
          </a:prstGeom>
        </p:spPr>
      </p:pic>
    </p:spTree>
    <p:extLst>
      <p:ext uri="{BB962C8B-B14F-4D97-AF65-F5344CB8AC3E}">
        <p14:creationId xmlns:p14="http://schemas.microsoft.com/office/powerpoint/2010/main" val="1077442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7982272" cy="1325563"/>
          </a:xfrm>
        </p:spPr>
        <p:txBody>
          <a:bodyPr/>
          <a:lstStyle/>
          <a:p>
            <a:r>
              <a:rPr lang="fr-CA" dirty="0">
                <a:latin typeface="Bradley Hand ITC" panose="03070402050302030203" pitchFamily="66" charset="0"/>
              </a:rPr>
              <a:t>Tables des matières</a:t>
            </a:r>
          </a:p>
        </p:txBody>
      </p:sp>
      <p:sp>
        <p:nvSpPr>
          <p:cNvPr id="3" name="Espace réservé du contenu 2"/>
          <p:cNvSpPr>
            <a:spLocks noGrp="1"/>
          </p:cNvSpPr>
          <p:nvPr>
            <p:ph idx="1"/>
          </p:nvPr>
        </p:nvSpPr>
        <p:spPr>
          <a:xfrm>
            <a:off x="838200" y="1929384"/>
            <a:ext cx="8054280" cy="4251960"/>
          </a:xfrm>
        </p:spPr>
        <p:txBody>
          <a:bodyPr>
            <a:normAutofit/>
          </a:bodyPr>
          <a:lstStyle/>
          <a:p>
            <a:r>
              <a:rPr lang="fr-CA" sz="1200" dirty="0">
                <a:latin typeface="Arial" panose="020B0604020202020204" pitchFamily="34" charset="0"/>
                <a:cs typeface="Arial" panose="020B0604020202020204" pitchFamily="34" charset="0"/>
                <a:hlinkClick r:id="rId2" action="ppaction://hlinksldjump"/>
              </a:rPr>
              <a:t>Avant-propos</a:t>
            </a:r>
            <a:endParaRPr lang="fr-CA" sz="1200" dirty="0">
              <a:latin typeface="Arial" panose="020B0604020202020204" pitchFamily="34" charset="0"/>
              <a:cs typeface="Arial" panose="020B0604020202020204" pitchFamily="34" charset="0"/>
            </a:endParaRPr>
          </a:p>
          <a:p>
            <a:r>
              <a:rPr lang="fr-CA" sz="1200" dirty="0">
                <a:latin typeface="Arial" panose="020B0604020202020204" pitchFamily="34" charset="0"/>
                <a:cs typeface="Arial" panose="020B0604020202020204" pitchFamily="34" charset="0"/>
                <a:hlinkClick r:id="rId3" action="ppaction://hlinksldjump"/>
              </a:rPr>
              <a:t>Crédit images et sons</a:t>
            </a:r>
            <a:endParaRPr lang="fr-CA" sz="1200" dirty="0">
              <a:latin typeface="Arial" panose="020B0604020202020204" pitchFamily="34" charset="0"/>
              <a:cs typeface="Arial" panose="020B0604020202020204" pitchFamily="34" charset="0"/>
            </a:endParaRPr>
          </a:p>
          <a:p>
            <a:r>
              <a:rPr lang="fr-CA" sz="1200" dirty="0">
                <a:latin typeface="Arial" panose="020B0604020202020204" pitchFamily="34" charset="0"/>
                <a:cs typeface="Arial" panose="020B0604020202020204" pitchFamily="34" charset="0"/>
                <a:hlinkClick r:id="rId4" action="ppaction://hlinksldjump"/>
              </a:rPr>
              <a:t>Exercice 1: A la découverte des voyelles</a:t>
            </a:r>
            <a:endParaRPr lang="fr-CA" sz="1200" dirty="0">
              <a:latin typeface="Arial" panose="020B0604020202020204" pitchFamily="34" charset="0"/>
              <a:cs typeface="Arial" panose="020B0604020202020204" pitchFamily="34" charset="0"/>
            </a:endParaRPr>
          </a:p>
          <a:p>
            <a:r>
              <a:rPr lang="fr-CA" sz="1200" dirty="0">
                <a:latin typeface="Arial" panose="020B0604020202020204" pitchFamily="34" charset="0"/>
                <a:cs typeface="Arial" panose="020B0604020202020204" pitchFamily="34" charset="0"/>
                <a:hlinkClick r:id="rId5" action="ppaction://hlinksldjump"/>
              </a:rPr>
              <a:t>Exercices 2: La vente de garage</a:t>
            </a:r>
            <a:endParaRPr lang="fr-CA" sz="1200" dirty="0">
              <a:latin typeface="Arial" panose="020B0604020202020204" pitchFamily="34" charset="0"/>
              <a:cs typeface="Arial" panose="020B0604020202020204" pitchFamily="34" charset="0"/>
            </a:endParaRPr>
          </a:p>
          <a:p>
            <a:r>
              <a:rPr lang="fr-CA" sz="1200" dirty="0">
                <a:latin typeface="Arial" panose="020B0604020202020204" pitchFamily="34" charset="0"/>
                <a:cs typeface="Arial" panose="020B0604020202020204" pitchFamily="34" charset="0"/>
                <a:hlinkClick r:id="rId6" action="ppaction://hlinksldjump"/>
              </a:rPr>
              <a:t>Exercice 3 : La visite au zoo</a:t>
            </a:r>
            <a:endParaRPr lang="fr-CA" sz="1200" dirty="0">
              <a:latin typeface="Arial" panose="020B0604020202020204" pitchFamily="34" charset="0"/>
              <a:cs typeface="Arial" panose="020B0604020202020204" pitchFamily="34" charset="0"/>
            </a:endParaRPr>
          </a:p>
          <a:p>
            <a:r>
              <a:rPr lang="fr-CA" sz="1200" dirty="0">
                <a:latin typeface="Arial" panose="020B0604020202020204" pitchFamily="34" charset="0"/>
                <a:cs typeface="Arial" panose="020B0604020202020204" pitchFamily="34" charset="0"/>
                <a:hlinkClick r:id="rId7" action="ppaction://hlinksldjump"/>
              </a:rPr>
              <a:t>Exercice 4: La pêche aux mots</a:t>
            </a:r>
            <a:endParaRPr lang="fr-CA" sz="1200" dirty="0">
              <a:latin typeface="Arial" panose="020B0604020202020204" pitchFamily="34" charset="0"/>
              <a:cs typeface="Arial" panose="020B0604020202020204" pitchFamily="34" charset="0"/>
            </a:endParaRPr>
          </a:p>
          <a:p>
            <a:r>
              <a:rPr lang="fr-CA" sz="1200" dirty="0">
                <a:latin typeface="Arial" panose="020B0604020202020204" pitchFamily="34" charset="0"/>
                <a:cs typeface="Arial" panose="020B0604020202020204" pitchFamily="34" charset="0"/>
                <a:hlinkClick r:id="rId8" action="ppaction://hlinksldjump"/>
              </a:rPr>
              <a:t>Exercice 5: L’école des perroquets</a:t>
            </a:r>
            <a:endParaRPr lang="fr-CA" sz="1200" dirty="0">
              <a:latin typeface="Arial" panose="020B0604020202020204" pitchFamily="34" charset="0"/>
              <a:cs typeface="Arial" panose="020B0604020202020204" pitchFamily="34" charset="0"/>
            </a:endParaRPr>
          </a:p>
          <a:p>
            <a:r>
              <a:rPr lang="fr-CA" sz="1200" dirty="0">
                <a:latin typeface="Arial" panose="020B0604020202020204" pitchFamily="34" charset="0"/>
                <a:cs typeface="Arial" panose="020B0604020202020204" pitchFamily="34" charset="0"/>
                <a:hlinkClick r:id="rId9" action="ppaction://hlinksldjump"/>
              </a:rPr>
              <a:t>Exercice 6: La fête de Lilou</a:t>
            </a:r>
            <a:endParaRPr lang="fr-CA" sz="1200" dirty="0">
              <a:latin typeface="Arial" panose="020B0604020202020204" pitchFamily="34" charset="0"/>
              <a:cs typeface="Arial" panose="020B0604020202020204" pitchFamily="34" charset="0"/>
            </a:endParaRPr>
          </a:p>
          <a:p>
            <a:r>
              <a:rPr lang="fr-CA" sz="1200" dirty="0">
                <a:latin typeface="Arial" panose="020B0604020202020204" pitchFamily="34" charset="0"/>
                <a:cs typeface="Arial" panose="020B0604020202020204" pitchFamily="34" charset="0"/>
                <a:hlinkClick r:id="rId10" action="ppaction://hlinksldjump"/>
              </a:rPr>
              <a:t>Exercice 7: Le cherche et trouve de l’école</a:t>
            </a:r>
            <a:endParaRPr lang="fr-CA" sz="1200" dirty="0">
              <a:latin typeface="Arial" panose="020B0604020202020204" pitchFamily="34" charset="0"/>
              <a:cs typeface="Arial" panose="020B0604020202020204" pitchFamily="34" charset="0"/>
            </a:endParaRPr>
          </a:p>
          <a:p>
            <a:r>
              <a:rPr lang="fr-CA" sz="1200" dirty="0">
                <a:latin typeface="Arial" panose="020B0604020202020204" pitchFamily="34" charset="0"/>
                <a:cs typeface="Arial" panose="020B0604020202020204" pitchFamily="34" charset="0"/>
                <a:hlinkClick r:id="rId11" action="ppaction://hlinksldjump"/>
              </a:rPr>
              <a:t>Exercice 8: La partie de tennis</a:t>
            </a:r>
            <a:endParaRPr lang="fr-CA" sz="1200" dirty="0">
              <a:latin typeface="Arial" panose="020B0604020202020204" pitchFamily="34" charset="0"/>
              <a:cs typeface="Arial" panose="020B0604020202020204" pitchFamily="34" charset="0"/>
            </a:endParaRPr>
          </a:p>
          <a:p>
            <a:r>
              <a:rPr lang="fr-CA" sz="1200" dirty="0">
                <a:latin typeface="Arial" panose="020B0604020202020204" pitchFamily="34" charset="0"/>
                <a:cs typeface="Arial" panose="020B0604020202020204" pitchFamily="34" charset="0"/>
                <a:hlinkClick r:id="rId12" action="ppaction://hlinksldjump"/>
              </a:rPr>
              <a:t>Exercice 9: les vacances à la plage</a:t>
            </a:r>
            <a:endParaRPr lang="fr-CA" sz="1200" dirty="0">
              <a:latin typeface="Arial" panose="020B0604020202020204" pitchFamily="34" charset="0"/>
              <a:cs typeface="Arial" panose="020B0604020202020204" pitchFamily="34" charset="0"/>
            </a:endParaRPr>
          </a:p>
          <a:p>
            <a:r>
              <a:rPr lang="fr-CA" sz="1200" dirty="0">
                <a:latin typeface="Arial" panose="020B0604020202020204" pitchFamily="34" charset="0"/>
                <a:cs typeface="Arial" panose="020B0604020202020204" pitchFamily="34" charset="0"/>
                <a:hlinkClick r:id="rId13" action="ppaction://hlinksldjump"/>
              </a:rPr>
              <a:t>Exercice 10: La partie de basket</a:t>
            </a:r>
            <a:endParaRPr lang="fr-CA" sz="1200" dirty="0">
              <a:latin typeface="Arial" panose="020B0604020202020204" pitchFamily="34" charset="0"/>
              <a:cs typeface="Arial" panose="020B0604020202020204" pitchFamily="34" charset="0"/>
            </a:endParaRPr>
          </a:p>
          <a:p>
            <a:r>
              <a:rPr lang="fr-CA" sz="1200" dirty="0">
                <a:latin typeface="Arial" panose="020B0604020202020204" pitchFamily="34" charset="0"/>
                <a:cs typeface="Arial" panose="020B0604020202020204" pitchFamily="34" charset="0"/>
                <a:hlinkClick r:id="rId14" action="ppaction://hlinksldjump"/>
              </a:rPr>
              <a:t>Exercice 11: </a:t>
            </a:r>
            <a:r>
              <a:rPr lang="fr-CA" sz="1200" dirty="0" err="1">
                <a:latin typeface="Arial" panose="020B0604020202020204" pitchFamily="34" charset="0"/>
                <a:cs typeface="Arial" panose="020B0604020202020204" pitchFamily="34" charset="0"/>
                <a:hlinkClick r:id="rId14" action="ppaction://hlinksldjump"/>
              </a:rPr>
              <a:t>Yé</a:t>
            </a:r>
            <a:r>
              <a:rPr lang="fr-CA" sz="1200" dirty="0">
                <a:latin typeface="Arial" panose="020B0604020202020204" pitchFamily="34" charset="0"/>
                <a:cs typeface="Arial" panose="020B0604020202020204" pitchFamily="34" charset="0"/>
                <a:hlinkClick r:id="rId14" action="ppaction://hlinksldjump"/>
              </a:rPr>
              <a:t>, on va au cirque!</a:t>
            </a:r>
            <a:endParaRPr lang="fr-CA"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34141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51" name="Text Box 26">
            <a:extLst>
              <a:ext uri="{FF2B5EF4-FFF2-40B4-BE49-F238E27FC236}">
                <a16:creationId xmlns:a16="http://schemas.microsoft.com/office/drawing/2014/main" id="{4B2FD7EC-30A0-44D6-968F-A86EFB5499B1}"/>
              </a:ext>
            </a:extLst>
          </p:cNvPr>
          <p:cNvSpPr txBox="1">
            <a:spLocks noChangeArrowheads="1"/>
          </p:cNvSpPr>
          <p:nvPr/>
        </p:nvSpPr>
        <p:spPr bwMode="auto">
          <a:xfrm>
            <a:off x="649897" y="242147"/>
            <a:ext cx="8095092" cy="784830"/>
          </a:xfrm>
          <a:prstGeom prst="rect">
            <a:avLst/>
          </a:prstGeom>
          <a:solidFill>
            <a:srgbClr val="D5B89A"/>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fr-CA" altLang="fr-FR" b="1" i="0" u="none" strike="noStrike" kern="1200" cap="none" spc="0" normalizeH="0" baseline="0" noProof="0" dirty="0">
                <a:ln>
                  <a:noFill/>
                </a:ln>
                <a:solidFill>
                  <a:prstClr val="black"/>
                </a:solidFill>
                <a:effectLst/>
                <a:uLnTx/>
                <a:uFillTx/>
                <a:cs typeface="Arial" panose="020B0604020202020204" pitchFamily="34" charset="0"/>
              </a:rPr>
              <a:t>Lilou cherche un animal qui rime avec le mot</a:t>
            </a:r>
            <a:r>
              <a:rPr kumimoji="0" lang="fr-CA" altLang="fr-FR" b="1" i="1" u="none" strike="noStrike" kern="1200" cap="none" spc="0" normalizeH="0" baseline="0" noProof="0" dirty="0">
                <a:ln>
                  <a:noFill/>
                </a:ln>
                <a:solidFill>
                  <a:srgbClr val="59868C"/>
                </a:solidFill>
                <a:effectLst/>
                <a:uLnTx/>
                <a:uFillTx/>
                <a:cs typeface="Arial" panose="020B0604020202020204" pitchFamily="34" charset="0"/>
              </a:rPr>
              <a:t>:    serpent</a:t>
            </a:r>
          </a:p>
          <a:p>
            <a:pPr marL="0" marR="0" lvl="0" indent="0" algn="l" defTabSz="914400" rtl="0" eaLnBrk="1" fontAlgn="auto" latinLnBrk="0" hangingPunct="1">
              <a:lnSpc>
                <a:spcPct val="100000"/>
              </a:lnSpc>
              <a:spcBef>
                <a:spcPct val="50000"/>
              </a:spcBef>
              <a:spcAft>
                <a:spcPts val="0"/>
              </a:spcAft>
              <a:buClrTx/>
              <a:buSzTx/>
              <a:buFontTx/>
              <a:buNone/>
              <a:tabLst/>
              <a:defRPr/>
            </a:pPr>
            <a:r>
              <a:rPr lang="fr-CA" altLang="fr-FR" b="1" i="1" dirty="0">
                <a:solidFill>
                  <a:prstClr val="black"/>
                </a:solidFill>
                <a:cs typeface="Arial" panose="020B0604020202020204" pitchFamily="34" charset="0"/>
              </a:rPr>
              <a:t>Quand tu l’auras trouvé, clique dessus pour prendre une photo</a:t>
            </a:r>
            <a:r>
              <a:rPr lang="fr-CA" altLang="fr-FR" i="1" dirty="0">
                <a:solidFill>
                  <a:prstClr val="black"/>
                </a:solidFill>
                <a:cs typeface="Arial" panose="020B0604020202020204" pitchFamily="34" charset="0"/>
              </a:rPr>
              <a:t>.</a:t>
            </a:r>
            <a:endParaRPr kumimoji="0" lang="fr-CA" altLang="fr-FR" i="1" u="none" strike="noStrike" kern="1200" cap="none" spc="0" normalizeH="0" baseline="0" noProof="0" dirty="0">
              <a:ln>
                <a:noFill/>
              </a:ln>
              <a:solidFill>
                <a:prstClr val="black"/>
              </a:solidFill>
              <a:effectLst/>
              <a:uLnTx/>
              <a:uFillTx/>
              <a:cs typeface="Arial" panose="020B0604020202020204" pitchFamily="34" charset="0"/>
            </a:endParaRPr>
          </a:p>
        </p:txBody>
      </p:sp>
      <p:pic>
        <p:nvPicPr>
          <p:cNvPr id="12" name="Image 11" descr="Une image contenant oiseau&#10;&#10;Description générée automatiquement">
            <a:extLst>
              <a:ext uri="{FF2B5EF4-FFF2-40B4-BE49-F238E27FC236}">
                <a16:creationId xmlns:a16="http://schemas.microsoft.com/office/drawing/2014/main" id="{D8EAF5BE-BB65-440C-B5F6-2CD6A6415A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897" y="1814665"/>
            <a:ext cx="2143125" cy="1362075"/>
          </a:xfrm>
          <a:prstGeom prst="rect">
            <a:avLst/>
          </a:prstGeom>
        </p:spPr>
      </p:pic>
      <p:pic>
        <p:nvPicPr>
          <p:cNvPr id="21" name="Image 20" descr="Une image contenant horloge&#10;&#10;Description générée automatiquement">
            <a:extLst>
              <a:ext uri="{FF2B5EF4-FFF2-40B4-BE49-F238E27FC236}">
                <a16:creationId xmlns:a16="http://schemas.microsoft.com/office/drawing/2014/main" id="{7C07734F-CFD3-4E39-BFAF-F920731BB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7940" y="1841428"/>
            <a:ext cx="3362325" cy="1587572"/>
          </a:xfrm>
          <a:prstGeom prst="rect">
            <a:avLst/>
          </a:prstGeom>
        </p:spPr>
      </p:pic>
      <p:pic>
        <p:nvPicPr>
          <p:cNvPr id="23" name="Image 22" descr="Une image contenant dessin&#10;&#10;Description générée automatiquement">
            <a:extLst>
              <a:ext uri="{FF2B5EF4-FFF2-40B4-BE49-F238E27FC236}">
                <a16:creationId xmlns:a16="http://schemas.microsoft.com/office/drawing/2014/main" id="{510F8D10-10A5-483E-ADCD-DB2FC6274F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5579" y="4077072"/>
            <a:ext cx="3133725" cy="1952625"/>
          </a:xfrm>
          <a:prstGeom prst="rect">
            <a:avLst/>
          </a:prstGeom>
        </p:spPr>
      </p:pic>
      <p:pic>
        <p:nvPicPr>
          <p:cNvPr id="25" name="Picture 19">
            <a:hlinkClick r:id="rId5" action="ppaction://hlinksldjump">
              <a:snd r:embed="rId6" name="camera.wav"/>
            </a:hlinkClick>
            <a:extLst>
              <a:ext uri="{FF2B5EF4-FFF2-40B4-BE49-F238E27FC236}">
                <a16:creationId xmlns:a16="http://schemas.microsoft.com/office/drawing/2014/main" id="{69BDB75F-6CF2-45E6-9D0A-C61299E60957}"/>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p:blipFill>
        <p:spPr>
          <a:xfrm>
            <a:off x="1375258" y="3258536"/>
            <a:ext cx="3362325" cy="3030003"/>
          </a:xfrm>
          <a:prstGeom prst="rect">
            <a:avLst/>
          </a:prstGeom>
        </p:spPr>
      </p:pic>
      <p:pic>
        <p:nvPicPr>
          <p:cNvPr id="26" name="Picture 19">
            <a:extLst>
              <a:ext uri="{FF2B5EF4-FFF2-40B4-BE49-F238E27FC236}">
                <a16:creationId xmlns:a16="http://schemas.microsoft.com/office/drawing/2014/main" id="{0A54CD83-F995-4837-966E-C374CA92C0FC}"/>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p:blipFill>
        <p:spPr>
          <a:xfrm>
            <a:off x="3499169" y="2287587"/>
            <a:ext cx="1916190" cy="1141413"/>
          </a:xfrm>
          <a:prstGeom prst="rect">
            <a:avLst/>
          </a:prstGeom>
        </p:spPr>
      </p:pic>
      <p:pic>
        <p:nvPicPr>
          <p:cNvPr id="9" name="Image 8"/>
          <p:cNvPicPr>
            <a:picLocks noChangeAspect="1"/>
          </p:cNvPicPr>
          <p:nvPr/>
        </p:nvPicPr>
        <p:blipFill>
          <a:blip r:embed="rId9"/>
          <a:stretch>
            <a:fillRect/>
          </a:stretch>
        </p:blipFill>
        <p:spPr>
          <a:xfrm>
            <a:off x="4119095" y="3258536"/>
            <a:ext cx="3600400" cy="366247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rgbClr val="647D30"/>
        </a:solidFill>
        <a:effectLst/>
      </p:bgPr>
    </p:bg>
    <p:spTree>
      <p:nvGrpSpPr>
        <p:cNvPr id="1" name=""/>
        <p:cNvGrpSpPr/>
        <p:nvPr/>
      </p:nvGrpSpPr>
      <p:grpSpPr>
        <a:xfrm>
          <a:off x="0" y="0"/>
          <a:ext cx="0" cy="0"/>
          <a:chOff x="0" y="0"/>
          <a:chExt cx="0" cy="0"/>
        </a:xfrm>
      </p:grpSpPr>
      <p:pic>
        <p:nvPicPr>
          <p:cNvPr id="36866" name="Picture 4">
            <a:extLst>
              <a:ext uri="{FF2B5EF4-FFF2-40B4-BE49-F238E27FC236}">
                <a16:creationId xmlns:a16="http://schemas.microsoft.com/office/drawing/2014/main" id="{0BE568DA-553B-42ED-AF60-3BEE21BA7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843213" y="1746542"/>
            <a:ext cx="2736899" cy="2466391"/>
          </a:xfrm>
          <a:prstGeom prst="rect">
            <a:avLst/>
          </a:prstGeom>
          <a:noFill/>
          <a:ln w="1587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51" name="Text Box 26">
            <a:extLst>
              <a:ext uri="{FF2B5EF4-FFF2-40B4-BE49-F238E27FC236}">
                <a16:creationId xmlns:a16="http://schemas.microsoft.com/office/drawing/2014/main" id="{4B2FD7EC-30A0-44D6-968F-A86EFB5499B1}"/>
              </a:ext>
            </a:extLst>
          </p:cNvPr>
          <p:cNvSpPr txBox="1">
            <a:spLocks noChangeArrowheads="1"/>
          </p:cNvSpPr>
          <p:nvPr/>
        </p:nvSpPr>
        <p:spPr bwMode="auto">
          <a:xfrm>
            <a:off x="581364" y="44624"/>
            <a:ext cx="7158987" cy="1015663"/>
          </a:xfrm>
          <a:prstGeom prst="rect">
            <a:avLst/>
          </a:prstGeom>
          <a:solidFill>
            <a:srgbClr val="D5B89A"/>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fr-CA" altLang="fr-FR" sz="2400" i="0" u="none" strike="noStrike" kern="1200" cap="none" spc="0" normalizeH="0" baseline="0" noProof="0" dirty="0">
                <a:ln>
                  <a:noFill/>
                </a:ln>
                <a:solidFill>
                  <a:prstClr val="black"/>
                </a:solidFill>
                <a:effectLst/>
                <a:uLnTx/>
                <a:uFillTx/>
                <a:latin typeface="Agency FB" panose="020B0503020202020204" pitchFamily="34" charset="0"/>
              </a:rPr>
              <a:t>Lilou cherche des animaux qui riment avec le mot</a:t>
            </a:r>
            <a:r>
              <a:rPr kumimoji="0" lang="fr-CA" altLang="fr-FR" sz="2400" i="1" u="none" strike="noStrike" kern="1200" cap="none" spc="0" normalizeH="0" baseline="0" noProof="0" dirty="0">
                <a:ln>
                  <a:noFill/>
                </a:ln>
                <a:solidFill>
                  <a:prstClr val="black"/>
                </a:solidFill>
                <a:effectLst/>
                <a:uLnTx/>
                <a:uFillTx/>
                <a:latin typeface="Agency FB" panose="020B0503020202020204" pitchFamily="34" charset="0"/>
              </a:rPr>
              <a:t>:    </a:t>
            </a:r>
            <a:r>
              <a:rPr kumimoji="0" lang="fr-CA" altLang="fr-FR" sz="2400" i="1" u="none" strike="noStrike" kern="1200" cap="none" spc="0" normalizeH="0" baseline="0" noProof="0" dirty="0">
                <a:ln>
                  <a:noFill/>
                </a:ln>
                <a:solidFill>
                  <a:srgbClr val="6BC2C4"/>
                </a:solidFill>
                <a:effectLst/>
                <a:uLnTx/>
                <a:uFillTx/>
                <a:latin typeface="Agency FB" panose="020B0503020202020204" pitchFamily="34" charset="0"/>
              </a:rPr>
              <a:t>lama </a:t>
            </a:r>
          </a:p>
          <a:p>
            <a:pPr marL="0" marR="0" lvl="0" indent="0" algn="l" defTabSz="914400" rtl="0" eaLnBrk="1" fontAlgn="auto" latinLnBrk="0" hangingPunct="1">
              <a:lnSpc>
                <a:spcPct val="100000"/>
              </a:lnSpc>
              <a:spcBef>
                <a:spcPct val="50000"/>
              </a:spcBef>
              <a:spcAft>
                <a:spcPts val="0"/>
              </a:spcAft>
              <a:buClrTx/>
              <a:buSzTx/>
              <a:buFontTx/>
              <a:buNone/>
              <a:tabLst/>
              <a:defRPr/>
            </a:pPr>
            <a:r>
              <a:rPr lang="fr-CA" altLang="fr-FR" sz="2400" i="1" dirty="0">
                <a:solidFill>
                  <a:prstClr val="black"/>
                </a:solidFill>
                <a:latin typeface="Agency FB" panose="020B0503020202020204" pitchFamily="34" charset="0"/>
              </a:rPr>
              <a:t>Quand tu les auras trouvés, clique dessus pour prendre une photo.</a:t>
            </a:r>
            <a:endParaRPr kumimoji="0" lang="fr-CA" altLang="fr-FR" sz="2400" i="1" u="none" strike="noStrike" kern="1200" cap="none" spc="0" normalizeH="0" baseline="0" noProof="0" dirty="0">
              <a:ln>
                <a:noFill/>
              </a:ln>
              <a:solidFill>
                <a:prstClr val="black"/>
              </a:solidFill>
              <a:effectLst/>
              <a:uLnTx/>
              <a:uFillTx/>
              <a:latin typeface="Agency FB" panose="020B0503020202020204" pitchFamily="34" charset="0"/>
            </a:endParaRPr>
          </a:p>
        </p:txBody>
      </p:sp>
      <p:pic>
        <p:nvPicPr>
          <p:cNvPr id="12" name="Image 11" descr="Une image contenant oiseau&#10;&#10;Description générée automatiquement">
            <a:extLst>
              <a:ext uri="{FF2B5EF4-FFF2-40B4-BE49-F238E27FC236}">
                <a16:creationId xmlns:a16="http://schemas.microsoft.com/office/drawing/2014/main" id="{D8EAF5BE-BB65-440C-B5F6-2CD6A6415A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897" y="1814665"/>
            <a:ext cx="2143125" cy="1362075"/>
          </a:xfrm>
          <a:prstGeom prst="rect">
            <a:avLst/>
          </a:prstGeom>
        </p:spPr>
      </p:pic>
      <p:pic>
        <p:nvPicPr>
          <p:cNvPr id="21" name="Image 20" descr="Une image contenant horloge&#10;&#10;Description générée automatiquement">
            <a:extLst>
              <a:ext uri="{FF2B5EF4-FFF2-40B4-BE49-F238E27FC236}">
                <a16:creationId xmlns:a16="http://schemas.microsoft.com/office/drawing/2014/main" id="{7C07734F-CFD3-4E39-BFAF-F920731BB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7940" y="1841428"/>
            <a:ext cx="3362325" cy="1587572"/>
          </a:xfrm>
          <a:prstGeom prst="rect">
            <a:avLst/>
          </a:prstGeom>
        </p:spPr>
      </p:pic>
      <p:pic>
        <p:nvPicPr>
          <p:cNvPr id="23" name="Image 22" descr="Une image contenant dessin&#10;&#10;Description générée automatiquement">
            <a:extLst>
              <a:ext uri="{FF2B5EF4-FFF2-40B4-BE49-F238E27FC236}">
                <a16:creationId xmlns:a16="http://schemas.microsoft.com/office/drawing/2014/main" id="{510F8D10-10A5-483E-ADCD-DB2FC6274F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5579" y="4077072"/>
            <a:ext cx="3133725" cy="1952625"/>
          </a:xfrm>
          <a:prstGeom prst="rect">
            <a:avLst/>
          </a:prstGeom>
        </p:spPr>
      </p:pic>
      <p:pic>
        <p:nvPicPr>
          <p:cNvPr id="3" name="Image 2" descr="Une image contenant fleur&#10;&#10;Description générée automatiquement">
            <a:extLst>
              <a:ext uri="{FF2B5EF4-FFF2-40B4-BE49-F238E27FC236}">
                <a16:creationId xmlns:a16="http://schemas.microsoft.com/office/drawing/2014/main" id="{158F066B-1FFB-47C7-BF17-7F49C82FBC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815" y="3577009"/>
            <a:ext cx="3276600" cy="2952750"/>
          </a:xfrm>
          <a:prstGeom prst="rect">
            <a:avLst/>
          </a:prstGeom>
        </p:spPr>
      </p:pic>
      <p:pic>
        <p:nvPicPr>
          <p:cNvPr id="4" name="Picture 19">
            <a:hlinkClick r:id="rId6" action="ppaction://hlinksldjump">
              <a:snd r:embed="rId7" name="camera.wav"/>
            </a:hlinkClick>
            <a:extLst>
              <a:ext uri="{FF2B5EF4-FFF2-40B4-BE49-F238E27FC236}">
                <a16:creationId xmlns:a16="http://schemas.microsoft.com/office/drawing/2014/main" id="{E8C367EA-595F-4C2C-9532-085EEA973B64}"/>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p:blipFill>
        <p:spPr>
          <a:xfrm>
            <a:off x="2805185" y="1909630"/>
            <a:ext cx="3362325" cy="2002828"/>
          </a:xfrm>
          <a:prstGeom prst="rect">
            <a:avLst/>
          </a:prstGeom>
        </p:spPr>
      </p:pic>
      <p:pic>
        <p:nvPicPr>
          <p:cNvPr id="9" name="Image 8"/>
          <p:cNvPicPr>
            <a:picLocks noChangeAspect="1"/>
          </p:cNvPicPr>
          <p:nvPr/>
        </p:nvPicPr>
        <p:blipFill>
          <a:blip r:embed="rId9"/>
          <a:stretch>
            <a:fillRect/>
          </a:stretch>
        </p:blipFill>
        <p:spPr>
          <a:xfrm>
            <a:off x="3473710" y="3172421"/>
            <a:ext cx="3600400" cy="3662476"/>
          </a:xfrm>
          <a:prstGeom prst="rect">
            <a:avLst/>
          </a:prstGeom>
        </p:spPr>
      </p:pic>
    </p:spTree>
    <p:extLst>
      <p:ext uri="{BB962C8B-B14F-4D97-AF65-F5344CB8AC3E}">
        <p14:creationId xmlns:p14="http://schemas.microsoft.com/office/powerpoint/2010/main" val="4150650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rgbClr val="647D30"/>
        </a:solidFill>
        <a:effectLst/>
      </p:bgPr>
    </p:bg>
    <p:spTree>
      <p:nvGrpSpPr>
        <p:cNvPr id="1" name=""/>
        <p:cNvGrpSpPr/>
        <p:nvPr/>
      </p:nvGrpSpPr>
      <p:grpSpPr>
        <a:xfrm>
          <a:off x="0" y="0"/>
          <a:ext cx="0" cy="0"/>
          <a:chOff x="0" y="0"/>
          <a:chExt cx="0" cy="0"/>
        </a:xfrm>
      </p:grpSpPr>
      <p:pic>
        <p:nvPicPr>
          <p:cNvPr id="36866" name="Picture 4">
            <a:extLst>
              <a:ext uri="{FF2B5EF4-FFF2-40B4-BE49-F238E27FC236}">
                <a16:creationId xmlns:a16="http://schemas.microsoft.com/office/drawing/2014/main" id="{0BE568DA-553B-42ED-AF60-3BEE21BA7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843213" y="2164597"/>
            <a:ext cx="2736899" cy="1630282"/>
          </a:xfrm>
          <a:prstGeom prst="rect">
            <a:avLst/>
          </a:prstGeom>
          <a:noFill/>
          <a:ln w="1587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91740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35844" name="Picture 13" descr="animaux_198">
            <a:extLst>
              <a:ext uri="{FF2B5EF4-FFF2-40B4-BE49-F238E27FC236}">
                <a16:creationId xmlns:a16="http://schemas.microsoft.com/office/drawing/2014/main" id="{390669DB-50F7-4FA4-AEC2-EF5B2B55C354}"/>
              </a:ext>
            </a:extLst>
          </p:cNvPr>
          <p:cNvPicPr>
            <a:picLocks noGrp="1" noChangeAspect="1" noChangeArrowheads="1" noCrop="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564784" y="5877272"/>
            <a:ext cx="1419462" cy="776458"/>
          </a:xfrm>
          <a:noFill/>
        </p:spPr>
      </p:pic>
      <p:pic>
        <p:nvPicPr>
          <p:cNvPr id="10" name="Picture 19">
            <a:hlinkClick r:id="rId4" action="ppaction://hlinksldjump">
              <a:snd r:embed="rId5" name="camera.wav"/>
            </a:hlinkClick>
            <a:extLst>
              <a:ext uri="{FF2B5EF4-FFF2-40B4-BE49-F238E27FC236}">
                <a16:creationId xmlns:a16="http://schemas.microsoft.com/office/drawing/2014/main" id="{B1083B55-D6DB-4449-A47F-3365C246AA5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p:blipFill>
        <p:spPr>
          <a:xfrm>
            <a:off x="-108520" y="3009010"/>
            <a:ext cx="3214293" cy="2002828"/>
          </a:xfrm>
          <a:prstGeom prst="rect">
            <a:avLst/>
          </a:prstGeom>
        </p:spPr>
      </p:pic>
      <p:pic>
        <p:nvPicPr>
          <p:cNvPr id="3" name="Image 2"/>
          <p:cNvPicPr>
            <a:picLocks noChangeAspect="1"/>
          </p:cNvPicPr>
          <p:nvPr/>
        </p:nvPicPr>
        <p:blipFill>
          <a:blip r:embed="rId7"/>
          <a:stretch>
            <a:fillRect/>
          </a:stretch>
        </p:blipFill>
        <p:spPr>
          <a:xfrm>
            <a:off x="3635896" y="3195524"/>
            <a:ext cx="3600400" cy="3662476"/>
          </a:xfrm>
          <a:prstGeom prst="rect">
            <a:avLst/>
          </a:prstGeom>
        </p:spPr>
      </p:pic>
      <p:sp>
        <p:nvSpPr>
          <p:cNvPr id="2" name="Text Box 26">
            <a:extLst>
              <a:ext uri="{FF2B5EF4-FFF2-40B4-BE49-F238E27FC236}">
                <a16:creationId xmlns:a16="http://schemas.microsoft.com/office/drawing/2014/main" id="{CFA53038-03AB-4236-B126-E8F107EB13F9}"/>
              </a:ext>
            </a:extLst>
          </p:cNvPr>
          <p:cNvSpPr txBox="1">
            <a:spLocks noChangeArrowheads="1"/>
          </p:cNvSpPr>
          <p:nvPr/>
        </p:nvSpPr>
        <p:spPr bwMode="auto">
          <a:xfrm>
            <a:off x="286235" y="332656"/>
            <a:ext cx="8676456" cy="784830"/>
          </a:xfrm>
          <a:prstGeom prst="rect">
            <a:avLst/>
          </a:prstGeom>
          <a:solidFill>
            <a:srgbClr val="FDDC8B"/>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fr-CA" altLang="fr-FR" i="0" u="none" strike="noStrike" kern="1200" cap="none" spc="0" normalizeH="0" baseline="0" noProof="0" dirty="0">
                <a:ln>
                  <a:noFill/>
                </a:ln>
                <a:solidFill>
                  <a:prstClr val="black"/>
                </a:solidFill>
                <a:effectLst/>
                <a:uLnTx/>
                <a:uFillTx/>
                <a:cs typeface="Arial" panose="020B0604020202020204" pitchFamily="34" charset="0"/>
              </a:rPr>
              <a:t>Lilou cherche des animaux qui riment avec le mot</a:t>
            </a:r>
            <a:r>
              <a:rPr kumimoji="0" lang="fr-CA" altLang="fr-FR" i="1" u="none" strike="noStrike" kern="1200" cap="none" spc="0" normalizeH="0" baseline="0" noProof="0" dirty="0">
                <a:ln>
                  <a:noFill/>
                </a:ln>
                <a:solidFill>
                  <a:prstClr val="black"/>
                </a:solidFill>
                <a:effectLst/>
                <a:uLnTx/>
                <a:uFillTx/>
                <a:cs typeface="Arial" panose="020B0604020202020204" pitchFamily="34" charset="0"/>
              </a:rPr>
              <a:t>:    </a:t>
            </a:r>
            <a:r>
              <a:rPr kumimoji="0" lang="fr-CA" altLang="fr-FR" i="1" u="none" strike="noStrike" kern="1200" cap="none" spc="0" normalizeH="0" baseline="0" noProof="0" dirty="0">
                <a:ln>
                  <a:noFill/>
                </a:ln>
                <a:solidFill>
                  <a:srgbClr val="EA7532"/>
                </a:solidFill>
                <a:effectLst/>
                <a:uLnTx/>
                <a:uFillTx/>
                <a:cs typeface="Arial" panose="020B0604020202020204" pitchFamily="34" charset="0"/>
              </a:rPr>
              <a:t>bison </a:t>
            </a:r>
          </a:p>
          <a:p>
            <a:pPr marL="0" marR="0" lvl="0" indent="0" algn="l" defTabSz="914400" rtl="0" eaLnBrk="1" fontAlgn="auto" latinLnBrk="0" hangingPunct="1">
              <a:lnSpc>
                <a:spcPct val="100000"/>
              </a:lnSpc>
              <a:spcBef>
                <a:spcPct val="50000"/>
              </a:spcBef>
              <a:spcAft>
                <a:spcPts val="0"/>
              </a:spcAft>
              <a:buClrTx/>
              <a:buSzTx/>
              <a:buFontTx/>
              <a:buNone/>
              <a:tabLst/>
              <a:defRPr/>
            </a:pPr>
            <a:r>
              <a:rPr lang="fr-CA" altLang="fr-FR" i="1" dirty="0">
                <a:solidFill>
                  <a:prstClr val="black"/>
                </a:solidFill>
                <a:cs typeface="Arial" panose="020B0604020202020204" pitchFamily="34" charset="0"/>
              </a:rPr>
              <a:t>Quand tu les auras trouvé, clique dessus pour prendre une photo.</a:t>
            </a:r>
            <a:endParaRPr kumimoji="0" lang="fr-CA" altLang="fr-FR" i="1" u="none" strike="noStrike" kern="1200" cap="none" spc="0" normalizeH="0" baseline="0" noProof="0" dirty="0">
              <a:ln>
                <a:noFill/>
              </a:ln>
              <a:solidFill>
                <a:prstClr val="black"/>
              </a:solidFill>
              <a:effectLst/>
              <a:uLnTx/>
              <a:uFillTx/>
              <a:cs typeface="Arial" panose="020B0604020202020204" pitchFamily="34" charset="0"/>
            </a:endParaRPr>
          </a:p>
        </p:txBody>
      </p:sp>
    </p:spTree>
    <p:extLst>
      <p:ext uri="{BB962C8B-B14F-4D97-AF65-F5344CB8AC3E}">
        <p14:creationId xmlns:p14="http://schemas.microsoft.com/office/powerpoint/2010/main" val="19183581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rgbClr val="647D30"/>
        </a:solidFill>
        <a:effectLst/>
      </p:bgPr>
    </p:bg>
    <p:spTree>
      <p:nvGrpSpPr>
        <p:cNvPr id="1" name=""/>
        <p:cNvGrpSpPr/>
        <p:nvPr/>
      </p:nvGrpSpPr>
      <p:grpSpPr>
        <a:xfrm>
          <a:off x="0" y="0"/>
          <a:ext cx="0" cy="0"/>
          <a:chOff x="0" y="0"/>
          <a:chExt cx="0" cy="0"/>
        </a:xfrm>
      </p:grpSpPr>
      <p:pic>
        <p:nvPicPr>
          <p:cNvPr id="36866" name="Picture 4">
            <a:extLst>
              <a:ext uri="{FF2B5EF4-FFF2-40B4-BE49-F238E27FC236}">
                <a16:creationId xmlns:a16="http://schemas.microsoft.com/office/drawing/2014/main" id="{0BE568DA-553B-42ED-AF60-3BEE21BA7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843213" y="2127056"/>
            <a:ext cx="2736899" cy="1705363"/>
          </a:xfrm>
          <a:prstGeom prst="rect">
            <a:avLst/>
          </a:prstGeom>
          <a:noFill/>
          <a:ln w="1587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 name="ZoneTexte 2">
            <a:hlinkClick r:id="rId3" action="ppaction://hlinksldjump"/>
            <a:extLst>
              <a:ext uri="{FF2B5EF4-FFF2-40B4-BE49-F238E27FC236}">
                <a16:creationId xmlns:a16="http://schemas.microsoft.com/office/drawing/2014/main" id="{5D12B83C-207B-46D8-80DA-89A3F31DDBDA}"/>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kern="0" dirty="0">
                <a:solidFill>
                  <a:prstClr val="black"/>
                </a:solidFill>
                <a:latin typeface="The Hand"/>
              </a:rPr>
              <a:t>Table des matières</a:t>
            </a:r>
          </a:p>
        </p:txBody>
      </p:sp>
    </p:spTree>
    <p:extLst>
      <p:ext uri="{BB962C8B-B14F-4D97-AF65-F5344CB8AC3E}">
        <p14:creationId xmlns:p14="http://schemas.microsoft.com/office/powerpoint/2010/main" val="14293932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3" name="Rectangle 2"/>
          <p:cNvSpPr/>
          <p:nvPr/>
        </p:nvSpPr>
        <p:spPr>
          <a:xfrm>
            <a:off x="2387824" y="116632"/>
            <a:ext cx="6784249" cy="784830"/>
          </a:xfrm>
          <a:prstGeom prst="rect">
            <a:avLst/>
          </a:prstGeom>
          <a:solidFill>
            <a:srgbClr val="F0F39F"/>
          </a:solidFill>
        </p:spPr>
        <p:txBody>
          <a:bodyPr wrap="square">
            <a:spAutoFit/>
          </a:bodyPr>
          <a:lstStyle/>
          <a:p>
            <a:pPr lvl="0">
              <a:spcBef>
                <a:spcPct val="50000"/>
              </a:spcBef>
              <a:defRPr/>
            </a:pPr>
            <a:r>
              <a:rPr lang="fr-CA" altLang="fr-FR" dirty="0">
                <a:solidFill>
                  <a:prstClr val="black"/>
                </a:solidFill>
                <a:latin typeface="Arial" panose="020B0604020202020204" pitchFamily="34" charset="0"/>
                <a:cs typeface="Arial" panose="020B0604020202020204" pitchFamily="34" charset="0"/>
              </a:rPr>
              <a:t>Lilou cherche un animal qui riment avec le mot</a:t>
            </a:r>
            <a:r>
              <a:rPr lang="fr-CA" altLang="fr-FR" i="1" dirty="0">
                <a:solidFill>
                  <a:prstClr val="black"/>
                </a:solidFill>
                <a:latin typeface="Arial" panose="020B0604020202020204" pitchFamily="34" charset="0"/>
                <a:cs typeface="Arial" panose="020B0604020202020204" pitchFamily="34" charset="0"/>
              </a:rPr>
              <a:t>:  zébu</a:t>
            </a:r>
          </a:p>
          <a:p>
            <a:pPr lvl="0">
              <a:spcBef>
                <a:spcPct val="50000"/>
              </a:spcBef>
              <a:defRPr/>
            </a:pPr>
            <a:r>
              <a:rPr lang="fr-CA" altLang="fr-FR" i="1" dirty="0">
                <a:solidFill>
                  <a:prstClr val="black"/>
                </a:solidFill>
                <a:latin typeface="Arial" panose="020B0604020202020204" pitchFamily="34" charset="0"/>
                <a:cs typeface="Arial" panose="020B0604020202020204" pitchFamily="34" charset="0"/>
              </a:rPr>
              <a:t>  Quand tu l’ auras trouvé, clique dessus pour prendre une photo.</a:t>
            </a:r>
          </a:p>
        </p:txBody>
      </p:sp>
      <p:pic>
        <p:nvPicPr>
          <p:cNvPr id="7" name="Image 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85136"/>
            <a:ext cx="899592" cy="1482426"/>
          </a:xfrm>
          <a:prstGeom prst="rect">
            <a:avLst/>
          </a:prstGeom>
        </p:spPr>
      </p:pic>
      <p:sp>
        <p:nvSpPr>
          <p:cNvPr id="2" name="ZoneTexte 1">
            <a:hlinkClick r:id="rId5" action="ppaction://hlinksldjump"/>
            <a:extLst>
              <a:ext uri="{FF2B5EF4-FFF2-40B4-BE49-F238E27FC236}">
                <a16:creationId xmlns:a16="http://schemas.microsoft.com/office/drawing/2014/main" id="{27E74C70-04F3-4AAB-BE35-E1C4B55CA717}"/>
              </a:ext>
            </a:extLst>
          </p:cNvPr>
          <p:cNvSpPr txBox="1"/>
          <p:nvPr/>
        </p:nvSpPr>
        <p:spPr>
          <a:xfrm>
            <a:off x="323528" y="123298"/>
            <a:ext cx="1380592" cy="646331"/>
          </a:xfrm>
          <a:prstGeom prst="rect">
            <a:avLst/>
          </a:prstGeom>
          <a:solidFill>
            <a:srgbClr val="FFF3DB"/>
          </a:solidFill>
        </p:spPr>
        <p:txBody>
          <a:bodyPr wrap="square" rtlCol="0">
            <a:spAutoFit/>
          </a:bodyPr>
          <a:lstStyle/>
          <a:p>
            <a:r>
              <a:rPr lang="fr-CA" dirty="0">
                <a:hlinkClick r:id="rId5" action="ppaction://hlinksldjump"/>
              </a:rPr>
              <a:t>Table des matières</a:t>
            </a:r>
            <a:endParaRPr lang="fr-CA" dirty="0"/>
          </a:p>
        </p:txBody>
      </p:sp>
    </p:spTree>
    <p:extLst>
      <p:ext uri="{BB962C8B-B14F-4D97-AF65-F5344CB8AC3E}">
        <p14:creationId xmlns:p14="http://schemas.microsoft.com/office/powerpoint/2010/main" val="15065126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rgbClr val="647D30"/>
        </a:solidFill>
        <a:effectLst/>
      </p:bgPr>
    </p:bg>
    <p:spTree>
      <p:nvGrpSpPr>
        <p:cNvPr id="1" name=""/>
        <p:cNvGrpSpPr/>
        <p:nvPr/>
      </p:nvGrpSpPr>
      <p:grpSpPr>
        <a:xfrm>
          <a:off x="0" y="0"/>
          <a:ext cx="0" cy="0"/>
          <a:chOff x="0" y="0"/>
          <a:chExt cx="0" cy="0"/>
        </a:xfrm>
      </p:grpSpPr>
      <p:pic>
        <p:nvPicPr>
          <p:cNvPr id="36866" name="Picture 4">
            <a:extLst>
              <a:ext uri="{FF2B5EF4-FFF2-40B4-BE49-F238E27FC236}">
                <a16:creationId xmlns:a16="http://schemas.microsoft.com/office/drawing/2014/main" id="{0BE568DA-553B-42ED-AF60-3BEE21BA715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94223" y="2127056"/>
            <a:ext cx="1034878" cy="1705363"/>
          </a:xfrm>
          <a:prstGeom prst="rect">
            <a:avLst/>
          </a:prstGeom>
          <a:noFill/>
          <a:ln w="1587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 name="ZoneTexte 2">
            <a:hlinkClick r:id="rId4" action="ppaction://hlinksldjump"/>
            <a:extLst>
              <a:ext uri="{FF2B5EF4-FFF2-40B4-BE49-F238E27FC236}">
                <a16:creationId xmlns:a16="http://schemas.microsoft.com/office/drawing/2014/main" id="{E96F2192-2D8A-47EB-9FB0-C0C91E76F5A1}"/>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kern="0" dirty="0">
                <a:solidFill>
                  <a:prstClr val="black"/>
                </a:solidFill>
                <a:latin typeface="The Hand"/>
              </a:rPr>
              <a:t>Table des matières</a:t>
            </a:r>
          </a:p>
        </p:txBody>
      </p:sp>
    </p:spTree>
    <p:extLst>
      <p:ext uri="{BB962C8B-B14F-4D97-AF65-F5344CB8AC3E}">
        <p14:creationId xmlns:p14="http://schemas.microsoft.com/office/powerpoint/2010/main" val="29701770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fade">
                                      <p:cBhvr>
                                        <p:cTn id="7" dur="500"/>
                                        <p:tgtEl>
                                          <p:spTgt spid="36866"/>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4736883"/>
            <a:ext cx="3182691" cy="27432"/>
          </a:xfrm>
          <a:custGeom>
            <a:avLst/>
            <a:gdLst>
              <a:gd name="connsiteX0" fmla="*/ 0 w 3182691"/>
              <a:gd name="connsiteY0" fmla="*/ 0 h 27432"/>
              <a:gd name="connsiteX1" fmla="*/ 604711 w 3182691"/>
              <a:gd name="connsiteY1" fmla="*/ 0 h 27432"/>
              <a:gd name="connsiteX2" fmla="*/ 1241249 w 3182691"/>
              <a:gd name="connsiteY2" fmla="*/ 0 h 27432"/>
              <a:gd name="connsiteX3" fmla="*/ 1909615 w 3182691"/>
              <a:gd name="connsiteY3" fmla="*/ 0 h 27432"/>
              <a:gd name="connsiteX4" fmla="*/ 2577980 w 3182691"/>
              <a:gd name="connsiteY4" fmla="*/ 0 h 27432"/>
              <a:gd name="connsiteX5" fmla="*/ 3182691 w 3182691"/>
              <a:gd name="connsiteY5" fmla="*/ 0 h 27432"/>
              <a:gd name="connsiteX6" fmla="*/ 3182691 w 3182691"/>
              <a:gd name="connsiteY6" fmla="*/ 27432 h 27432"/>
              <a:gd name="connsiteX7" fmla="*/ 2482499 w 3182691"/>
              <a:gd name="connsiteY7" fmla="*/ 27432 h 27432"/>
              <a:gd name="connsiteX8" fmla="*/ 1782307 w 3182691"/>
              <a:gd name="connsiteY8" fmla="*/ 27432 h 27432"/>
              <a:gd name="connsiteX9" fmla="*/ 1145769 w 3182691"/>
              <a:gd name="connsiteY9" fmla="*/ 27432 h 27432"/>
              <a:gd name="connsiteX10" fmla="*/ 0 w 3182691"/>
              <a:gd name="connsiteY10" fmla="*/ 27432 h 27432"/>
              <a:gd name="connsiteX11" fmla="*/ 0 w 3182691"/>
              <a:gd name="connsiteY11" fmla="*/ 0 h 27432"/>
              <a:gd name="connsiteX0" fmla="*/ 0 w 3182691"/>
              <a:gd name="connsiteY0" fmla="*/ 0 h 27432"/>
              <a:gd name="connsiteX1" fmla="*/ 604711 w 3182691"/>
              <a:gd name="connsiteY1" fmla="*/ 0 h 27432"/>
              <a:gd name="connsiteX2" fmla="*/ 1145769 w 3182691"/>
              <a:gd name="connsiteY2" fmla="*/ 0 h 27432"/>
              <a:gd name="connsiteX3" fmla="*/ 1845961 w 3182691"/>
              <a:gd name="connsiteY3" fmla="*/ 0 h 27432"/>
              <a:gd name="connsiteX4" fmla="*/ 2450672 w 3182691"/>
              <a:gd name="connsiteY4" fmla="*/ 0 h 27432"/>
              <a:gd name="connsiteX5" fmla="*/ 3182691 w 3182691"/>
              <a:gd name="connsiteY5" fmla="*/ 0 h 27432"/>
              <a:gd name="connsiteX6" fmla="*/ 3182691 w 3182691"/>
              <a:gd name="connsiteY6" fmla="*/ 27432 h 27432"/>
              <a:gd name="connsiteX7" fmla="*/ 2546153 w 3182691"/>
              <a:gd name="connsiteY7" fmla="*/ 27432 h 27432"/>
              <a:gd name="connsiteX8" fmla="*/ 1845961 w 3182691"/>
              <a:gd name="connsiteY8" fmla="*/ 27432 h 27432"/>
              <a:gd name="connsiteX9" fmla="*/ 1304903 w 3182691"/>
              <a:gd name="connsiteY9" fmla="*/ 27432 h 27432"/>
              <a:gd name="connsiteX10" fmla="*/ 668365 w 3182691"/>
              <a:gd name="connsiteY10" fmla="*/ 27432 h 27432"/>
              <a:gd name="connsiteX11" fmla="*/ 0 w 3182691"/>
              <a:gd name="connsiteY11" fmla="*/ 27432 h 27432"/>
              <a:gd name="connsiteX12" fmla="*/ 0 w 3182691"/>
              <a:gd name="connsiteY1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27432" fill="none" extrusionOk="0">
                <a:moveTo>
                  <a:pt x="0" y="0"/>
                </a:moveTo>
                <a:cubicBezTo>
                  <a:pt x="145195" y="-37571"/>
                  <a:pt x="472618" y="-13696"/>
                  <a:pt x="604711" y="0"/>
                </a:cubicBezTo>
                <a:cubicBezTo>
                  <a:pt x="709810" y="-3799"/>
                  <a:pt x="1027335" y="-12927"/>
                  <a:pt x="1241249" y="0"/>
                </a:cubicBezTo>
                <a:cubicBezTo>
                  <a:pt x="1406851" y="-12113"/>
                  <a:pt x="1702434" y="1177"/>
                  <a:pt x="1909615" y="0"/>
                </a:cubicBezTo>
                <a:cubicBezTo>
                  <a:pt x="2113134" y="-37416"/>
                  <a:pt x="2249449" y="25391"/>
                  <a:pt x="2577980" y="0"/>
                </a:cubicBezTo>
                <a:cubicBezTo>
                  <a:pt x="2885825" y="-261"/>
                  <a:pt x="3038998" y="15940"/>
                  <a:pt x="3182691" y="0"/>
                </a:cubicBezTo>
                <a:cubicBezTo>
                  <a:pt x="3181482" y="8407"/>
                  <a:pt x="3183077" y="21662"/>
                  <a:pt x="3182691" y="27432"/>
                </a:cubicBezTo>
                <a:cubicBezTo>
                  <a:pt x="2975927" y="66594"/>
                  <a:pt x="2667692" y="28550"/>
                  <a:pt x="2482499" y="27432"/>
                </a:cubicBezTo>
                <a:cubicBezTo>
                  <a:pt x="2299733" y="46056"/>
                  <a:pt x="1925961" y="18447"/>
                  <a:pt x="1782307" y="27432"/>
                </a:cubicBezTo>
                <a:cubicBezTo>
                  <a:pt x="1636732" y="23098"/>
                  <a:pt x="1282162" y="5696"/>
                  <a:pt x="1145769" y="27432"/>
                </a:cubicBezTo>
                <a:cubicBezTo>
                  <a:pt x="1026276" y="66947"/>
                  <a:pt x="247799" y="-2392"/>
                  <a:pt x="0" y="27432"/>
                </a:cubicBezTo>
                <a:cubicBezTo>
                  <a:pt x="-877" y="21414"/>
                  <a:pt x="691" y="5222"/>
                  <a:pt x="0" y="0"/>
                </a:cubicBezTo>
                <a:close/>
              </a:path>
              <a:path w="3182691" h="27432"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88828" y="17142"/>
                  <a:pt x="2312358" y="-4858"/>
                  <a:pt x="2450672" y="0"/>
                </a:cubicBezTo>
                <a:cubicBezTo>
                  <a:pt x="2594029" y="-19483"/>
                  <a:pt x="3033066" y="-31048"/>
                  <a:pt x="3182691" y="0"/>
                </a:cubicBezTo>
                <a:cubicBezTo>
                  <a:pt x="3182718" y="12742"/>
                  <a:pt x="3182062" y="18962"/>
                  <a:pt x="3182691" y="27432"/>
                </a:cubicBezTo>
                <a:cubicBezTo>
                  <a:pt x="3091119" y="-13878"/>
                  <a:pt x="2811073" y="70837"/>
                  <a:pt x="2546153" y="27432"/>
                </a:cubicBezTo>
                <a:cubicBezTo>
                  <a:pt x="2282952" y="36032"/>
                  <a:pt x="2087462" y="-19907"/>
                  <a:pt x="1845961" y="27432"/>
                </a:cubicBezTo>
                <a:cubicBezTo>
                  <a:pt x="1604092" y="42360"/>
                  <a:pt x="1472911" y="48768"/>
                  <a:pt x="1304903" y="27432"/>
                </a:cubicBezTo>
                <a:cubicBezTo>
                  <a:pt x="1154181" y="23425"/>
                  <a:pt x="948824" y="22950"/>
                  <a:pt x="668365" y="27432"/>
                </a:cubicBezTo>
                <a:cubicBezTo>
                  <a:pt x="396744" y="45019"/>
                  <a:pt x="275882" y="-12016"/>
                  <a:pt x="0" y="27432"/>
                </a:cubicBezTo>
                <a:cubicBezTo>
                  <a:pt x="744" y="20230"/>
                  <a:pt x="1744" y="12455"/>
                  <a:pt x="0" y="0"/>
                </a:cubicBezTo>
                <a:close/>
              </a:path>
              <a:path w="3182691" h="27432" fill="none" stroke="0" extrusionOk="0">
                <a:moveTo>
                  <a:pt x="0" y="0"/>
                </a:moveTo>
                <a:cubicBezTo>
                  <a:pt x="108839" y="-32375"/>
                  <a:pt x="447732" y="16552"/>
                  <a:pt x="604711" y="0"/>
                </a:cubicBezTo>
                <a:cubicBezTo>
                  <a:pt x="752236" y="-6793"/>
                  <a:pt x="1046768" y="11654"/>
                  <a:pt x="1241249" y="0"/>
                </a:cubicBezTo>
                <a:cubicBezTo>
                  <a:pt x="1411925" y="-3033"/>
                  <a:pt x="1703426" y="37389"/>
                  <a:pt x="1909615" y="0"/>
                </a:cubicBezTo>
                <a:cubicBezTo>
                  <a:pt x="2095694" y="-20941"/>
                  <a:pt x="2281827" y="30406"/>
                  <a:pt x="2577980" y="0"/>
                </a:cubicBezTo>
                <a:cubicBezTo>
                  <a:pt x="2907117" y="-18401"/>
                  <a:pt x="3040462" y="-23306"/>
                  <a:pt x="3182691" y="0"/>
                </a:cubicBezTo>
                <a:cubicBezTo>
                  <a:pt x="3181317" y="7363"/>
                  <a:pt x="3182016" y="22542"/>
                  <a:pt x="3182691" y="27432"/>
                </a:cubicBezTo>
                <a:cubicBezTo>
                  <a:pt x="2996011" y="7913"/>
                  <a:pt x="2669007" y="36539"/>
                  <a:pt x="2482499" y="27432"/>
                </a:cubicBezTo>
                <a:cubicBezTo>
                  <a:pt x="2296542" y="30390"/>
                  <a:pt x="1935235" y="17082"/>
                  <a:pt x="1782307" y="27432"/>
                </a:cubicBezTo>
                <a:cubicBezTo>
                  <a:pt x="1604064" y="34049"/>
                  <a:pt x="1291351" y="10154"/>
                  <a:pt x="1145769" y="27432"/>
                </a:cubicBezTo>
                <a:cubicBezTo>
                  <a:pt x="1016618" y="65698"/>
                  <a:pt x="262557" y="35715"/>
                  <a:pt x="0" y="27432"/>
                </a:cubicBezTo>
                <a:cubicBezTo>
                  <a:pt x="-328" y="20933"/>
                  <a:pt x="1941" y="6802"/>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3182691"/>
                      <a:gd name="connsiteY0" fmla="*/ 0 h 27432"/>
                      <a:gd name="connsiteX1" fmla="*/ 604711 w 3182691"/>
                      <a:gd name="connsiteY1" fmla="*/ 0 h 27432"/>
                      <a:gd name="connsiteX2" fmla="*/ 1241249 w 3182691"/>
                      <a:gd name="connsiteY2" fmla="*/ 0 h 27432"/>
                      <a:gd name="connsiteX3" fmla="*/ 1909615 w 3182691"/>
                      <a:gd name="connsiteY3" fmla="*/ 0 h 27432"/>
                      <a:gd name="connsiteX4" fmla="*/ 2577980 w 3182691"/>
                      <a:gd name="connsiteY4" fmla="*/ 0 h 27432"/>
                      <a:gd name="connsiteX5" fmla="*/ 3182691 w 3182691"/>
                      <a:gd name="connsiteY5" fmla="*/ 0 h 27432"/>
                      <a:gd name="connsiteX6" fmla="*/ 3182691 w 3182691"/>
                      <a:gd name="connsiteY6" fmla="*/ 27432 h 27432"/>
                      <a:gd name="connsiteX7" fmla="*/ 2482499 w 3182691"/>
                      <a:gd name="connsiteY7" fmla="*/ 27432 h 27432"/>
                      <a:gd name="connsiteX8" fmla="*/ 1782307 w 3182691"/>
                      <a:gd name="connsiteY8" fmla="*/ 27432 h 27432"/>
                      <a:gd name="connsiteX9" fmla="*/ 1145769 w 3182691"/>
                      <a:gd name="connsiteY9" fmla="*/ 27432 h 27432"/>
                      <a:gd name="connsiteX10" fmla="*/ 0 w 3182691"/>
                      <a:gd name="connsiteY10" fmla="*/ 27432 h 27432"/>
                      <a:gd name="connsiteX11" fmla="*/ 0 w 3182691"/>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1" h="27432" fill="none" extrusionOk="0">
                        <a:moveTo>
                          <a:pt x="0" y="0"/>
                        </a:moveTo>
                        <a:cubicBezTo>
                          <a:pt x="126686" y="-21366"/>
                          <a:pt x="467788" y="9025"/>
                          <a:pt x="604711" y="0"/>
                        </a:cubicBezTo>
                        <a:cubicBezTo>
                          <a:pt x="741634" y="-9025"/>
                          <a:pt x="1062248" y="11162"/>
                          <a:pt x="1241249" y="0"/>
                        </a:cubicBezTo>
                        <a:cubicBezTo>
                          <a:pt x="1420250" y="-11162"/>
                          <a:pt x="1707945" y="12411"/>
                          <a:pt x="1909615" y="0"/>
                        </a:cubicBezTo>
                        <a:cubicBezTo>
                          <a:pt x="2111285" y="-12411"/>
                          <a:pt x="2259297" y="19641"/>
                          <a:pt x="2577980" y="0"/>
                        </a:cubicBezTo>
                        <a:cubicBezTo>
                          <a:pt x="2896664" y="-19641"/>
                          <a:pt x="3026062" y="6328"/>
                          <a:pt x="3182691" y="0"/>
                        </a:cubicBezTo>
                        <a:cubicBezTo>
                          <a:pt x="3181525" y="7395"/>
                          <a:pt x="3182736" y="21864"/>
                          <a:pt x="3182691" y="27432"/>
                        </a:cubicBezTo>
                        <a:cubicBezTo>
                          <a:pt x="2998420" y="30886"/>
                          <a:pt x="2675037" y="28158"/>
                          <a:pt x="2482499" y="27432"/>
                        </a:cubicBezTo>
                        <a:cubicBezTo>
                          <a:pt x="2289961" y="26706"/>
                          <a:pt x="1930643" y="15978"/>
                          <a:pt x="1782307" y="27432"/>
                        </a:cubicBezTo>
                        <a:cubicBezTo>
                          <a:pt x="1633971" y="38886"/>
                          <a:pt x="1286177" y="5923"/>
                          <a:pt x="1145769" y="27432"/>
                        </a:cubicBezTo>
                        <a:cubicBezTo>
                          <a:pt x="1005361" y="48941"/>
                          <a:pt x="256377" y="-28294"/>
                          <a:pt x="0" y="27432"/>
                        </a:cubicBezTo>
                        <a:cubicBezTo>
                          <a:pt x="-503" y="20663"/>
                          <a:pt x="1168" y="5855"/>
                          <a:pt x="0" y="0"/>
                        </a:cubicBezTo>
                        <a:close/>
                      </a:path>
                      <a:path w="3182691" h="27432"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9962" y="16664"/>
                          <a:pt x="2450672" y="0"/>
                        </a:cubicBezTo>
                        <a:cubicBezTo>
                          <a:pt x="2601382" y="-16664"/>
                          <a:pt x="3023047" y="-21196"/>
                          <a:pt x="3182691" y="0"/>
                        </a:cubicBezTo>
                        <a:cubicBezTo>
                          <a:pt x="3182884" y="12649"/>
                          <a:pt x="3181703" y="17989"/>
                          <a:pt x="3182691" y="27432"/>
                        </a:cubicBezTo>
                        <a:cubicBezTo>
                          <a:pt x="3039108" y="-3557"/>
                          <a:pt x="2823859" y="22992"/>
                          <a:pt x="2546153" y="27432"/>
                        </a:cubicBezTo>
                        <a:cubicBezTo>
                          <a:pt x="2268447" y="31872"/>
                          <a:pt x="2097497" y="12811"/>
                          <a:pt x="1845961" y="27432"/>
                        </a:cubicBezTo>
                        <a:cubicBezTo>
                          <a:pt x="1594425" y="42053"/>
                          <a:pt x="1463019" y="38519"/>
                          <a:pt x="1304903" y="27432"/>
                        </a:cubicBezTo>
                        <a:cubicBezTo>
                          <a:pt x="1146787" y="16345"/>
                          <a:pt x="945826" y="15622"/>
                          <a:pt x="668365" y="27432"/>
                        </a:cubicBezTo>
                        <a:cubicBezTo>
                          <a:pt x="390904" y="39242"/>
                          <a:pt x="288244" y="4516"/>
                          <a:pt x="0" y="27432"/>
                        </a:cubicBezTo>
                        <a:cubicBezTo>
                          <a:pt x="1300" y="19678"/>
                          <a:pt x="-86" y="1204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6" name="Rectangle 25">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rgbClr val="E64118"/>
          </a:solidFill>
          <a:ln w="6857" cap="flat">
            <a:noFill/>
            <a:prstDash val="solid"/>
            <a:miter/>
          </a:ln>
        </p:spPr>
        <p:txBody>
          <a:bodyPr wrap="square" rtlCol="0" anchor="ctr">
            <a:noAutofit/>
          </a:bodyPr>
          <a:lstStyle/>
          <a:p>
            <a:endParaRPr lang="en-US"/>
          </a:p>
        </p:txBody>
      </p:sp>
      <p:sp>
        <p:nvSpPr>
          <p:cNvPr id="3" name="Espace réservé du texte 2"/>
          <p:cNvSpPr>
            <a:spLocks noGrp="1"/>
          </p:cNvSpPr>
          <p:nvPr>
            <p:ph type="body" idx="1"/>
          </p:nvPr>
        </p:nvSpPr>
        <p:spPr>
          <a:xfrm>
            <a:off x="4216545" y="4312561"/>
            <a:ext cx="4237012" cy="1687815"/>
          </a:xfrm>
        </p:spPr>
        <p:txBody>
          <a:bodyPr vert="horz" lIns="91440" tIns="45720" rIns="91440" bIns="45720" rtlCol="0" anchor="t">
            <a:normAutofit fontScale="92500" lnSpcReduction="10000"/>
          </a:bodyPr>
          <a:lstStyle/>
          <a:p>
            <a:pPr>
              <a:lnSpc>
                <a:spcPct val="100000"/>
              </a:lnSpc>
            </a:pPr>
            <a:r>
              <a:rPr lang="en-US" sz="2600" b="1" dirty="0">
                <a:solidFill>
                  <a:srgbClr val="FBF9F6"/>
                </a:solidFill>
                <a:latin typeface="Bradley Hand ITC" panose="03070402050302030203" pitchFamily="66" charset="0"/>
              </a:rPr>
              <a:t>Exercice 4</a:t>
            </a:r>
          </a:p>
          <a:p>
            <a:pPr>
              <a:lnSpc>
                <a:spcPct val="100000"/>
              </a:lnSpc>
            </a:pPr>
            <a:r>
              <a:rPr lang="en-US" sz="2600" b="1" dirty="0">
                <a:solidFill>
                  <a:srgbClr val="FBF9F6"/>
                </a:solidFill>
                <a:latin typeface="Bradley Hand ITC" panose="03070402050302030203" pitchFamily="66" charset="0"/>
              </a:rPr>
              <a:t>La </a:t>
            </a:r>
            <a:r>
              <a:rPr lang="en-US" sz="2600" b="1" dirty="0" err="1">
                <a:solidFill>
                  <a:srgbClr val="FBF9F6"/>
                </a:solidFill>
                <a:latin typeface="Bradley Hand ITC" panose="03070402050302030203" pitchFamily="66" charset="0"/>
              </a:rPr>
              <a:t>pêche</a:t>
            </a:r>
            <a:r>
              <a:rPr lang="en-US" sz="2600" b="1" dirty="0">
                <a:solidFill>
                  <a:srgbClr val="FBF9F6"/>
                </a:solidFill>
                <a:latin typeface="Bradley Hand ITC" panose="03070402050302030203" pitchFamily="66" charset="0"/>
              </a:rPr>
              <a:t> aux mots</a:t>
            </a:r>
          </a:p>
          <a:p>
            <a:pPr>
              <a:lnSpc>
                <a:spcPct val="100000"/>
              </a:lnSpc>
            </a:pPr>
            <a:r>
              <a:rPr lang="en-US" sz="2600" b="1" dirty="0">
                <a:solidFill>
                  <a:srgbClr val="FBF9F6"/>
                </a:solidFill>
                <a:latin typeface="Bradley Hand ITC" panose="03070402050302030203" pitchFamily="66" charset="0"/>
              </a:rPr>
              <a:t>Identification du premier son d’un mot. </a:t>
            </a:r>
          </a:p>
          <a:p>
            <a:pPr>
              <a:lnSpc>
                <a:spcPct val="100000"/>
              </a:lnSpc>
            </a:pPr>
            <a:endParaRPr lang="en-US" sz="2600" dirty="0">
              <a:solidFill>
                <a:srgbClr val="FBF9F6"/>
              </a:solidFill>
              <a:latin typeface="Bradley Hand ITC" panose="03070402050302030203" pitchFamily="66" charset="0"/>
            </a:endParaRPr>
          </a:p>
        </p:txBody>
      </p:sp>
      <p:sp>
        <p:nvSpPr>
          <p:cNvPr id="30" name="Rectangle 6">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8261" y="4043302"/>
            <a:ext cx="3977640" cy="27432"/>
          </a:xfrm>
          <a:custGeom>
            <a:avLst/>
            <a:gdLst>
              <a:gd name="connsiteX0" fmla="*/ 0 w 3977640"/>
              <a:gd name="connsiteY0" fmla="*/ 0 h 27432"/>
              <a:gd name="connsiteX1" fmla="*/ 742493 w 3977640"/>
              <a:gd name="connsiteY1" fmla="*/ 0 h 27432"/>
              <a:gd name="connsiteX2" fmla="*/ 1445209 w 3977640"/>
              <a:gd name="connsiteY2" fmla="*/ 0 h 27432"/>
              <a:gd name="connsiteX3" fmla="*/ 2147926 w 3977640"/>
              <a:gd name="connsiteY3" fmla="*/ 0 h 27432"/>
              <a:gd name="connsiteX4" fmla="*/ 2691536 w 3977640"/>
              <a:gd name="connsiteY4" fmla="*/ 0 h 27432"/>
              <a:gd name="connsiteX5" fmla="*/ 327492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227478 w 3977640"/>
              <a:gd name="connsiteY10" fmla="*/ 27432 h 27432"/>
              <a:gd name="connsiteX11" fmla="*/ 1524762 w 3977640"/>
              <a:gd name="connsiteY11" fmla="*/ 27432 h 27432"/>
              <a:gd name="connsiteX12" fmla="*/ 941375 w 3977640"/>
              <a:gd name="connsiteY12" fmla="*/ 27432 h 27432"/>
              <a:gd name="connsiteX13" fmla="*/ 0 w 3977640"/>
              <a:gd name="connsiteY13" fmla="*/ 27432 h 27432"/>
              <a:gd name="connsiteX14" fmla="*/ 0 w 3977640"/>
              <a:gd name="connsiteY14" fmla="*/ 0 h 27432"/>
              <a:gd name="connsiteX0" fmla="*/ 0 w 3977640"/>
              <a:gd name="connsiteY0" fmla="*/ 0 h 27432"/>
              <a:gd name="connsiteX1" fmla="*/ 623164 w 3977640"/>
              <a:gd name="connsiteY1" fmla="*/ 0 h 27432"/>
              <a:gd name="connsiteX2" fmla="*/ 1166774 w 3977640"/>
              <a:gd name="connsiteY2" fmla="*/ 0 h 27432"/>
              <a:gd name="connsiteX3" fmla="*/ 1909267 w 3977640"/>
              <a:gd name="connsiteY3" fmla="*/ 0 h 27432"/>
              <a:gd name="connsiteX4" fmla="*/ 2532431 w 3977640"/>
              <a:gd name="connsiteY4" fmla="*/ 0 h 27432"/>
              <a:gd name="connsiteX5" fmla="*/ 315559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108149 w 3977640"/>
              <a:gd name="connsiteY10" fmla="*/ 27432 h 27432"/>
              <a:gd name="connsiteX11" fmla="*/ 1445209 w 3977640"/>
              <a:gd name="connsiteY11" fmla="*/ 27432 h 27432"/>
              <a:gd name="connsiteX12" fmla="*/ 822046 w 3977640"/>
              <a:gd name="connsiteY12" fmla="*/ 27432 h 27432"/>
              <a:gd name="connsiteX13" fmla="*/ 0 w 3977640"/>
              <a:gd name="connsiteY13" fmla="*/ 27432 h 27432"/>
              <a:gd name="connsiteX14" fmla="*/ 0 w 397764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27432" fill="none" extrusionOk="0">
                <a:moveTo>
                  <a:pt x="0" y="0"/>
                </a:moveTo>
                <a:cubicBezTo>
                  <a:pt x="363914" y="-18877"/>
                  <a:pt x="425952" y="-28373"/>
                  <a:pt x="742493" y="0"/>
                </a:cubicBezTo>
                <a:cubicBezTo>
                  <a:pt x="1042363" y="42731"/>
                  <a:pt x="1224517" y="13877"/>
                  <a:pt x="1445209" y="0"/>
                </a:cubicBezTo>
                <a:cubicBezTo>
                  <a:pt x="1675472" y="7578"/>
                  <a:pt x="1925197" y="-14432"/>
                  <a:pt x="2147926" y="0"/>
                </a:cubicBezTo>
                <a:cubicBezTo>
                  <a:pt x="2373929" y="27953"/>
                  <a:pt x="2500951" y="17878"/>
                  <a:pt x="2691536" y="0"/>
                </a:cubicBezTo>
                <a:cubicBezTo>
                  <a:pt x="2865435" y="-10732"/>
                  <a:pt x="3026731" y="-8882"/>
                  <a:pt x="3274924" y="0"/>
                </a:cubicBezTo>
                <a:cubicBezTo>
                  <a:pt x="3515205" y="3371"/>
                  <a:pt x="3627732" y="-19172"/>
                  <a:pt x="3977640" y="0"/>
                </a:cubicBezTo>
                <a:cubicBezTo>
                  <a:pt x="3977372" y="9025"/>
                  <a:pt x="3976885" y="15837"/>
                  <a:pt x="3977640" y="27432"/>
                </a:cubicBezTo>
                <a:cubicBezTo>
                  <a:pt x="3751689" y="51849"/>
                  <a:pt x="3451301" y="-19456"/>
                  <a:pt x="3314700" y="27432"/>
                </a:cubicBezTo>
                <a:cubicBezTo>
                  <a:pt x="3177670" y="56244"/>
                  <a:pt x="2913363" y="1676"/>
                  <a:pt x="2771089" y="27432"/>
                </a:cubicBezTo>
                <a:cubicBezTo>
                  <a:pt x="2663872" y="49113"/>
                  <a:pt x="2390582" y="57102"/>
                  <a:pt x="2227478" y="27432"/>
                </a:cubicBezTo>
                <a:cubicBezTo>
                  <a:pt x="2026300" y="38230"/>
                  <a:pt x="1761765" y="-35341"/>
                  <a:pt x="1524762" y="27432"/>
                </a:cubicBezTo>
                <a:cubicBezTo>
                  <a:pt x="1278806" y="44351"/>
                  <a:pt x="1228904" y="50009"/>
                  <a:pt x="941375" y="27432"/>
                </a:cubicBezTo>
                <a:cubicBezTo>
                  <a:pt x="638373" y="-8493"/>
                  <a:pt x="502335" y="33566"/>
                  <a:pt x="0" y="27432"/>
                </a:cubicBezTo>
                <a:cubicBezTo>
                  <a:pt x="-538" y="18636"/>
                  <a:pt x="-487" y="13327"/>
                  <a:pt x="0" y="0"/>
                </a:cubicBezTo>
                <a:close/>
              </a:path>
              <a:path w="3977640" h="27432" stroke="0" extrusionOk="0">
                <a:moveTo>
                  <a:pt x="0" y="0"/>
                </a:moveTo>
                <a:cubicBezTo>
                  <a:pt x="201349" y="851"/>
                  <a:pt x="406024" y="51823"/>
                  <a:pt x="623164" y="0"/>
                </a:cubicBezTo>
                <a:cubicBezTo>
                  <a:pt x="840825" y="-8810"/>
                  <a:pt x="904978" y="-5073"/>
                  <a:pt x="1166774" y="0"/>
                </a:cubicBezTo>
                <a:cubicBezTo>
                  <a:pt x="1465154" y="-6245"/>
                  <a:pt x="1770466" y="48184"/>
                  <a:pt x="1909267" y="0"/>
                </a:cubicBezTo>
                <a:cubicBezTo>
                  <a:pt x="2103125" y="6481"/>
                  <a:pt x="2323337" y="27170"/>
                  <a:pt x="2532431" y="0"/>
                </a:cubicBezTo>
                <a:cubicBezTo>
                  <a:pt x="2758236" y="4017"/>
                  <a:pt x="2904287" y="-15068"/>
                  <a:pt x="3155594" y="0"/>
                </a:cubicBezTo>
                <a:cubicBezTo>
                  <a:pt x="3362259" y="36218"/>
                  <a:pt x="3647028" y="-28453"/>
                  <a:pt x="3977640" y="0"/>
                </a:cubicBezTo>
                <a:cubicBezTo>
                  <a:pt x="3976758" y="9019"/>
                  <a:pt x="3976385" y="13880"/>
                  <a:pt x="3977640" y="27432"/>
                </a:cubicBezTo>
                <a:cubicBezTo>
                  <a:pt x="3729156" y="55241"/>
                  <a:pt x="3505087" y="49746"/>
                  <a:pt x="3314700" y="27432"/>
                </a:cubicBezTo>
                <a:cubicBezTo>
                  <a:pt x="3121715" y="7594"/>
                  <a:pt x="2978076" y="42551"/>
                  <a:pt x="2771089" y="27432"/>
                </a:cubicBezTo>
                <a:cubicBezTo>
                  <a:pt x="2593148" y="31316"/>
                  <a:pt x="2404116" y="46782"/>
                  <a:pt x="2108149" y="27432"/>
                </a:cubicBezTo>
                <a:cubicBezTo>
                  <a:pt x="1835600" y="15364"/>
                  <a:pt x="1729748" y="-11762"/>
                  <a:pt x="1445209" y="27432"/>
                </a:cubicBezTo>
                <a:cubicBezTo>
                  <a:pt x="1160571" y="49870"/>
                  <a:pt x="1130920" y="32810"/>
                  <a:pt x="822046" y="27432"/>
                </a:cubicBezTo>
                <a:cubicBezTo>
                  <a:pt x="501296" y="15859"/>
                  <a:pt x="407236" y="48483"/>
                  <a:pt x="0" y="27432"/>
                </a:cubicBezTo>
                <a:cubicBezTo>
                  <a:pt x="-277" y="16368"/>
                  <a:pt x="-306" y="12889"/>
                  <a:pt x="0" y="0"/>
                </a:cubicBezTo>
                <a:close/>
              </a:path>
              <a:path w="3977640" h="27432" fill="none" stroke="0" extrusionOk="0">
                <a:moveTo>
                  <a:pt x="0" y="0"/>
                </a:moveTo>
                <a:cubicBezTo>
                  <a:pt x="353035" y="-8761"/>
                  <a:pt x="419741" y="-28719"/>
                  <a:pt x="742493" y="0"/>
                </a:cubicBezTo>
                <a:cubicBezTo>
                  <a:pt x="1060298" y="38834"/>
                  <a:pt x="1180703" y="7400"/>
                  <a:pt x="1445209" y="0"/>
                </a:cubicBezTo>
                <a:cubicBezTo>
                  <a:pt x="1670400" y="-806"/>
                  <a:pt x="1899946" y="32251"/>
                  <a:pt x="2147926" y="0"/>
                </a:cubicBezTo>
                <a:cubicBezTo>
                  <a:pt x="2378849" y="-2551"/>
                  <a:pt x="2540656" y="26352"/>
                  <a:pt x="2691536" y="0"/>
                </a:cubicBezTo>
                <a:cubicBezTo>
                  <a:pt x="2876931" y="-15095"/>
                  <a:pt x="3040017" y="-21259"/>
                  <a:pt x="3274924" y="0"/>
                </a:cubicBezTo>
                <a:cubicBezTo>
                  <a:pt x="3485565" y="9785"/>
                  <a:pt x="3621162" y="-6589"/>
                  <a:pt x="3977640" y="0"/>
                </a:cubicBezTo>
                <a:cubicBezTo>
                  <a:pt x="3976615" y="7779"/>
                  <a:pt x="3976569" y="15615"/>
                  <a:pt x="3977640" y="27432"/>
                </a:cubicBezTo>
                <a:cubicBezTo>
                  <a:pt x="3760430" y="43089"/>
                  <a:pt x="3473858" y="5199"/>
                  <a:pt x="3314700" y="27432"/>
                </a:cubicBezTo>
                <a:cubicBezTo>
                  <a:pt x="3143719" y="48135"/>
                  <a:pt x="2925427" y="37459"/>
                  <a:pt x="2771089" y="27432"/>
                </a:cubicBezTo>
                <a:cubicBezTo>
                  <a:pt x="2644074" y="50858"/>
                  <a:pt x="2422069" y="97707"/>
                  <a:pt x="2227478" y="27432"/>
                </a:cubicBezTo>
                <a:cubicBezTo>
                  <a:pt x="2056653" y="33373"/>
                  <a:pt x="1780889" y="14024"/>
                  <a:pt x="1524762" y="27432"/>
                </a:cubicBezTo>
                <a:cubicBezTo>
                  <a:pt x="1275245" y="46905"/>
                  <a:pt x="1227316" y="47097"/>
                  <a:pt x="941375" y="27432"/>
                </a:cubicBezTo>
                <a:cubicBezTo>
                  <a:pt x="639482" y="1713"/>
                  <a:pt x="459859" y="61144"/>
                  <a:pt x="0" y="27432"/>
                </a:cubicBezTo>
                <a:cubicBezTo>
                  <a:pt x="-58" y="18188"/>
                  <a:pt x="-878" y="12422"/>
                  <a:pt x="0" y="0"/>
                </a:cubicBezTo>
                <a:close/>
              </a:path>
            </a:pathLst>
          </a:custGeom>
          <a:solidFill>
            <a:srgbClr val="FBF9F6"/>
          </a:solidFill>
          <a:ln w="41275" cap="rnd">
            <a:solidFill>
              <a:srgbClr val="FBF9F6"/>
            </a:solidFill>
            <a:round/>
            <a:extLst>
              <a:ext uri="{C807C97D-BFC1-408E-A445-0C87EB9F89A2}">
                <ask:lineSketchStyleProps xmlns:ask="http://schemas.microsoft.com/office/drawing/2018/sketchyshapes" sd="1219033472">
                  <a:custGeom>
                    <a:avLst/>
                    <a:gdLst>
                      <a:gd name="connsiteX0" fmla="*/ 0 w 3977640"/>
                      <a:gd name="connsiteY0" fmla="*/ 0 h 27432"/>
                      <a:gd name="connsiteX1" fmla="*/ 742493 w 3977640"/>
                      <a:gd name="connsiteY1" fmla="*/ 0 h 27432"/>
                      <a:gd name="connsiteX2" fmla="*/ 1445209 w 3977640"/>
                      <a:gd name="connsiteY2" fmla="*/ 0 h 27432"/>
                      <a:gd name="connsiteX3" fmla="*/ 2147926 w 3977640"/>
                      <a:gd name="connsiteY3" fmla="*/ 0 h 27432"/>
                      <a:gd name="connsiteX4" fmla="*/ 2691536 w 3977640"/>
                      <a:gd name="connsiteY4" fmla="*/ 0 h 27432"/>
                      <a:gd name="connsiteX5" fmla="*/ 327492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227478 w 3977640"/>
                      <a:gd name="connsiteY10" fmla="*/ 27432 h 27432"/>
                      <a:gd name="connsiteX11" fmla="*/ 1524762 w 3977640"/>
                      <a:gd name="connsiteY11" fmla="*/ 27432 h 27432"/>
                      <a:gd name="connsiteX12" fmla="*/ 941375 w 3977640"/>
                      <a:gd name="connsiteY12" fmla="*/ 27432 h 27432"/>
                      <a:gd name="connsiteX13" fmla="*/ 0 w 3977640"/>
                      <a:gd name="connsiteY13" fmla="*/ 27432 h 27432"/>
                      <a:gd name="connsiteX14" fmla="*/ 0 w 397764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27432" fill="none" extrusionOk="0">
                        <a:moveTo>
                          <a:pt x="0" y="0"/>
                        </a:moveTo>
                        <a:cubicBezTo>
                          <a:pt x="362724" y="-2785"/>
                          <a:pt x="438784" y="-35866"/>
                          <a:pt x="742493" y="0"/>
                        </a:cubicBezTo>
                        <a:cubicBezTo>
                          <a:pt x="1046202" y="35866"/>
                          <a:pt x="1214361" y="6330"/>
                          <a:pt x="1445209" y="0"/>
                        </a:cubicBezTo>
                        <a:cubicBezTo>
                          <a:pt x="1676057" y="-6330"/>
                          <a:pt x="1906372" y="-3266"/>
                          <a:pt x="2147926" y="0"/>
                        </a:cubicBezTo>
                        <a:cubicBezTo>
                          <a:pt x="2389480" y="3266"/>
                          <a:pt x="2520714" y="16824"/>
                          <a:pt x="2691536" y="0"/>
                        </a:cubicBezTo>
                        <a:cubicBezTo>
                          <a:pt x="2862358" y="-16824"/>
                          <a:pt x="3036508" y="-14038"/>
                          <a:pt x="3274924" y="0"/>
                        </a:cubicBezTo>
                        <a:cubicBezTo>
                          <a:pt x="3513340" y="14038"/>
                          <a:pt x="3634141" y="-18809"/>
                          <a:pt x="3977640" y="0"/>
                        </a:cubicBezTo>
                        <a:cubicBezTo>
                          <a:pt x="3976683" y="8431"/>
                          <a:pt x="3977291" y="14612"/>
                          <a:pt x="3977640" y="27432"/>
                        </a:cubicBezTo>
                        <a:cubicBezTo>
                          <a:pt x="3757007" y="41173"/>
                          <a:pt x="3469003" y="4032"/>
                          <a:pt x="3314700" y="27432"/>
                        </a:cubicBezTo>
                        <a:cubicBezTo>
                          <a:pt x="3160397" y="50832"/>
                          <a:pt x="2914663" y="28656"/>
                          <a:pt x="2771089" y="27432"/>
                        </a:cubicBezTo>
                        <a:cubicBezTo>
                          <a:pt x="2627515" y="26208"/>
                          <a:pt x="2417576" y="51178"/>
                          <a:pt x="2227478" y="27432"/>
                        </a:cubicBezTo>
                        <a:cubicBezTo>
                          <a:pt x="2037380" y="3686"/>
                          <a:pt x="1775246" y="7112"/>
                          <a:pt x="1524762" y="27432"/>
                        </a:cubicBezTo>
                        <a:cubicBezTo>
                          <a:pt x="1274278" y="47752"/>
                          <a:pt x="1225405" y="56084"/>
                          <a:pt x="941375" y="27432"/>
                        </a:cubicBezTo>
                        <a:cubicBezTo>
                          <a:pt x="657345" y="-1220"/>
                          <a:pt x="468340" y="66995"/>
                          <a:pt x="0" y="27432"/>
                        </a:cubicBezTo>
                        <a:cubicBezTo>
                          <a:pt x="226" y="18208"/>
                          <a:pt x="-648" y="12891"/>
                          <a:pt x="0" y="0"/>
                        </a:cubicBezTo>
                        <a:close/>
                      </a:path>
                      <a:path w="3977640" h="27432" stroke="0" extrusionOk="0">
                        <a:moveTo>
                          <a:pt x="0" y="0"/>
                        </a:moveTo>
                        <a:cubicBezTo>
                          <a:pt x="167643" y="7540"/>
                          <a:pt x="416663" y="12011"/>
                          <a:pt x="623164" y="0"/>
                        </a:cubicBezTo>
                        <a:cubicBezTo>
                          <a:pt x="829665" y="-12011"/>
                          <a:pt x="908844" y="7531"/>
                          <a:pt x="1166774" y="0"/>
                        </a:cubicBezTo>
                        <a:cubicBezTo>
                          <a:pt x="1424704" y="-7531"/>
                          <a:pt x="1745729" y="22552"/>
                          <a:pt x="1909267" y="0"/>
                        </a:cubicBezTo>
                        <a:cubicBezTo>
                          <a:pt x="2072805" y="-22552"/>
                          <a:pt x="2313264" y="2550"/>
                          <a:pt x="2532431" y="0"/>
                        </a:cubicBezTo>
                        <a:cubicBezTo>
                          <a:pt x="2751598" y="-2550"/>
                          <a:pt x="2914229" y="-1772"/>
                          <a:pt x="3155594" y="0"/>
                        </a:cubicBezTo>
                        <a:cubicBezTo>
                          <a:pt x="3396959" y="1772"/>
                          <a:pt x="3603015" y="-38331"/>
                          <a:pt x="3977640" y="0"/>
                        </a:cubicBezTo>
                        <a:cubicBezTo>
                          <a:pt x="3976285" y="9524"/>
                          <a:pt x="3976438" y="13975"/>
                          <a:pt x="3977640" y="27432"/>
                        </a:cubicBezTo>
                        <a:cubicBezTo>
                          <a:pt x="3733612" y="53170"/>
                          <a:pt x="3504694" y="43848"/>
                          <a:pt x="3314700" y="27432"/>
                        </a:cubicBezTo>
                        <a:cubicBezTo>
                          <a:pt x="3124706" y="11016"/>
                          <a:pt x="2970848" y="50372"/>
                          <a:pt x="2771089" y="27432"/>
                        </a:cubicBezTo>
                        <a:cubicBezTo>
                          <a:pt x="2571330" y="4492"/>
                          <a:pt x="2374617" y="41725"/>
                          <a:pt x="2108149" y="27432"/>
                        </a:cubicBezTo>
                        <a:cubicBezTo>
                          <a:pt x="1841681" y="13139"/>
                          <a:pt x="1730147" y="1957"/>
                          <a:pt x="1445209" y="27432"/>
                        </a:cubicBezTo>
                        <a:cubicBezTo>
                          <a:pt x="1160271" y="52907"/>
                          <a:pt x="1128446" y="40125"/>
                          <a:pt x="822046" y="27432"/>
                        </a:cubicBezTo>
                        <a:cubicBezTo>
                          <a:pt x="515646" y="14739"/>
                          <a:pt x="401539" y="57352"/>
                          <a:pt x="0" y="27432"/>
                        </a:cubicBezTo>
                        <a:cubicBezTo>
                          <a:pt x="-800" y="16780"/>
                          <a:pt x="-583" y="1291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 7" descr="Une image contenant boule&#10;&#10;Description générée automatiquement">
            <a:extLst>
              <a:ext uri="{FF2B5EF4-FFF2-40B4-BE49-F238E27FC236}">
                <a16:creationId xmlns:a16="http://schemas.microsoft.com/office/drawing/2014/main" id="{49C2BB5A-9965-47E5-AF46-E6D46669D1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98312">
            <a:off x="514896" y="1798673"/>
            <a:ext cx="2592288" cy="2430270"/>
          </a:xfrm>
          <a:prstGeom prst="rect">
            <a:avLst/>
          </a:prstGeom>
          <a:noFill/>
        </p:spPr>
      </p:pic>
      <p:sp>
        <p:nvSpPr>
          <p:cNvPr id="2" name="ZoneTexte 1">
            <a:hlinkClick r:id="rId3" action="ppaction://hlinksldjump"/>
            <a:extLst>
              <a:ext uri="{FF2B5EF4-FFF2-40B4-BE49-F238E27FC236}">
                <a16:creationId xmlns:a16="http://schemas.microsoft.com/office/drawing/2014/main" id="{63697375-F344-4732-90BA-A970E5C6FA1D}"/>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dirty="0"/>
              <a:t>Table des matières</a:t>
            </a:r>
          </a:p>
        </p:txBody>
      </p:sp>
    </p:spTree>
    <p:extLst>
      <p:ext uri="{BB962C8B-B14F-4D97-AF65-F5344CB8AC3E}">
        <p14:creationId xmlns:p14="http://schemas.microsoft.com/office/powerpoint/2010/main" val="8002871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09B81C-FF2A-41B2-AB9B-59EF78388C0D}"/>
              </a:ext>
            </a:extLst>
          </p:cNvPr>
          <p:cNvSpPr>
            <a:spLocks noGrp="1"/>
          </p:cNvSpPr>
          <p:nvPr>
            <p:ph type="title"/>
          </p:nvPr>
        </p:nvSpPr>
        <p:spPr>
          <a:xfrm>
            <a:off x="3724072" y="629268"/>
            <a:ext cx="4939868" cy="1286160"/>
          </a:xfrm>
        </p:spPr>
        <p:txBody>
          <a:bodyPr anchor="b">
            <a:normAutofit/>
          </a:bodyPr>
          <a:lstStyle/>
          <a:p>
            <a:r>
              <a:rPr lang="fr-CA" b="1" dirty="0">
                <a:latin typeface="Bradley Hand ITC" panose="03070402050302030203" pitchFamily="66" charset="0"/>
              </a:rPr>
              <a:t>La pêche aux mots</a:t>
            </a:r>
          </a:p>
        </p:txBody>
      </p:sp>
      <p:sp>
        <p:nvSpPr>
          <p:cNvPr id="3" name="Espace réservé du contenu 2">
            <a:extLst>
              <a:ext uri="{FF2B5EF4-FFF2-40B4-BE49-F238E27FC236}">
                <a16:creationId xmlns:a16="http://schemas.microsoft.com/office/drawing/2014/main" id="{B4B9331C-FBA1-4529-A095-DF0E8C7BC38A}"/>
              </a:ext>
            </a:extLst>
          </p:cNvPr>
          <p:cNvSpPr>
            <a:spLocks noGrp="1"/>
          </p:cNvSpPr>
          <p:nvPr>
            <p:ph idx="1"/>
          </p:nvPr>
        </p:nvSpPr>
        <p:spPr>
          <a:xfrm>
            <a:off x="3724073" y="2438400"/>
            <a:ext cx="4939867" cy="3785419"/>
          </a:xfrm>
        </p:spPr>
        <p:txBody>
          <a:bodyPr>
            <a:normAutofit/>
          </a:bodyPr>
          <a:lstStyle/>
          <a:p>
            <a:pPr marL="0" indent="0">
              <a:buNone/>
            </a:pPr>
            <a:r>
              <a:rPr lang="fr-CA" sz="1700" b="1" dirty="0">
                <a:latin typeface="Arial" panose="020B0604020202020204" pitchFamily="34" charset="0"/>
                <a:cs typeface="Arial" panose="020B0604020202020204" pitchFamily="34" charset="0"/>
              </a:rPr>
              <a:t>But</a:t>
            </a:r>
            <a:r>
              <a:rPr lang="fr-CA" sz="1700" dirty="0">
                <a:latin typeface="Arial" panose="020B0604020202020204" pitchFamily="34" charset="0"/>
                <a:cs typeface="Arial" panose="020B0604020202020204" pitchFamily="34" charset="0"/>
              </a:rPr>
              <a:t>:  Identifier le premier son d’un mot.  </a:t>
            </a:r>
          </a:p>
          <a:p>
            <a:pPr marL="0" indent="0">
              <a:buNone/>
            </a:pPr>
            <a:r>
              <a:rPr lang="fr-CA" sz="1700" b="1" dirty="0">
                <a:latin typeface="Arial" panose="020B0604020202020204" pitchFamily="34" charset="0"/>
                <a:cs typeface="Arial" panose="020B0604020202020204" pitchFamily="34" charset="0"/>
              </a:rPr>
              <a:t>Contexte</a:t>
            </a:r>
            <a:r>
              <a:rPr lang="fr-CA" sz="1700" dirty="0">
                <a:latin typeface="Arial" panose="020B0604020202020204" pitchFamily="34" charset="0"/>
                <a:cs typeface="Arial" panose="020B0604020202020204" pitchFamily="34" charset="0"/>
              </a:rPr>
              <a:t>:</a:t>
            </a:r>
          </a:p>
          <a:p>
            <a:pPr marL="0" indent="0">
              <a:buNone/>
            </a:pPr>
            <a:r>
              <a:rPr lang="fr-CA" sz="1700" dirty="0">
                <a:latin typeface="Arial" panose="020B0604020202020204" pitchFamily="34" charset="0"/>
                <a:cs typeface="Arial" panose="020B0604020202020204" pitchFamily="34" charset="0"/>
              </a:rPr>
              <a:t>Lili adore aller à la pêche près du fleuve St-Laurent.  Ce soir, le fleuve est si calme.    En se promenant en kayak, elle imagine un jeu.  Chaque poisson a avalé un mot.  </a:t>
            </a:r>
          </a:p>
          <a:p>
            <a:pPr marL="0" indent="0">
              <a:buNone/>
            </a:pPr>
            <a:r>
              <a:rPr lang="fr-CA" sz="1700" b="1" dirty="0">
                <a:latin typeface="Arial" panose="020B0604020202020204" pitchFamily="34" charset="0"/>
                <a:cs typeface="Arial" panose="020B0604020202020204" pitchFamily="34" charset="0"/>
              </a:rPr>
              <a:t>Consigne</a:t>
            </a:r>
            <a:r>
              <a:rPr lang="fr-CA" sz="1700" dirty="0">
                <a:latin typeface="Arial" panose="020B0604020202020204" pitchFamily="34" charset="0"/>
                <a:cs typeface="Arial" panose="020B0604020202020204" pitchFamily="34" charset="0"/>
              </a:rPr>
              <a:t>:</a:t>
            </a:r>
          </a:p>
          <a:p>
            <a:pPr marL="0" indent="0">
              <a:buNone/>
            </a:pPr>
            <a:r>
              <a:rPr lang="fr-CA" sz="1800" dirty="0">
                <a:latin typeface="Arial" panose="020B0604020202020204" pitchFamily="34" charset="0"/>
                <a:cs typeface="Arial" panose="020B0604020202020204" pitchFamily="34" charset="0"/>
              </a:rPr>
              <a:t>Cliquez sur la canne à pêche; Regardez l’image qui est cachée derrière le poisson qui sera pêché et codez la voyelle que vous  entendez au début du mot.</a:t>
            </a:r>
          </a:p>
          <a:p>
            <a:pPr marL="0" indent="0">
              <a:buNone/>
            </a:pPr>
            <a:r>
              <a:rPr lang="fr-CA" sz="1800" b="1" dirty="0">
                <a:latin typeface="Arial" panose="020B0604020202020204" pitchFamily="34" charset="0"/>
                <a:cs typeface="Arial" panose="020B0604020202020204" pitchFamily="34" charset="0"/>
              </a:rPr>
              <a:t>Mots cibles</a:t>
            </a:r>
            <a:r>
              <a:rPr lang="fr-CA" sz="1800" dirty="0">
                <a:latin typeface="Arial" panose="020B0604020202020204" pitchFamily="34" charset="0"/>
                <a:cs typeface="Arial" panose="020B0604020202020204" pitchFamily="34" charset="0"/>
              </a:rPr>
              <a:t>: éléphant, agneau, aigle, hache, auto, ours, oreille, orange, autruche;</a:t>
            </a:r>
          </a:p>
          <a:p>
            <a:pPr marL="0" indent="0">
              <a:buNone/>
            </a:pPr>
            <a:endParaRPr lang="fr-CA" sz="1700" dirty="0">
              <a:latin typeface="Agency FB" panose="020B0503020202020204" pitchFamily="34" charset="0"/>
            </a:endParaRPr>
          </a:p>
          <a:p>
            <a:pPr marL="0" indent="0">
              <a:buNone/>
            </a:pPr>
            <a:endParaRPr lang="fr-CA" sz="1700" dirty="0"/>
          </a:p>
          <a:p>
            <a:pPr marL="0" indent="0">
              <a:buNone/>
            </a:pPr>
            <a:endParaRPr lang="fr-CA" sz="1700" dirty="0"/>
          </a:p>
        </p:txBody>
      </p:sp>
      <p:cxnSp>
        <p:nvCxnSpPr>
          <p:cNvPr id="15"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FAA525"/>
            </a:solidFill>
          </a:ln>
        </p:spPr>
        <p:style>
          <a:lnRef idx="1">
            <a:schemeClr val="accent1"/>
          </a:lnRef>
          <a:fillRef idx="0">
            <a:schemeClr val="accent1"/>
          </a:fillRef>
          <a:effectRef idx="0">
            <a:schemeClr val="accent1"/>
          </a:effectRef>
          <a:fontRef idx="minor">
            <a:schemeClr val="tx1"/>
          </a:fontRef>
        </p:style>
      </p:cxnSp>
      <p:pic>
        <p:nvPicPr>
          <p:cNvPr id="5" name="Image 4" descr="Une image contenant boule&#10;&#10;Description générée automatiquement">
            <a:extLst>
              <a:ext uri="{FF2B5EF4-FFF2-40B4-BE49-F238E27FC236}">
                <a16:creationId xmlns:a16="http://schemas.microsoft.com/office/drawing/2014/main" id="{49C2BB5A-9965-47E5-AF46-E6D46669D1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98312">
            <a:off x="5524428" y="-278163"/>
            <a:ext cx="2592288" cy="2430270"/>
          </a:xfrm>
          <a:prstGeom prst="rect">
            <a:avLst/>
          </a:prstGeom>
          <a:noFill/>
        </p:spPr>
      </p:pic>
      <p:pic>
        <p:nvPicPr>
          <p:cNvPr id="7" name="Image 6">
            <a:hlinkClick r:id="rId3" action="ppaction://hlinksldjump"/>
            <a:extLst>
              <a:ext uri="{FF2B5EF4-FFF2-40B4-BE49-F238E27FC236}">
                <a16:creationId xmlns:a16="http://schemas.microsoft.com/office/drawing/2014/main" id="{10DDB24B-2BD7-43A3-B632-CAF99FAAEA15}"/>
              </a:ext>
            </a:extLst>
          </p:cNvPr>
          <p:cNvPicPr>
            <a:picLocks noChangeAspect="1"/>
          </p:cNvPicPr>
          <p:nvPr/>
        </p:nvPicPr>
        <p:blipFill rotWithShape="1">
          <a:blip r:embed="rId4"/>
          <a:srcRect l="5088" r="5700" b="-4"/>
          <a:stretch/>
        </p:blipFill>
        <p:spPr>
          <a:xfrm>
            <a:off x="467544" y="908032"/>
            <a:ext cx="2818638" cy="3888749"/>
          </a:xfrm>
          <a:prstGeom prst="rect">
            <a:avLst/>
          </a:prstGeom>
        </p:spPr>
      </p:pic>
      <p:sp>
        <p:nvSpPr>
          <p:cNvPr id="4" name="ZoneTexte 3">
            <a:hlinkClick r:id="rId5" action="ppaction://hlinksldjump"/>
            <a:extLst>
              <a:ext uri="{FF2B5EF4-FFF2-40B4-BE49-F238E27FC236}">
                <a16:creationId xmlns:a16="http://schemas.microsoft.com/office/drawing/2014/main" id="{AA128CA8-8728-4B13-A744-DAA3DA4D7134}"/>
              </a:ext>
            </a:extLst>
          </p:cNvPr>
          <p:cNvSpPr txBox="1"/>
          <p:nvPr/>
        </p:nvSpPr>
        <p:spPr>
          <a:xfrm>
            <a:off x="251520" y="116632"/>
            <a:ext cx="1368152" cy="276999"/>
          </a:xfrm>
          <a:prstGeom prst="rect">
            <a:avLst/>
          </a:prstGeom>
          <a:solidFill>
            <a:srgbClr val="FFF3DB"/>
          </a:solidFill>
        </p:spPr>
        <p:txBody>
          <a:bodyPr wrap="square" rtlCol="0">
            <a:spAutoFit/>
          </a:bodyPr>
          <a:lstStyle/>
          <a:p>
            <a:r>
              <a:rPr lang="fr-CA" sz="1200" dirty="0"/>
              <a:t>Table des matières</a:t>
            </a:r>
          </a:p>
        </p:txBody>
      </p:sp>
    </p:spTree>
    <p:extLst>
      <p:ext uri="{BB962C8B-B14F-4D97-AF65-F5344CB8AC3E}">
        <p14:creationId xmlns:p14="http://schemas.microsoft.com/office/powerpoint/2010/main" val="2933590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37AE121-E350-4C55-A72C-C2C6B46AAB8A}"/>
              </a:ext>
            </a:extLst>
          </p:cNvPr>
          <p:cNvSpPr>
            <a:spLocks noGrp="1"/>
          </p:cNvSpPr>
          <p:nvPr>
            <p:ph type="title"/>
          </p:nvPr>
        </p:nvSpPr>
        <p:spPr>
          <a:xfrm>
            <a:off x="515125" y="1153572"/>
            <a:ext cx="2400300" cy="4461163"/>
          </a:xfrm>
        </p:spPr>
        <p:txBody>
          <a:bodyPr vert="horz" lIns="91440" tIns="45720" rIns="91440" bIns="45720" rtlCol="0" anchor="ctr">
            <a:normAutofit/>
          </a:bodyPr>
          <a:lstStyle/>
          <a:p>
            <a:pPr defTabSz="914400"/>
            <a:r>
              <a:rPr lang="en-US" sz="4400" kern="1200" dirty="0">
                <a:solidFill>
                  <a:srgbClr val="FFFFFF"/>
                </a:solidFill>
                <a:latin typeface="Bradley Hand ITC" panose="03070402050302030203" pitchFamily="66" charset="0"/>
              </a:rPr>
              <a:t>Avant-Propos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71AA25C7-187F-49D4-949E-6FADC0AF1246}"/>
              </a:ext>
            </a:extLst>
          </p:cNvPr>
          <p:cNvSpPr>
            <a:spLocks noGrp="1"/>
          </p:cNvSpPr>
          <p:nvPr>
            <p:ph type="body" sz="half" idx="4294967295"/>
          </p:nvPr>
        </p:nvSpPr>
        <p:spPr>
          <a:xfrm>
            <a:off x="3335481" y="591344"/>
            <a:ext cx="5179868" cy="5585619"/>
          </a:xfrm>
        </p:spPr>
        <p:txBody>
          <a:bodyPr vert="horz" lIns="91440" tIns="45720" rIns="91440" bIns="45720" rtlCol="0" anchor="ctr">
            <a:normAutofit fontScale="92500"/>
          </a:bodyPr>
          <a:lstStyle/>
          <a:p>
            <a:pPr marL="0" indent="0" defTabSz="914400">
              <a:buNone/>
            </a:pPr>
            <a:r>
              <a:rPr lang="en-US" dirty="0">
                <a:latin typeface="Arial" panose="020B0604020202020204" pitchFamily="34" charset="0"/>
                <a:cs typeface="Arial" panose="020B0604020202020204" pitchFamily="34" charset="0"/>
              </a:rPr>
              <a:t>Ce </a:t>
            </a:r>
            <a:r>
              <a:rPr lang="en-US" dirty="0" err="1">
                <a:latin typeface="Arial" panose="020B0604020202020204" pitchFamily="34" charset="0"/>
                <a:cs typeface="Arial" panose="020B0604020202020204" pitchFamily="34" charset="0"/>
              </a:rPr>
              <a:t>programme</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crée</a:t>
            </a:r>
            <a:r>
              <a:rPr lang="en-US" dirty="0">
                <a:latin typeface="Arial" panose="020B0604020202020204" pitchFamily="34" charset="0"/>
                <a:cs typeface="Arial" panose="020B0604020202020204" pitchFamily="34" charset="0"/>
              </a:rPr>
              <a:t> pour </a:t>
            </a:r>
            <a:r>
              <a:rPr lang="en-US" dirty="0" err="1">
                <a:latin typeface="Arial" panose="020B0604020202020204" pitchFamily="34" charset="0"/>
                <a:cs typeface="Arial" panose="020B0604020202020204" pitchFamily="34" charset="0"/>
              </a:rPr>
              <a:t>répondre</a:t>
            </a:r>
            <a:r>
              <a:rPr lang="en-US" dirty="0">
                <a:latin typeface="Arial" panose="020B0604020202020204" pitchFamily="34" charset="0"/>
                <a:cs typeface="Arial" panose="020B0604020202020204" pitchFamily="34" charset="0"/>
              </a:rPr>
              <a:t> aux </a:t>
            </a:r>
            <a:r>
              <a:rPr lang="en-US" dirty="0" err="1">
                <a:latin typeface="Arial" panose="020B0604020202020204" pitchFamily="34" charset="0"/>
                <a:cs typeface="Arial" panose="020B0604020202020204" pitchFamily="34" charset="0"/>
              </a:rPr>
              <a:t>besoins</a:t>
            </a:r>
            <a:r>
              <a:rPr lang="en-US" dirty="0">
                <a:latin typeface="Arial" panose="020B0604020202020204" pitchFamily="34" charset="0"/>
                <a:cs typeface="Arial" panose="020B0604020202020204" pitchFamily="34" charset="0"/>
              </a:rPr>
              <a:t> des </a:t>
            </a:r>
            <a:r>
              <a:rPr lang="en-US" dirty="0" err="1">
                <a:latin typeface="Arial" panose="020B0604020202020204" pitchFamily="34" charset="0"/>
                <a:cs typeface="Arial" panose="020B0604020202020204" pitchFamily="34" charset="0"/>
              </a:rPr>
              <a:t>orthophonistes</a:t>
            </a:r>
            <a:r>
              <a:rPr lang="en-US" dirty="0">
                <a:latin typeface="Arial" panose="020B0604020202020204" pitchFamily="34" charset="0"/>
                <a:cs typeface="Arial" panose="020B0604020202020204" pitchFamily="34" charset="0"/>
              </a:rPr>
              <a:t>, des </a:t>
            </a:r>
            <a:r>
              <a:rPr lang="en-US" dirty="0" err="1">
                <a:latin typeface="Arial" panose="020B0604020202020204" pitchFamily="34" charset="0"/>
                <a:cs typeface="Arial" panose="020B0604020202020204" pitchFamily="34" charset="0"/>
              </a:rPr>
              <a:t>éducateurs</a:t>
            </a:r>
            <a:r>
              <a:rPr lang="en-US" dirty="0">
                <a:latin typeface="Arial" panose="020B0604020202020204" pitchFamily="34" charset="0"/>
                <a:cs typeface="Arial" panose="020B0604020202020204" pitchFamily="34" charset="0"/>
              </a:rPr>
              <a:t> et des </a:t>
            </a:r>
            <a:r>
              <a:rPr lang="en-US" dirty="0" err="1">
                <a:latin typeface="Arial" panose="020B0604020202020204" pitchFamily="34" charset="0"/>
                <a:cs typeface="Arial" panose="020B0604020202020204" pitchFamily="34" charset="0"/>
              </a:rPr>
              <a:t>interprètes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souhaitant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accompagner</a:t>
            </a:r>
            <a:r>
              <a:rPr lang="en-US" dirty="0">
                <a:latin typeface="Arial" panose="020B0604020202020204" pitchFamily="34" charset="0"/>
                <a:cs typeface="Arial" panose="020B0604020202020204" pitchFamily="34" charset="0"/>
              </a:rPr>
              <a:t> les </a:t>
            </a:r>
            <a:r>
              <a:rPr lang="en-US" dirty="0" err="1">
                <a:latin typeface="Arial" panose="020B0604020202020204" pitchFamily="34" charset="0"/>
                <a:cs typeface="Arial" panose="020B0604020202020204" pitchFamily="34" charset="0"/>
              </a:rPr>
              <a:t>élèves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Sourds</a:t>
            </a:r>
            <a:r>
              <a:rPr lang="en-US" dirty="0">
                <a:latin typeface="Arial" panose="020B0604020202020204" pitchFamily="34" charset="0"/>
                <a:cs typeface="Arial" panose="020B0604020202020204" pitchFamily="34" charset="0"/>
              </a:rPr>
              <a:t> et </a:t>
            </a:r>
            <a:r>
              <a:rPr lang="en-US" dirty="0" err="1">
                <a:latin typeface="Arial" panose="020B0604020202020204" pitchFamily="34" charset="0"/>
                <a:cs typeface="Arial" panose="020B0604020202020204" pitchFamily="34" charset="0"/>
              </a:rPr>
              <a:t>malentendants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dans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l’apprentissage</a:t>
            </a:r>
            <a:r>
              <a:rPr lang="en-US" dirty="0">
                <a:latin typeface="Arial" panose="020B0604020202020204" pitchFamily="34" charset="0"/>
                <a:cs typeface="Arial" panose="020B0604020202020204" pitchFamily="34" charset="0"/>
              </a:rPr>
              <a:t> de la LPC (version </a:t>
            </a:r>
            <a:r>
              <a:rPr lang="en-US" dirty="0" err="1">
                <a:latin typeface="Arial" panose="020B0604020202020204" pitchFamily="34" charset="0"/>
                <a:cs typeface="Arial" panose="020B0604020202020204" pitchFamily="34" charset="0"/>
              </a:rPr>
              <a:t>québécoise</a:t>
            </a:r>
            <a:r>
              <a:rPr lang="en-US" dirty="0">
                <a:latin typeface="Arial" panose="020B0604020202020204" pitchFamily="34" charset="0"/>
                <a:cs typeface="Arial" panose="020B0604020202020204" pitchFamily="34" charset="0"/>
              </a:rPr>
              <a:t>).</a:t>
            </a:r>
          </a:p>
          <a:p>
            <a:pPr marL="0" indent="0" defTabSz="914400">
              <a:buNone/>
            </a:pPr>
            <a:r>
              <a:rPr lang="en-US" dirty="0">
                <a:latin typeface="Arial" panose="020B0604020202020204" pitchFamily="34" charset="0"/>
                <a:cs typeface="Arial" panose="020B0604020202020204" pitchFamily="34" charset="0"/>
              </a:rPr>
              <a:t>La langue </a:t>
            </a:r>
            <a:r>
              <a:rPr lang="en-US" dirty="0" err="1">
                <a:latin typeface="Arial" panose="020B0604020202020204" pitchFamily="34" charset="0"/>
                <a:cs typeface="Arial" panose="020B0604020202020204" pitchFamily="34" charset="0"/>
              </a:rPr>
              <a:t>française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parlée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complétée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est</a:t>
            </a:r>
            <a:r>
              <a:rPr lang="en-US" dirty="0">
                <a:latin typeface="Arial" panose="020B0604020202020204" pitchFamily="34" charset="0"/>
                <a:cs typeface="Arial" panose="020B0604020202020204" pitchFamily="34" charset="0"/>
              </a:rPr>
              <a:t> un des </a:t>
            </a:r>
            <a:r>
              <a:rPr lang="en-US" dirty="0" err="1">
                <a:latin typeface="Arial" panose="020B0604020202020204" pitchFamily="34" charset="0"/>
                <a:cs typeface="Arial" panose="020B0604020202020204" pitchFamily="34" charset="0"/>
              </a:rPr>
              <a:t>outils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permettant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l’accès</a:t>
            </a:r>
            <a:r>
              <a:rPr lang="en-US" dirty="0">
                <a:latin typeface="Arial" panose="020B0604020202020204" pitchFamily="34" charset="0"/>
                <a:cs typeface="Arial" panose="020B0604020202020204" pitchFamily="34" charset="0"/>
              </a:rPr>
              <a:t> au </a:t>
            </a:r>
            <a:r>
              <a:rPr lang="en-US" dirty="0" err="1">
                <a:latin typeface="Arial" panose="020B0604020202020204" pitchFamily="34" charset="0"/>
                <a:cs typeface="Arial" panose="020B0604020202020204" pitchFamily="34" charset="0"/>
              </a:rPr>
              <a:t>langage</a:t>
            </a:r>
            <a:r>
              <a:rPr lang="en-US" dirty="0">
                <a:latin typeface="Arial" panose="020B0604020202020204" pitchFamily="34" charset="0"/>
                <a:cs typeface="Arial" panose="020B0604020202020204" pitchFamily="34" charset="0"/>
              </a:rPr>
              <a:t> oral. </a:t>
            </a:r>
          </a:p>
          <a:p>
            <a:pPr marL="0" indent="0" defTabSz="914400">
              <a:buNone/>
            </a:pPr>
            <a:r>
              <a:rPr lang="en-US" dirty="0" err="1">
                <a:latin typeface="Arial" panose="020B0604020202020204" pitchFamily="34" charset="0"/>
                <a:cs typeface="Arial" panose="020B0604020202020204" pitchFamily="34" charset="0"/>
              </a:rPr>
              <a:t>Ces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exercices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visent</a:t>
            </a:r>
            <a:r>
              <a:rPr lang="en-US" dirty="0">
                <a:latin typeface="Arial" panose="020B0604020202020204" pitchFamily="34" charset="0"/>
                <a:cs typeface="Arial" panose="020B0604020202020204" pitchFamily="34" charset="0"/>
              </a:rPr>
              <a:t> à aider </a:t>
            </a:r>
            <a:r>
              <a:rPr lang="en-US" dirty="0" err="1">
                <a:latin typeface="Arial" panose="020B0604020202020204" pitchFamily="34" charset="0"/>
                <a:cs typeface="Arial" panose="020B0604020202020204" pitchFamily="34" charset="0"/>
              </a:rPr>
              <a:t>l’enfant</a:t>
            </a:r>
            <a:r>
              <a:rPr lang="en-US" dirty="0">
                <a:latin typeface="Arial" panose="020B0604020202020204" pitchFamily="34" charset="0"/>
                <a:cs typeface="Arial" panose="020B0604020202020204" pitchFamily="34" charset="0"/>
              </a:rPr>
              <a:t> à </a:t>
            </a:r>
            <a:r>
              <a:rPr lang="en-US" dirty="0" err="1">
                <a:latin typeface="Arial" panose="020B0604020202020204" pitchFamily="34" charset="0"/>
                <a:cs typeface="Arial" panose="020B0604020202020204" pitchFamily="34" charset="0"/>
              </a:rPr>
              <a:t>décoder</a:t>
            </a:r>
            <a:r>
              <a:rPr lang="en-US" dirty="0">
                <a:latin typeface="Arial" panose="020B0604020202020204" pitchFamily="34" charset="0"/>
                <a:cs typeface="Arial" panose="020B0604020202020204" pitchFamily="34" charset="0"/>
              </a:rPr>
              <a:t> les </a:t>
            </a:r>
            <a:r>
              <a:rPr lang="en-US" dirty="0" err="1">
                <a:latin typeface="Arial" panose="020B0604020202020204" pitchFamily="34" charset="0"/>
                <a:cs typeface="Arial" panose="020B0604020202020204" pitchFamily="34" charset="0"/>
              </a:rPr>
              <a:t>mouvements</a:t>
            </a:r>
            <a:r>
              <a:rPr lang="en-US" dirty="0">
                <a:latin typeface="Arial" panose="020B0604020202020204" pitchFamily="34" charset="0"/>
                <a:cs typeface="Arial" panose="020B0604020202020204" pitchFamily="34" charset="0"/>
              </a:rPr>
              <a:t> de la main </a:t>
            </a:r>
            <a:r>
              <a:rPr lang="en-US" dirty="0" err="1">
                <a:latin typeface="Arial" panose="020B0604020202020204" pitchFamily="34" charset="0"/>
                <a:cs typeface="Arial" panose="020B0604020202020204" pitchFamily="34" charset="0"/>
              </a:rPr>
              <a:t>associés</a:t>
            </a:r>
            <a:r>
              <a:rPr lang="en-US" dirty="0">
                <a:latin typeface="Arial" panose="020B0604020202020204" pitchFamily="34" charset="0"/>
                <a:cs typeface="Arial" panose="020B0604020202020204" pitchFamily="34" charset="0"/>
              </a:rPr>
              <a:t> à la lecture </a:t>
            </a:r>
            <a:r>
              <a:rPr lang="en-US" dirty="0" err="1">
                <a:latin typeface="Arial" panose="020B0604020202020204" pitchFamily="34" charset="0"/>
                <a:cs typeface="Arial" panose="020B0604020202020204" pitchFamily="34" charset="0"/>
              </a:rPr>
              <a:t>labiale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jeux</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sont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adaptés</a:t>
            </a:r>
            <a:r>
              <a:rPr lang="en-US" dirty="0">
                <a:latin typeface="Arial" panose="020B0604020202020204" pitchFamily="34" charset="0"/>
                <a:cs typeface="Arial" panose="020B0604020202020204" pitchFamily="34" charset="0"/>
              </a:rPr>
              <a:t> aux </a:t>
            </a:r>
            <a:r>
              <a:rPr lang="en-US" dirty="0" err="1">
                <a:latin typeface="Arial" panose="020B0604020202020204" pitchFamily="34" charset="0"/>
                <a:cs typeface="Arial" panose="020B0604020202020204" pitchFamily="34" charset="0"/>
              </a:rPr>
              <a:t>enfants</a:t>
            </a:r>
            <a:r>
              <a:rPr lang="en-US" dirty="0">
                <a:latin typeface="Arial" panose="020B0604020202020204" pitchFamily="34" charset="0"/>
                <a:cs typeface="Arial" panose="020B0604020202020204" pitchFamily="34" charset="0"/>
              </a:rPr>
              <a:t> de 4 à 10 </a:t>
            </a:r>
            <a:r>
              <a:rPr lang="en-US" dirty="0" err="1">
                <a:latin typeface="Arial" panose="020B0604020202020204" pitchFamily="34" charset="0"/>
                <a:cs typeface="Arial" panose="020B0604020202020204" pitchFamily="34" charset="0"/>
              </a:rPr>
              <a:t>ans</a:t>
            </a:r>
            <a:r>
              <a:rPr lang="en-US" dirty="0">
                <a:latin typeface="Arial" panose="020B0604020202020204" pitchFamily="34" charset="0"/>
                <a:cs typeface="Arial" panose="020B0604020202020204" pitchFamily="34" charset="0"/>
              </a:rPr>
              <a:t> et </a:t>
            </a:r>
            <a:r>
              <a:rPr lang="en-US" dirty="0" err="1">
                <a:latin typeface="Arial" panose="020B0604020202020204" pitchFamily="34" charset="0"/>
                <a:cs typeface="Arial" panose="020B0604020202020204" pitchFamily="34" charset="0"/>
              </a:rPr>
              <a:t>peuvent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être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utilisés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dans</a:t>
            </a:r>
            <a:r>
              <a:rPr lang="en-US" dirty="0">
                <a:latin typeface="Arial" panose="020B0604020202020204" pitchFamily="34" charset="0"/>
                <a:cs typeface="Arial" panose="020B0604020202020204" pitchFamily="34" charset="0"/>
              </a:rPr>
              <a:t> le </a:t>
            </a:r>
            <a:r>
              <a:rPr lang="en-US" dirty="0" err="1">
                <a:latin typeface="Arial" panose="020B0604020202020204" pitchFamily="34" charset="0"/>
                <a:cs typeface="Arial" panose="020B0604020202020204" pitchFamily="34" charset="0"/>
              </a:rPr>
              <a:t>contexte</a:t>
            </a:r>
            <a:r>
              <a:rPr lang="en-US" dirty="0">
                <a:latin typeface="Arial" panose="020B0604020202020204" pitchFamily="34" charset="0"/>
                <a:cs typeface="Arial" panose="020B0604020202020204" pitchFamily="34" charset="0"/>
              </a:rPr>
              <a:t> de la </a:t>
            </a:r>
            <a:r>
              <a:rPr lang="en-US" dirty="0" err="1">
                <a:latin typeface="Arial" panose="020B0604020202020204" pitchFamily="34" charset="0"/>
                <a:cs typeface="Arial" panose="020B0604020202020204" pitchFamily="34" charset="0"/>
              </a:rPr>
              <a:t>télépratique</a:t>
            </a:r>
            <a:r>
              <a:rPr lang="en-US" dirty="0">
                <a:latin typeface="Arial" panose="020B0604020202020204" pitchFamily="34" charset="0"/>
                <a:cs typeface="Arial" panose="020B0604020202020204" pitchFamily="34" charset="0"/>
              </a:rPr>
              <a:t>.  </a:t>
            </a:r>
          </a:p>
          <a:p>
            <a:pPr marL="0" indent="0" defTabSz="914400">
              <a:buNone/>
            </a:pPr>
            <a:r>
              <a:rPr lang="en-US" dirty="0">
                <a:latin typeface="Arial" panose="020B0604020202020204" pitchFamily="34" charset="0"/>
                <a:cs typeface="Arial" panose="020B0604020202020204" pitchFamily="34" charset="0"/>
              </a:rPr>
              <a:t>La progression </a:t>
            </a:r>
            <a:r>
              <a:rPr lang="en-US" dirty="0" err="1">
                <a:latin typeface="Arial" panose="020B0604020202020204" pitchFamily="34" charset="0"/>
                <a:cs typeface="Arial" panose="020B0604020202020204" pitchFamily="34" charset="0"/>
              </a:rPr>
              <a:t>présentée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est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fortement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inspirée</a:t>
            </a:r>
            <a:r>
              <a:rPr lang="en-US" dirty="0">
                <a:latin typeface="Arial" panose="020B0604020202020204" pitchFamily="34" charset="0"/>
                <a:cs typeface="Arial" panose="020B0604020202020204" pitchFamily="34" charset="0"/>
              </a:rPr>
              <a:t> du </a:t>
            </a:r>
            <a:r>
              <a:rPr lang="en-US" dirty="0" err="1">
                <a:latin typeface="Arial" panose="020B0604020202020204" pitchFamily="34" charset="0"/>
                <a:cs typeface="Arial" panose="020B0604020202020204" pitchFamily="34" charset="0"/>
              </a:rPr>
              <a:t>manuel</a:t>
            </a:r>
            <a:r>
              <a:rPr lang="en-US" dirty="0">
                <a:latin typeface="Arial" panose="020B0604020202020204" pitchFamily="34" charset="0"/>
                <a:cs typeface="Arial" panose="020B0604020202020204" pitchFamily="34" charset="0"/>
              </a:rPr>
              <a:t>: Manuel </a:t>
            </a:r>
            <a:r>
              <a:rPr lang="en-US" dirty="0" err="1">
                <a:latin typeface="Arial" panose="020B0604020202020204" pitchFamily="34" charset="0"/>
                <a:cs typeface="Arial" panose="020B0604020202020204" pitchFamily="34" charset="0"/>
              </a:rPr>
              <a:t>d’enseignement</a:t>
            </a:r>
            <a:r>
              <a:rPr lang="en-US" dirty="0">
                <a:latin typeface="Arial" panose="020B0604020202020204" pitchFamily="34" charset="0"/>
                <a:cs typeface="Arial" panose="020B0604020202020204" pitchFamily="34" charset="0"/>
              </a:rPr>
              <a:t> de la LPC chez des </a:t>
            </a:r>
            <a:r>
              <a:rPr lang="en-US" dirty="0" err="1">
                <a:latin typeface="Arial" panose="020B0604020202020204" pitchFamily="34" charset="0"/>
                <a:cs typeface="Arial" panose="020B0604020202020204" pitchFamily="34" charset="0"/>
              </a:rPr>
              <a:t>enfants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sourds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début de </a:t>
            </a:r>
            <a:r>
              <a:rPr lang="en-US" dirty="0" err="1">
                <a:latin typeface="Arial" panose="020B0604020202020204" pitchFamily="34" charset="0"/>
                <a:cs typeface="Arial" panose="020B0604020202020204" pitchFamily="34" charset="0"/>
              </a:rPr>
              <a:t>scolarité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crée</a:t>
            </a:r>
            <a:r>
              <a:rPr lang="en-US" dirty="0">
                <a:latin typeface="Arial" panose="020B0604020202020204" pitchFamily="34" charset="0"/>
                <a:cs typeface="Arial" panose="020B0604020202020204" pitchFamily="34" charset="0"/>
              </a:rPr>
              <a:t> par Brigitte Lejeune et Gabrielle </a:t>
            </a:r>
            <a:r>
              <a:rPr lang="en-US" dirty="0" err="1">
                <a:latin typeface="Arial" panose="020B0604020202020204" pitchFamily="34" charset="0"/>
                <a:cs typeface="Arial" panose="020B0604020202020204" pitchFamily="34" charset="0"/>
              </a:rPr>
              <a:t>Miesse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Édition</a:t>
            </a:r>
            <a:r>
              <a:rPr lang="en-US" dirty="0">
                <a:latin typeface="Arial" panose="020B0604020202020204" pitchFamily="34" charset="0"/>
                <a:cs typeface="Arial" panose="020B0604020202020204" pitchFamily="34" charset="0"/>
              </a:rPr>
              <a:t> Masson).</a:t>
            </a:r>
          </a:p>
          <a:p>
            <a:pPr marL="0" indent="-228600" defTabSz="914400"/>
            <a:endParaRPr lang="en-US" dirty="0">
              <a:latin typeface="Agency FB" panose="020B0503020202020204" pitchFamily="34" charset="0"/>
            </a:endParaRPr>
          </a:p>
        </p:txBody>
      </p:sp>
      <p:pic>
        <p:nvPicPr>
          <p:cNvPr id="4" name="Image 3">
            <a:extLst>
              <a:ext uri="{FF2B5EF4-FFF2-40B4-BE49-F238E27FC236}">
                <a16:creationId xmlns:a16="http://schemas.microsoft.com/office/drawing/2014/main" id="{308072E4-3543-43F9-A8FB-DF2AAA5DEA3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429119" y="5585778"/>
            <a:ext cx="1712595" cy="1182370"/>
          </a:xfrm>
          <a:prstGeom prst="rect">
            <a:avLst/>
          </a:prstGeom>
        </p:spPr>
      </p:pic>
    </p:spTree>
    <p:extLst>
      <p:ext uri="{BB962C8B-B14F-4D97-AF65-F5344CB8AC3E}">
        <p14:creationId xmlns:p14="http://schemas.microsoft.com/office/powerpoint/2010/main" val="39931091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48B499C8-24C4-4C2E-B6D0-E3A530CB2A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2861" y="3277002"/>
            <a:ext cx="986599" cy="986599"/>
          </a:xfrm>
          <a:prstGeom prst="rect">
            <a:avLst/>
          </a:prstGeom>
        </p:spPr>
      </p:pic>
      <p:pic>
        <p:nvPicPr>
          <p:cNvPr id="3" name="Image 2" descr="Une image contenant éléphant, animal, mammifère, extérieur&#10;&#10;Description générée automatiquement">
            <a:extLst>
              <a:ext uri="{FF2B5EF4-FFF2-40B4-BE49-F238E27FC236}">
                <a16:creationId xmlns:a16="http://schemas.microsoft.com/office/drawing/2014/main" id="{993151F0-B100-4D05-A80C-42BD072FBE7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62" b="94686" l="10000" r="90000">
                        <a14:foregroundMark x1="17647" y1="91787" x2="17647" y2="91787"/>
                        <a14:foregroundMark x1="40588" y1="94686" x2="40588" y2="94686"/>
                        <a14:foregroundMark x1="37647" y1="48309" x2="37647" y2="48309"/>
                        <a14:foregroundMark x1="61765" y1="49758" x2="61765" y2="49758"/>
                      </a14:backgroundRemoval>
                    </a14:imgEffect>
                  </a14:imgLayer>
                </a14:imgProps>
              </a:ext>
            </a:extLst>
          </a:blip>
          <a:stretch>
            <a:fillRect/>
          </a:stretch>
        </p:blipFill>
        <p:spPr>
          <a:xfrm>
            <a:off x="3481825" y="3857915"/>
            <a:ext cx="724637" cy="882352"/>
          </a:xfrm>
          <a:prstGeom prst="rect">
            <a:avLst/>
          </a:prstGeom>
        </p:spPr>
      </p:pic>
      <p:pic>
        <p:nvPicPr>
          <p:cNvPr id="11" name="Image 10" descr="Une image contenant fruit, base-ball, jeu&#10;&#10;Description générée automatiquement">
            <a:extLst>
              <a:ext uri="{FF2B5EF4-FFF2-40B4-BE49-F238E27FC236}">
                <a16:creationId xmlns:a16="http://schemas.microsoft.com/office/drawing/2014/main" id="{C1752AF3-33CE-49A2-A310-BCACD798AF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6463" y="2991379"/>
            <a:ext cx="1462274" cy="942623"/>
          </a:xfrm>
          <a:prstGeom prst="rect">
            <a:avLst/>
          </a:prstGeom>
        </p:spPr>
      </p:pic>
      <p:pic>
        <p:nvPicPr>
          <p:cNvPr id="17" name="Image 16" descr="Une image contenant dessin&#10;&#10;Description générée automatiquement">
            <a:extLst>
              <a:ext uri="{FF2B5EF4-FFF2-40B4-BE49-F238E27FC236}">
                <a16:creationId xmlns:a16="http://schemas.microsoft.com/office/drawing/2014/main" id="{D5A2AF11-4FC6-414E-9745-F02E762D8D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5012" y="2152489"/>
            <a:ext cx="892969" cy="914400"/>
          </a:xfrm>
          <a:prstGeom prst="rect">
            <a:avLst/>
          </a:prstGeom>
        </p:spPr>
      </p:pic>
      <p:pic>
        <p:nvPicPr>
          <p:cNvPr id="19" name="Image 18" descr="Une image contenant animal, poisson&#10;&#10;Description générée automatiquement">
            <a:extLst>
              <a:ext uri="{FF2B5EF4-FFF2-40B4-BE49-F238E27FC236}">
                <a16:creationId xmlns:a16="http://schemas.microsoft.com/office/drawing/2014/main" id="{BA09BEB0-AAF6-47AF-B0DE-3E39BF8648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62111" y="2515077"/>
            <a:ext cx="1200874" cy="775786"/>
          </a:xfrm>
          <a:prstGeom prst="rect">
            <a:avLst/>
          </a:prstGeom>
        </p:spPr>
      </p:pic>
      <p:pic>
        <p:nvPicPr>
          <p:cNvPr id="21" name="Image 20">
            <a:extLst>
              <a:ext uri="{FF2B5EF4-FFF2-40B4-BE49-F238E27FC236}">
                <a16:creationId xmlns:a16="http://schemas.microsoft.com/office/drawing/2014/main" id="{E969DB34-6A72-4709-87F5-A88A426D7F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86790" y="3552416"/>
            <a:ext cx="1200874" cy="732533"/>
          </a:xfrm>
          <a:prstGeom prst="rect">
            <a:avLst/>
          </a:prstGeom>
        </p:spPr>
      </p:pic>
      <p:pic>
        <p:nvPicPr>
          <p:cNvPr id="23" name="Image 22" descr="Une image contenant lumière, chemise, fruit, dessin&#10;&#10;Description générée automatiquement">
            <a:extLst>
              <a:ext uri="{FF2B5EF4-FFF2-40B4-BE49-F238E27FC236}">
                <a16:creationId xmlns:a16="http://schemas.microsoft.com/office/drawing/2014/main" id="{FAFCE4C3-4EC0-4F69-B5F5-1E5C96B2D7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63639" y="1897638"/>
            <a:ext cx="1428750" cy="900113"/>
          </a:xfrm>
          <a:prstGeom prst="rect">
            <a:avLst/>
          </a:prstGeom>
        </p:spPr>
      </p:pic>
      <p:pic>
        <p:nvPicPr>
          <p:cNvPr id="25" name="Image 24" descr="Une image contenant poisson&#10;&#10;Description générée automatiquement">
            <a:extLst>
              <a:ext uri="{FF2B5EF4-FFF2-40B4-BE49-F238E27FC236}">
                <a16:creationId xmlns:a16="http://schemas.microsoft.com/office/drawing/2014/main" id="{6FB8E61D-BA54-4FDF-AB1E-505691BD452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38975" y="3741073"/>
            <a:ext cx="1397330" cy="939584"/>
          </a:xfrm>
          <a:prstGeom prst="rect">
            <a:avLst/>
          </a:prstGeom>
        </p:spPr>
      </p:pic>
      <p:pic>
        <p:nvPicPr>
          <p:cNvPr id="27" name="Image 26" descr="Une image contenant dessin, cerf-volant&#10;&#10;Description générée automatiquement">
            <a:extLst>
              <a:ext uri="{FF2B5EF4-FFF2-40B4-BE49-F238E27FC236}">
                <a16:creationId xmlns:a16="http://schemas.microsoft.com/office/drawing/2014/main" id="{2D6E635D-19FD-4CEB-BFD8-6AC575914D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68737" y="4371622"/>
            <a:ext cx="964406" cy="1071563"/>
          </a:xfrm>
          <a:prstGeom prst="rect">
            <a:avLst/>
          </a:prstGeom>
        </p:spPr>
      </p:pic>
      <p:pic>
        <p:nvPicPr>
          <p:cNvPr id="29" name="Image 28">
            <a:extLst>
              <a:ext uri="{FF2B5EF4-FFF2-40B4-BE49-F238E27FC236}">
                <a16:creationId xmlns:a16="http://schemas.microsoft.com/office/drawing/2014/main" id="{2657AE7F-7E6E-4145-9CF2-47F08689296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5175" y="4430648"/>
            <a:ext cx="1574284" cy="1180713"/>
          </a:xfrm>
          <a:prstGeom prst="rect">
            <a:avLst/>
          </a:prstGeom>
        </p:spPr>
      </p:pic>
      <p:pic>
        <p:nvPicPr>
          <p:cNvPr id="31" name="Image 30" descr="Une image contenant alimentation&#10;&#10;Description générée automatiquement">
            <a:extLst>
              <a:ext uri="{FF2B5EF4-FFF2-40B4-BE49-F238E27FC236}">
                <a16:creationId xmlns:a16="http://schemas.microsoft.com/office/drawing/2014/main" id="{97AE3067-E645-4F5A-8C39-653B4AB5AE9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22723" y="5251170"/>
            <a:ext cx="1185381" cy="782351"/>
          </a:xfrm>
          <a:prstGeom prst="rect">
            <a:avLst/>
          </a:prstGeom>
        </p:spPr>
      </p:pic>
      <p:pic>
        <p:nvPicPr>
          <p:cNvPr id="39" name="Image 38">
            <a:extLst>
              <a:ext uri="{FF2B5EF4-FFF2-40B4-BE49-F238E27FC236}">
                <a16:creationId xmlns:a16="http://schemas.microsoft.com/office/drawing/2014/main" id="{580F4566-3CD3-4FB8-A77B-1E09EAE8C64D}"/>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3415" b="99512" l="4598" r="88506">
                        <a14:foregroundMark x1="13218" y1="19024" x2="39655" y2="8293"/>
                        <a14:foregroundMark x1="39655" y1="8293" x2="40230" y2="4390"/>
                        <a14:foregroundMark x1="5172" y1="20488" x2="11494" y2="23902"/>
                        <a14:foregroundMark x1="31034" y1="92195" x2="33908" y2="88780"/>
                        <a14:foregroundMark x1="30460" y1="98049" x2="35632" y2="99512"/>
                      </a14:backgroundRemoval>
                    </a14:imgEffect>
                  </a14:imgLayer>
                </a14:imgProps>
              </a:ext>
            </a:extLst>
          </a:blip>
          <a:stretch>
            <a:fillRect/>
          </a:stretch>
        </p:blipFill>
        <p:spPr>
          <a:xfrm>
            <a:off x="2642535" y="2376939"/>
            <a:ext cx="892969" cy="1052061"/>
          </a:xfrm>
          <a:prstGeom prst="rect">
            <a:avLst/>
          </a:prstGeom>
        </p:spPr>
      </p:pic>
      <p:pic>
        <p:nvPicPr>
          <p:cNvPr id="2" name="Image 1" descr="Une image contenant boule&#10;&#10;Description générée automatiquement">
            <a:extLst>
              <a:ext uri="{FF2B5EF4-FFF2-40B4-BE49-F238E27FC236}">
                <a16:creationId xmlns:a16="http://schemas.microsoft.com/office/drawing/2014/main" id="{27B695F0-2586-473E-8BC7-2BBEFA28AB4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698312">
            <a:off x="1900194" y="133954"/>
            <a:ext cx="2592288" cy="2430270"/>
          </a:xfrm>
          <a:prstGeom prst="rect">
            <a:avLst/>
          </a:prstGeom>
          <a:noFill/>
        </p:spPr>
      </p:pic>
      <p:pic>
        <p:nvPicPr>
          <p:cNvPr id="6" name="Image 5"/>
          <p:cNvPicPr>
            <a:picLocks noChangeAspect="1"/>
          </p:cNvPicPr>
          <p:nvPr/>
        </p:nvPicPr>
        <p:blipFill>
          <a:blip r:embed="rId18"/>
          <a:stretch>
            <a:fillRect/>
          </a:stretch>
        </p:blipFill>
        <p:spPr>
          <a:xfrm>
            <a:off x="-155001" y="1567163"/>
            <a:ext cx="2817227" cy="1561061"/>
          </a:xfrm>
          <a:prstGeom prst="rect">
            <a:avLst/>
          </a:prstGeom>
        </p:spPr>
      </p:pic>
      <p:sp>
        <p:nvSpPr>
          <p:cNvPr id="7" name="Rectangle 6"/>
          <p:cNvSpPr/>
          <p:nvPr/>
        </p:nvSpPr>
        <p:spPr>
          <a:xfrm>
            <a:off x="4480186" y="577490"/>
            <a:ext cx="3743333" cy="830997"/>
          </a:xfrm>
          <a:prstGeom prst="rect">
            <a:avLst/>
          </a:prstGeom>
          <a:noFill/>
        </p:spPr>
        <p:txBody>
          <a:bodyPr wrap="none" lIns="91440" tIns="45720" rIns="91440" bIns="45720">
            <a:spAutoFit/>
          </a:bodyPr>
          <a:lstStyle/>
          <a:p>
            <a:pPr algn="ctr"/>
            <a:r>
              <a:rPr lang="fr-FR" sz="2400" b="1" cap="none" spc="0" dirty="0">
                <a:ln w="0"/>
                <a:solidFill>
                  <a:schemeClr val="accent1"/>
                </a:solidFill>
                <a:effectLst>
                  <a:outerShdw blurRad="38100" dist="25400" dir="5400000" algn="ctr" rotWithShape="0">
                    <a:srgbClr val="6E747A">
                      <a:alpha val="43000"/>
                    </a:srgbClr>
                  </a:outerShdw>
                </a:effectLst>
                <a:latin typeface="Bradley Hand ITC" panose="03070402050302030203" pitchFamily="66" charset="0"/>
              </a:rPr>
              <a:t>Clique sur la canne à pêche </a:t>
            </a:r>
          </a:p>
          <a:p>
            <a:pPr algn="ctr"/>
            <a:r>
              <a:rPr lang="fr-FR" sz="2400" b="1" cap="none" spc="0" dirty="0">
                <a:ln w="0"/>
                <a:solidFill>
                  <a:schemeClr val="accent1"/>
                </a:solidFill>
                <a:effectLst>
                  <a:outerShdw blurRad="38100" dist="25400" dir="5400000" algn="ctr" rotWithShape="0">
                    <a:srgbClr val="6E747A">
                      <a:alpha val="43000"/>
                    </a:srgbClr>
                  </a:outerShdw>
                </a:effectLst>
                <a:latin typeface="Bradley Hand ITC" panose="03070402050302030203" pitchFamily="66" charset="0"/>
              </a:rPr>
              <a:t>pour découvrir le mot</a:t>
            </a:r>
          </a:p>
        </p:txBody>
      </p:sp>
      <p:sp>
        <p:nvSpPr>
          <p:cNvPr id="4" name="ZoneTexte 3">
            <a:hlinkClick r:id="rId19" action="ppaction://hlinksldjump"/>
            <a:extLst>
              <a:ext uri="{FF2B5EF4-FFF2-40B4-BE49-F238E27FC236}">
                <a16:creationId xmlns:a16="http://schemas.microsoft.com/office/drawing/2014/main" id="{14243C34-30B6-4779-8D67-F22189BEB3AA}"/>
              </a:ext>
            </a:extLst>
          </p:cNvPr>
          <p:cNvSpPr txBox="1"/>
          <p:nvPr/>
        </p:nvSpPr>
        <p:spPr>
          <a:xfrm>
            <a:off x="251520" y="116632"/>
            <a:ext cx="1368152" cy="246221"/>
          </a:xfrm>
          <a:prstGeom prst="rect">
            <a:avLst/>
          </a:prstGeom>
          <a:solidFill>
            <a:srgbClr val="FFF3DB"/>
          </a:solidFill>
        </p:spPr>
        <p:txBody>
          <a:bodyPr wrap="square" rtlCol="0">
            <a:spAutoFit/>
          </a:bodyPr>
          <a:lstStyle/>
          <a:p>
            <a:r>
              <a:rPr lang="fr-CA" sz="1000" dirty="0"/>
              <a:t>Table des matières</a:t>
            </a:r>
          </a:p>
        </p:txBody>
      </p:sp>
    </p:spTree>
    <p:extLst>
      <p:ext uri="{BB962C8B-B14F-4D97-AF65-F5344CB8AC3E}">
        <p14:creationId xmlns:p14="http://schemas.microsoft.com/office/powerpoint/2010/main" val="240794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 L 0 0.25 E" pathEditMode="relative" ptsTypes="">
                                      <p:cBhvr>
                                        <p:cTn id="6" dur="2000" fill="hold"/>
                                        <p:tgtEl>
                                          <p:spTgt spid="2"/>
                                        </p:tgtEl>
                                        <p:attrNameLst>
                                          <p:attrName>ppt_x</p:attrName>
                                          <p:attrName>ppt_y</p:attrName>
                                        </p:attrNameLst>
                                      </p:cBhvr>
                                    </p:animMotion>
                                  </p:childTnLst>
                                </p:cTn>
                              </p:par>
                            </p:childTnLst>
                          </p:cTn>
                        </p:par>
                        <p:par>
                          <p:cTn id="7" fill="hold">
                            <p:stCondLst>
                              <p:cond delay="2000"/>
                            </p:stCondLst>
                            <p:childTnLst>
                              <p:par>
                                <p:cTn id="8" presetID="16" presetClass="exit" presetSubtype="21" fill="hold" nodeType="afterEffect">
                                  <p:stCondLst>
                                    <p:cond delay="0"/>
                                  </p:stCondLst>
                                  <p:childTnLst>
                                    <p:animEffect transition="out" filter="barn(inVertical)">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A0CB10B3-8755-4B27-A0EB-CACEECB31E9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23910" y="3388732"/>
            <a:ext cx="561223" cy="555611"/>
          </a:xfrm>
          <a:prstGeom prst="rect">
            <a:avLst/>
          </a:prstGeom>
        </p:spPr>
      </p:pic>
      <p:pic>
        <p:nvPicPr>
          <p:cNvPr id="3" name="Image 2" descr="Une image contenant éléphant, animal, mammifère, extérieur&#10;&#10;Description générée automatiquement">
            <a:extLst>
              <a:ext uri="{FF2B5EF4-FFF2-40B4-BE49-F238E27FC236}">
                <a16:creationId xmlns:a16="http://schemas.microsoft.com/office/drawing/2014/main" id="{993151F0-B100-4D05-A80C-42BD072FBE7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62" b="94686" l="10000" r="90000">
                        <a14:foregroundMark x1="17647" y1="91787" x2="17647" y2="91787"/>
                        <a14:foregroundMark x1="40588" y1="94686" x2="40588" y2="94686"/>
                        <a14:foregroundMark x1="37647" y1="48309" x2="37647" y2="48309"/>
                        <a14:foregroundMark x1="61765" y1="49758" x2="61765" y2="49758"/>
                      </a14:backgroundRemoval>
                    </a14:imgEffect>
                  </a14:imgLayer>
                </a14:imgProps>
              </a:ext>
            </a:extLst>
          </a:blip>
          <a:stretch>
            <a:fillRect/>
          </a:stretch>
        </p:blipFill>
        <p:spPr>
          <a:xfrm>
            <a:off x="3516978" y="3751369"/>
            <a:ext cx="437313" cy="532493"/>
          </a:xfrm>
          <a:prstGeom prst="rect">
            <a:avLst/>
          </a:prstGeom>
        </p:spPr>
      </p:pic>
      <p:pic>
        <p:nvPicPr>
          <p:cNvPr id="47" name="Image 46" descr="Une image contenant dessin&#10;&#10;Description générée automatiquement">
            <a:extLst>
              <a:ext uri="{FF2B5EF4-FFF2-40B4-BE49-F238E27FC236}">
                <a16:creationId xmlns:a16="http://schemas.microsoft.com/office/drawing/2014/main" id="{013F8853-4244-413E-8E22-CFC779C3BB5F}"/>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890" b="89744" l="7143" r="89560">
                        <a14:foregroundMark x1="7143" y1="60806" x2="7143" y2="60806"/>
                      </a14:backgroundRemoval>
                    </a14:imgEffect>
                  </a14:imgLayer>
                </a14:imgProps>
              </a:ext>
              <a:ext uri="{28A0092B-C50C-407E-A947-70E740481C1C}">
                <a14:useLocalDpi xmlns:a14="http://schemas.microsoft.com/office/drawing/2010/main" val="0"/>
              </a:ext>
            </a:extLst>
          </a:blip>
          <a:stretch>
            <a:fillRect/>
          </a:stretch>
        </p:blipFill>
        <p:spPr>
          <a:xfrm>
            <a:off x="5668737" y="1984828"/>
            <a:ext cx="628415" cy="942623"/>
          </a:xfrm>
          <a:prstGeom prst="rect">
            <a:avLst/>
          </a:prstGeom>
        </p:spPr>
      </p:pic>
      <p:pic>
        <p:nvPicPr>
          <p:cNvPr id="11" name="Image 10" descr="Une image contenant fruit, base-ball, jeu&#10;&#10;Description générée automatiquement">
            <a:extLst>
              <a:ext uri="{FF2B5EF4-FFF2-40B4-BE49-F238E27FC236}">
                <a16:creationId xmlns:a16="http://schemas.microsoft.com/office/drawing/2014/main" id="{C1752AF3-33CE-49A2-A310-BCACD798AF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6843" y="4859271"/>
            <a:ext cx="1462274" cy="942623"/>
          </a:xfrm>
          <a:prstGeom prst="rect">
            <a:avLst/>
          </a:prstGeom>
        </p:spPr>
      </p:pic>
      <p:pic>
        <p:nvPicPr>
          <p:cNvPr id="13" name="Image 12">
            <a:extLst>
              <a:ext uri="{FF2B5EF4-FFF2-40B4-BE49-F238E27FC236}">
                <a16:creationId xmlns:a16="http://schemas.microsoft.com/office/drawing/2014/main" id="{48B499C8-24C4-4C2E-B6D0-E3A530CB2A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78514" y="3109126"/>
            <a:ext cx="986599" cy="986599"/>
          </a:xfrm>
          <a:prstGeom prst="rect">
            <a:avLst/>
          </a:prstGeom>
        </p:spPr>
      </p:pic>
      <p:pic>
        <p:nvPicPr>
          <p:cNvPr id="17" name="Image 16" descr="Une image contenant dessin&#10;&#10;Description générée automatiquement">
            <a:extLst>
              <a:ext uri="{FF2B5EF4-FFF2-40B4-BE49-F238E27FC236}">
                <a16:creationId xmlns:a16="http://schemas.microsoft.com/office/drawing/2014/main" id="{D5A2AF11-4FC6-414E-9745-F02E762D8D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03046" y="2686567"/>
            <a:ext cx="1402538" cy="1436199"/>
          </a:xfrm>
          <a:prstGeom prst="rect">
            <a:avLst/>
          </a:prstGeom>
        </p:spPr>
      </p:pic>
      <p:pic>
        <p:nvPicPr>
          <p:cNvPr id="19" name="Image 18" descr="Une image contenant animal, poisson&#10;&#10;Description générée automatiquement">
            <a:extLst>
              <a:ext uri="{FF2B5EF4-FFF2-40B4-BE49-F238E27FC236}">
                <a16:creationId xmlns:a16="http://schemas.microsoft.com/office/drawing/2014/main" id="{BA09BEB0-AAF6-47AF-B0DE-3E39BF8648B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62111" y="2515077"/>
            <a:ext cx="1200874" cy="775786"/>
          </a:xfrm>
          <a:prstGeom prst="rect">
            <a:avLst/>
          </a:prstGeom>
        </p:spPr>
      </p:pic>
      <p:pic>
        <p:nvPicPr>
          <p:cNvPr id="21" name="Image 20">
            <a:extLst>
              <a:ext uri="{FF2B5EF4-FFF2-40B4-BE49-F238E27FC236}">
                <a16:creationId xmlns:a16="http://schemas.microsoft.com/office/drawing/2014/main" id="{E969DB34-6A72-4709-87F5-A88A426D7F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86790" y="3552416"/>
            <a:ext cx="1200874" cy="732533"/>
          </a:xfrm>
          <a:prstGeom prst="rect">
            <a:avLst/>
          </a:prstGeom>
        </p:spPr>
      </p:pic>
      <p:pic>
        <p:nvPicPr>
          <p:cNvPr id="23" name="Image 22" descr="Une image contenant lumière, chemise, fruit, dessin&#10;&#10;Description générée automatiquement">
            <a:extLst>
              <a:ext uri="{FF2B5EF4-FFF2-40B4-BE49-F238E27FC236}">
                <a16:creationId xmlns:a16="http://schemas.microsoft.com/office/drawing/2014/main" id="{FAFCE4C3-4EC0-4F69-B5F5-1E5C96B2D76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63639" y="1897638"/>
            <a:ext cx="1428750" cy="900113"/>
          </a:xfrm>
          <a:prstGeom prst="rect">
            <a:avLst/>
          </a:prstGeom>
        </p:spPr>
      </p:pic>
      <p:pic>
        <p:nvPicPr>
          <p:cNvPr id="25" name="Image 24" descr="Une image contenant poisson&#10;&#10;Description générée automatiquement">
            <a:extLst>
              <a:ext uri="{FF2B5EF4-FFF2-40B4-BE49-F238E27FC236}">
                <a16:creationId xmlns:a16="http://schemas.microsoft.com/office/drawing/2014/main" id="{6FB8E61D-BA54-4FDF-AB1E-505691BD452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41165" y="3623644"/>
            <a:ext cx="1397330" cy="939584"/>
          </a:xfrm>
          <a:prstGeom prst="rect">
            <a:avLst/>
          </a:prstGeom>
        </p:spPr>
      </p:pic>
      <p:pic>
        <p:nvPicPr>
          <p:cNvPr id="27" name="Image 26" descr="Une image contenant dessin, cerf-volant&#10;&#10;Description générée automatiquement">
            <a:extLst>
              <a:ext uri="{FF2B5EF4-FFF2-40B4-BE49-F238E27FC236}">
                <a16:creationId xmlns:a16="http://schemas.microsoft.com/office/drawing/2014/main" id="{2D6E635D-19FD-4CEB-BFD8-6AC575914D4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68737" y="4371622"/>
            <a:ext cx="964406" cy="1071563"/>
          </a:xfrm>
          <a:prstGeom prst="rect">
            <a:avLst/>
          </a:prstGeom>
        </p:spPr>
      </p:pic>
      <p:pic>
        <p:nvPicPr>
          <p:cNvPr id="29" name="Image 28">
            <a:extLst>
              <a:ext uri="{FF2B5EF4-FFF2-40B4-BE49-F238E27FC236}">
                <a16:creationId xmlns:a16="http://schemas.microsoft.com/office/drawing/2014/main" id="{2657AE7F-7E6E-4145-9CF2-47F08689296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5175" y="4430648"/>
            <a:ext cx="1574284" cy="1180713"/>
          </a:xfrm>
          <a:prstGeom prst="rect">
            <a:avLst/>
          </a:prstGeom>
        </p:spPr>
      </p:pic>
      <p:pic>
        <p:nvPicPr>
          <p:cNvPr id="31" name="Image 30" descr="Une image contenant alimentation&#10;&#10;Description générée automatiquement">
            <a:extLst>
              <a:ext uri="{FF2B5EF4-FFF2-40B4-BE49-F238E27FC236}">
                <a16:creationId xmlns:a16="http://schemas.microsoft.com/office/drawing/2014/main" id="{97AE3067-E645-4F5A-8C39-653B4AB5AE9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03045" y="4633721"/>
            <a:ext cx="725447" cy="478795"/>
          </a:xfrm>
          <a:prstGeom prst="rect">
            <a:avLst/>
          </a:prstGeom>
        </p:spPr>
      </p:pic>
      <p:pic>
        <p:nvPicPr>
          <p:cNvPr id="39" name="Image 38">
            <a:extLst>
              <a:ext uri="{FF2B5EF4-FFF2-40B4-BE49-F238E27FC236}">
                <a16:creationId xmlns:a16="http://schemas.microsoft.com/office/drawing/2014/main" id="{580F4566-3CD3-4FB8-A77B-1E09EAE8C64D}"/>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3415" b="99512" l="4598" r="88506">
                        <a14:foregroundMark x1="13218" y1="19024" x2="39655" y2="8293"/>
                        <a14:foregroundMark x1="39655" y1="8293" x2="40230" y2="4390"/>
                        <a14:foregroundMark x1="5172" y1="20488" x2="11494" y2="23902"/>
                        <a14:foregroundMark x1="31034" y1="92195" x2="33908" y2="88780"/>
                        <a14:foregroundMark x1="30460" y1="98049" x2="35632" y2="99512"/>
                      </a14:backgroundRemoval>
                    </a14:imgEffect>
                  </a14:imgLayer>
                </a14:imgProps>
              </a:ext>
            </a:extLst>
          </a:blip>
          <a:stretch>
            <a:fillRect/>
          </a:stretch>
        </p:blipFill>
        <p:spPr>
          <a:xfrm>
            <a:off x="2642535" y="2376939"/>
            <a:ext cx="892969" cy="1052061"/>
          </a:xfrm>
          <a:prstGeom prst="rect">
            <a:avLst/>
          </a:prstGeom>
        </p:spPr>
      </p:pic>
      <p:pic>
        <p:nvPicPr>
          <p:cNvPr id="43" name="Image 42" descr="Une image contenant boule&#10;&#10;Description générée automatiquement">
            <a:extLst>
              <a:ext uri="{FF2B5EF4-FFF2-40B4-BE49-F238E27FC236}">
                <a16:creationId xmlns:a16="http://schemas.microsoft.com/office/drawing/2014/main" id="{C1EA4D30-DA41-47BE-BF1C-E3CE7E9BF65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331270" y="97846"/>
            <a:ext cx="3037534" cy="2851400"/>
          </a:xfrm>
          <a:prstGeom prst="rect">
            <a:avLst/>
          </a:prstGeom>
        </p:spPr>
      </p:pic>
      <p:pic>
        <p:nvPicPr>
          <p:cNvPr id="18" name="Image 17"/>
          <p:cNvPicPr>
            <a:picLocks noChangeAspect="1"/>
          </p:cNvPicPr>
          <p:nvPr/>
        </p:nvPicPr>
        <p:blipFill>
          <a:blip r:embed="rId21"/>
          <a:stretch>
            <a:fillRect/>
          </a:stretch>
        </p:blipFill>
        <p:spPr>
          <a:xfrm>
            <a:off x="-257172" y="1867939"/>
            <a:ext cx="2817227" cy="1561061"/>
          </a:xfrm>
          <a:prstGeom prst="rect">
            <a:avLst/>
          </a:prstGeom>
        </p:spPr>
      </p:pic>
      <p:sp>
        <p:nvSpPr>
          <p:cNvPr id="22" name="ZoneTexte 21">
            <a:hlinkClick r:id="rId22" action="ppaction://hlinksldjump"/>
            <a:extLst>
              <a:ext uri="{FF2B5EF4-FFF2-40B4-BE49-F238E27FC236}">
                <a16:creationId xmlns:a16="http://schemas.microsoft.com/office/drawing/2014/main" id="{3780A858-03C9-41FF-B33A-5A44F3A83AC7}"/>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dirty="0">
                <a:solidFill>
                  <a:prstClr val="black"/>
                </a:solidFill>
                <a:latin typeface="The Hand"/>
              </a:rPr>
              <a:t>Table des matières</a:t>
            </a:r>
          </a:p>
        </p:txBody>
      </p:sp>
    </p:spTree>
    <p:extLst>
      <p:ext uri="{BB962C8B-B14F-4D97-AF65-F5344CB8AC3E}">
        <p14:creationId xmlns:p14="http://schemas.microsoft.com/office/powerpoint/2010/main" val="110107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05556E-6 -2.22222E-6 L 3.05556E-6 0.25 " pathEditMode="relative" rAng="0" ptsTypes="AA">
                                      <p:cBhvr>
                                        <p:cTn id="6" dur="2000" fill="hold"/>
                                        <p:tgtEl>
                                          <p:spTgt spid="43"/>
                                        </p:tgtEl>
                                        <p:attrNameLst>
                                          <p:attrName>ppt_x</p:attrName>
                                          <p:attrName>ppt_y</p:attrName>
                                        </p:attrNameLst>
                                      </p:cBhvr>
                                      <p:rCtr x="0" y="12500"/>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35B110CF-D570-49AC-932E-27173262AA3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85072" y="3462894"/>
            <a:ext cx="602502" cy="817094"/>
          </a:xfrm>
          <a:prstGeom prst="rect">
            <a:avLst/>
          </a:prstGeom>
        </p:spPr>
      </p:pic>
      <p:pic>
        <p:nvPicPr>
          <p:cNvPr id="3" name="Image 2" descr="Une image contenant éléphant, animal, mammifère, extérieur&#10;&#10;Description générée automatiquement">
            <a:extLst>
              <a:ext uri="{FF2B5EF4-FFF2-40B4-BE49-F238E27FC236}">
                <a16:creationId xmlns:a16="http://schemas.microsoft.com/office/drawing/2014/main" id="{993151F0-B100-4D05-A80C-42BD072FBE7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62" b="94686" l="10000" r="90000">
                        <a14:foregroundMark x1="17647" y1="91787" x2="17647" y2="91787"/>
                        <a14:foregroundMark x1="40588" y1="94686" x2="40588" y2="94686"/>
                        <a14:foregroundMark x1="37647" y1="48309" x2="37647" y2="48309"/>
                        <a14:foregroundMark x1="61765" y1="49758" x2="61765" y2="49758"/>
                      </a14:backgroundRemoval>
                    </a14:imgEffect>
                  </a14:imgLayer>
                </a14:imgProps>
              </a:ext>
            </a:extLst>
          </a:blip>
          <a:stretch>
            <a:fillRect/>
          </a:stretch>
        </p:blipFill>
        <p:spPr>
          <a:xfrm>
            <a:off x="3516978" y="3751369"/>
            <a:ext cx="437313" cy="532493"/>
          </a:xfrm>
          <a:prstGeom prst="rect">
            <a:avLst/>
          </a:prstGeom>
        </p:spPr>
      </p:pic>
      <p:pic>
        <p:nvPicPr>
          <p:cNvPr id="47" name="Image 46" descr="Une image contenant dessin&#10;&#10;Description générée automatiquement">
            <a:extLst>
              <a:ext uri="{FF2B5EF4-FFF2-40B4-BE49-F238E27FC236}">
                <a16:creationId xmlns:a16="http://schemas.microsoft.com/office/drawing/2014/main" id="{013F8853-4244-413E-8E22-CFC779C3BB5F}"/>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890" b="89744" l="7143" r="89560">
                        <a14:foregroundMark x1="7143" y1="60806" x2="7143" y2="60806"/>
                      </a14:backgroundRemoval>
                    </a14:imgEffect>
                  </a14:imgLayer>
                </a14:imgProps>
              </a:ext>
              <a:ext uri="{28A0092B-C50C-407E-A947-70E740481C1C}">
                <a14:useLocalDpi xmlns:a14="http://schemas.microsoft.com/office/drawing/2010/main" val="0"/>
              </a:ext>
            </a:extLst>
          </a:blip>
          <a:stretch>
            <a:fillRect/>
          </a:stretch>
        </p:blipFill>
        <p:spPr>
          <a:xfrm>
            <a:off x="7350370" y="2614660"/>
            <a:ext cx="628415" cy="942623"/>
          </a:xfrm>
          <a:prstGeom prst="rect">
            <a:avLst/>
          </a:prstGeom>
        </p:spPr>
      </p:pic>
      <p:pic>
        <p:nvPicPr>
          <p:cNvPr id="11" name="Image 10" descr="Une image contenant fruit, base-ball, jeu&#10;&#10;Description générée automatiquement">
            <a:extLst>
              <a:ext uri="{FF2B5EF4-FFF2-40B4-BE49-F238E27FC236}">
                <a16:creationId xmlns:a16="http://schemas.microsoft.com/office/drawing/2014/main" id="{C1752AF3-33CE-49A2-A310-BCACD798AF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6463" y="2991379"/>
            <a:ext cx="1462274" cy="942623"/>
          </a:xfrm>
          <a:prstGeom prst="rect">
            <a:avLst/>
          </a:prstGeom>
        </p:spPr>
      </p:pic>
      <p:pic>
        <p:nvPicPr>
          <p:cNvPr id="17" name="Image 16" descr="Une image contenant dessin&#10;&#10;Description générée automatiquement">
            <a:extLst>
              <a:ext uri="{FF2B5EF4-FFF2-40B4-BE49-F238E27FC236}">
                <a16:creationId xmlns:a16="http://schemas.microsoft.com/office/drawing/2014/main" id="{D5A2AF11-4FC6-414E-9745-F02E762D8D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25012" y="2152489"/>
            <a:ext cx="892969" cy="914400"/>
          </a:xfrm>
          <a:prstGeom prst="rect">
            <a:avLst/>
          </a:prstGeom>
        </p:spPr>
      </p:pic>
      <p:pic>
        <p:nvPicPr>
          <p:cNvPr id="21" name="Image 20">
            <a:extLst>
              <a:ext uri="{FF2B5EF4-FFF2-40B4-BE49-F238E27FC236}">
                <a16:creationId xmlns:a16="http://schemas.microsoft.com/office/drawing/2014/main" id="{E969DB34-6A72-4709-87F5-A88A426D7F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86790" y="3552416"/>
            <a:ext cx="1200874" cy="732533"/>
          </a:xfrm>
          <a:prstGeom prst="rect">
            <a:avLst/>
          </a:prstGeom>
        </p:spPr>
      </p:pic>
      <p:pic>
        <p:nvPicPr>
          <p:cNvPr id="23" name="Image 22" descr="Une image contenant lumière, chemise, fruit, dessin&#10;&#10;Description générée automatiquement">
            <a:extLst>
              <a:ext uri="{FF2B5EF4-FFF2-40B4-BE49-F238E27FC236}">
                <a16:creationId xmlns:a16="http://schemas.microsoft.com/office/drawing/2014/main" id="{FAFCE4C3-4EC0-4F69-B5F5-1E5C96B2D76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65883" y="4798387"/>
            <a:ext cx="1428750" cy="900113"/>
          </a:xfrm>
          <a:prstGeom prst="rect">
            <a:avLst/>
          </a:prstGeom>
        </p:spPr>
      </p:pic>
      <p:pic>
        <p:nvPicPr>
          <p:cNvPr id="25" name="Image 24" descr="Une image contenant poisson&#10;&#10;Description générée automatiquement">
            <a:extLst>
              <a:ext uri="{FF2B5EF4-FFF2-40B4-BE49-F238E27FC236}">
                <a16:creationId xmlns:a16="http://schemas.microsoft.com/office/drawing/2014/main" id="{6FB8E61D-BA54-4FDF-AB1E-505691BD452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98771" y="3622629"/>
            <a:ext cx="1397330" cy="939584"/>
          </a:xfrm>
          <a:prstGeom prst="rect">
            <a:avLst/>
          </a:prstGeom>
        </p:spPr>
      </p:pic>
      <p:pic>
        <p:nvPicPr>
          <p:cNvPr id="27" name="Image 26" descr="Une image contenant dessin, cerf-volant&#10;&#10;Description générée automatiquement">
            <a:extLst>
              <a:ext uri="{FF2B5EF4-FFF2-40B4-BE49-F238E27FC236}">
                <a16:creationId xmlns:a16="http://schemas.microsoft.com/office/drawing/2014/main" id="{2D6E635D-19FD-4CEB-BFD8-6AC575914D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68737" y="4371622"/>
            <a:ext cx="964406" cy="1071563"/>
          </a:xfrm>
          <a:prstGeom prst="rect">
            <a:avLst/>
          </a:prstGeom>
        </p:spPr>
      </p:pic>
      <p:pic>
        <p:nvPicPr>
          <p:cNvPr id="29" name="Image 28">
            <a:extLst>
              <a:ext uri="{FF2B5EF4-FFF2-40B4-BE49-F238E27FC236}">
                <a16:creationId xmlns:a16="http://schemas.microsoft.com/office/drawing/2014/main" id="{2657AE7F-7E6E-4145-9CF2-47F08689296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5175" y="4430648"/>
            <a:ext cx="1574284" cy="1180713"/>
          </a:xfrm>
          <a:prstGeom prst="rect">
            <a:avLst/>
          </a:prstGeom>
        </p:spPr>
      </p:pic>
      <p:pic>
        <p:nvPicPr>
          <p:cNvPr id="31" name="Image 30" descr="Une image contenant alimentation&#10;&#10;Description générée automatiquement">
            <a:extLst>
              <a:ext uri="{FF2B5EF4-FFF2-40B4-BE49-F238E27FC236}">
                <a16:creationId xmlns:a16="http://schemas.microsoft.com/office/drawing/2014/main" id="{97AE3067-E645-4F5A-8C39-653B4AB5AE9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03045" y="4633721"/>
            <a:ext cx="725447" cy="478795"/>
          </a:xfrm>
          <a:prstGeom prst="rect">
            <a:avLst/>
          </a:prstGeom>
        </p:spPr>
      </p:pic>
      <p:pic>
        <p:nvPicPr>
          <p:cNvPr id="39" name="Image 38">
            <a:extLst>
              <a:ext uri="{FF2B5EF4-FFF2-40B4-BE49-F238E27FC236}">
                <a16:creationId xmlns:a16="http://schemas.microsoft.com/office/drawing/2014/main" id="{580F4566-3CD3-4FB8-A77B-1E09EAE8C64D}"/>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3415" b="99512" l="4598" r="88506">
                        <a14:foregroundMark x1="13218" y1="19024" x2="39655" y2="8293"/>
                        <a14:foregroundMark x1="39655" y1="8293" x2="40230" y2="4390"/>
                        <a14:foregroundMark x1="5172" y1="20488" x2="11494" y2="23902"/>
                        <a14:foregroundMark x1="31034" y1="92195" x2="33908" y2="88780"/>
                        <a14:foregroundMark x1="30460" y1="98049" x2="35632" y2="99512"/>
                      </a14:backgroundRemoval>
                    </a14:imgEffect>
                  </a14:imgLayer>
                </a14:imgProps>
              </a:ext>
            </a:extLst>
          </a:blip>
          <a:stretch>
            <a:fillRect/>
          </a:stretch>
        </p:blipFill>
        <p:spPr>
          <a:xfrm>
            <a:off x="2642535" y="2376939"/>
            <a:ext cx="892969" cy="1052061"/>
          </a:xfrm>
          <a:prstGeom prst="rect">
            <a:avLst/>
          </a:prstGeom>
        </p:spPr>
      </p:pic>
      <p:pic>
        <p:nvPicPr>
          <p:cNvPr id="43" name="Image 42" descr="Une image contenant boule&#10;&#10;Description générée automatiquement">
            <a:extLst>
              <a:ext uri="{FF2B5EF4-FFF2-40B4-BE49-F238E27FC236}">
                <a16:creationId xmlns:a16="http://schemas.microsoft.com/office/drawing/2014/main" id="{C1EA4D30-DA41-47BE-BF1C-E3CE7E9BF65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83389" y="1002589"/>
            <a:ext cx="2254964" cy="2116784"/>
          </a:xfrm>
          <a:prstGeom prst="rect">
            <a:avLst/>
          </a:prstGeom>
        </p:spPr>
      </p:pic>
      <p:pic>
        <p:nvPicPr>
          <p:cNvPr id="2" name="Picture 14" descr="Afficher l’image source">
            <a:extLst>
              <a:ext uri="{FF2B5EF4-FFF2-40B4-BE49-F238E27FC236}">
                <a16:creationId xmlns:a16="http://schemas.microsoft.com/office/drawing/2014/main" id="{C687882C-82DE-4CB1-B647-5D1C99C83098}"/>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351597" y="3267106"/>
            <a:ext cx="1706357" cy="120867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40A5ADEF-07FF-421F-8512-E7DB3C007E9B}"/>
              </a:ext>
            </a:extLst>
          </p:cNvPr>
          <p:cNvPicPr>
            <a:picLocks noChangeAspect="1"/>
          </p:cNvPicPr>
          <p:nvPr/>
        </p:nvPicPr>
        <p:blipFill>
          <a:blip r:embed="rId20"/>
          <a:stretch>
            <a:fillRect/>
          </a:stretch>
        </p:blipFill>
        <p:spPr>
          <a:xfrm>
            <a:off x="-155001" y="1567163"/>
            <a:ext cx="2817227" cy="1561061"/>
          </a:xfrm>
          <a:prstGeom prst="rect">
            <a:avLst/>
          </a:prstGeom>
        </p:spPr>
      </p:pic>
      <p:sp>
        <p:nvSpPr>
          <p:cNvPr id="19" name="ZoneTexte 18">
            <a:hlinkClick r:id="rId21" action="ppaction://hlinksldjump"/>
            <a:extLst>
              <a:ext uri="{FF2B5EF4-FFF2-40B4-BE49-F238E27FC236}">
                <a16:creationId xmlns:a16="http://schemas.microsoft.com/office/drawing/2014/main" id="{FD0A3840-E236-41C0-91D1-9E3372CEA7EA}"/>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dirty="0">
                <a:solidFill>
                  <a:prstClr val="black"/>
                </a:solidFill>
                <a:latin typeface="The Hand"/>
              </a:rPr>
              <a:t>Table des matières</a:t>
            </a:r>
          </a:p>
        </p:txBody>
      </p:sp>
    </p:spTree>
    <p:extLst>
      <p:ext uri="{BB962C8B-B14F-4D97-AF65-F5344CB8AC3E}">
        <p14:creationId xmlns:p14="http://schemas.microsoft.com/office/powerpoint/2010/main" val="135093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29167E-6 2.22222E-6 L 2.29167E-6 0.25 " pathEditMode="relative" rAng="0" ptsTypes="AA">
                                      <p:cBhvr>
                                        <p:cTn id="6" dur="2000" fill="hold"/>
                                        <p:tgtEl>
                                          <p:spTgt spid="43"/>
                                        </p:tgtEl>
                                        <p:attrNameLst>
                                          <p:attrName>ppt_x</p:attrName>
                                          <p:attrName>ppt_y</p:attrName>
                                        </p:attrNameLst>
                                      </p:cBhvr>
                                      <p:rCtr x="0" y="12500"/>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9FBB947-FBC1-4215-B0D7-42F3F008E28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266887" y="4577615"/>
            <a:ext cx="485976" cy="831902"/>
          </a:xfrm>
          <a:prstGeom prst="rect">
            <a:avLst/>
          </a:prstGeom>
        </p:spPr>
      </p:pic>
      <p:pic>
        <p:nvPicPr>
          <p:cNvPr id="18" name="Image 17">
            <a:extLst>
              <a:ext uri="{FF2B5EF4-FFF2-40B4-BE49-F238E27FC236}">
                <a16:creationId xmlns:a16="http://schemas.microsoft.com/office/drawing/2014/main" id="{35B110CF-D570-49AC-932E-27173262AA3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5861" r="93606">
                        <a14:foregroundMark x1="6039" y1="55000" x2="6039" y2="55000"/>
                        <a14:foregroundMark x1="93606" y1="45667" x2="93606" y2="45667"/>
                      </a14:backgroundRemoval>
                    </a14:imgEffect>
                  </a14:imgLayer>
                </a14:imgProps>
              </a:ext>
            </a:extLst>
          </a:blip>
          <a:stretch>
            <a:fillRect/>
          </a:stretch>
        </p:blipFill>
        <p:spPr>
          <a:xfrm>
            <a:off x="1680717" y="3598448"/>
            <a:ext cx="816756" cy="435216"/>
          </a:xfrm>
          <a:prstGeom prst="rect">
            <a:avLst/>
          </a:prstGeom>
        </p:spPr>
      </p:pic>
      <p:pic>
        <p:nvPicPr>
          <p:cNvPr id="3" name="Image 2" descr="Une image contenant éléphant, animal, mammifère, extérieur&#10;&#10;Description générée automatiquement">
            <a:extLst>
              <a:ext uri="{FF2B5EF4-FFF2-40B4-BE49-F238E27FC236}">
                <a16:creationId xmlns:a16="http://schemas.microsoft.com/office/drawing/2014/main" id="{993151F0-B100-4D05-A80C-42BD072FBE7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662" b="94686" l="10000" r="90000">
                        <a14:foregroundMark x1="17647" y1="91787" x2="17647" y2="91787"/>
                        <a14:foregroundMark x1="40588" y1="94686" x2="40588" y2="94686"/>
                        <a14:foregroundMark x1="37647" y1="48309" x2="37647" y2="48309"/>
                        <a14:foregroundMark x1="61765" y1="49758" x2="61765" y2="49758"/>
                      </a14:backgroundRemoval>
                    </a14:imgEffect>
                  </a14:imgLayer>
                </a14:imgProps>
              </a:ext>
            </a:extLst>
          </a:blip>
          <a:stretch>
            <a:fillRect/>
          </a:stretch>
        </p:blipFill>
        <p:spPr>
          <a:xfrm>
            <a:off x="3516978" y="3751369"/>
            <a:ext cx="437313" cy="532493"/>
          </a:xfrm>
          <a:prstGeom prst="rect">
            <a:avLst/>
          </a:prstGeom>
        </p:spPr>
      </p:pic>
      <p:pic>
        <p:nvPicPr>
          <p:cNvPr id="47" name="Image 46" descr="Une image contenant dessin&#10;&#10;Description générée automatiquement">
            <a:extLst>
              <a:ext uri="{FF2B5EF4-FFF2-40B4-BE49-F238E27FC236}">
                <a16:creationId xmlns:a16="http://schemas.microsoft.com/office/drawing/2014/main" id="{013F8853-4244-413E-8E22-CFC779C3BB5F}"/>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90" b="89744" l="7143" r="89560">
                        <a14:foregroundMark x1="7143" y1="60806" x2="7143" y2="60806"/>
                      </a14:backgroundRemoval>
                    </a14:imgEffect>
                  </a14:imgLayer>
                </a14:imgProps>
              </a:ext>
              <a:ext uri="{28A0092B-C50C-407E-A947-70E740481C1C}">
                <a14:useLocalDpi xmlns:a14="http://schemas.microsoft.com/office/drawing/2010/main" val="0"/>
              </a:ext>
            </a:extLst>
          </a:blip>
          <a:stretch>
            <a:fillRect/>
          </a:stretch>
        </p:blipFill>
        <p:spPr>
          <a:xfrm>
            <a:off x="7350370" y="2614660"/>
            <a:ext cx="628415" cy="942623"/>
          </a:xfrm>
          <a:prstGeom prst="rect">
            <a:avLst/>
          </a:prstGeom>
        </p:spPr>
      </p:pic>
      <p:pic>
        <p:nvPicPr>
          <p:cNvPr id="11" name="Image 10" descr="Une image contenant fruit, base-ball, jeu&#10;&#10;Description générée automatiquement">
            <a:extLst>
              <a:ext uri="{FF2B5EF4-FFF2-40B4-BE49-F238E27FC236}">
                <a16:creationId xmlns:a16="http://schemas.microsoft.com/office/drawing/2014/main" id="{C1752AF3-33CE-49A2-A310-BCACD798AF7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06463" y="2991379"/>
            <a:ext cx="1462274" cy="942623"/>
          </a:xfrm>
          <a:prstGeom prst="rect">
            <a:avLst/>
          </a:prstGeom>
        </p:spPr>
      </p:pic>
      <p:pic>
        <p:nvPicPr>
          <p:cNvPr id="13" name="Image 12">
            <a:extLst>
              <a:ext uri="{FF2B5EF4-FFF2-40B4-BE49-F238E27FC236}">
                <a16:creationId xmlns:a16="http://schemas.microsoft.com/office/drawing/2014/main" id="{48B499C8-24C4-4C2E-B6D0-E3A530CB2A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52861" y="3277002"/>
            <a:ext cx="986599" cy="986599"/>
          </a:xfrm>
          <a:prstGeom prst="rect">
            <a:avLst/>
          </a:prstGeom>
        </p:spPr>
      </p:pic>
      <p:pic>
        <p:nvPicPr>
          <p:cNvPr id="17" name="Image 16" descr="Une image contenant dessin&#10;&#10;Description générée automatiquement">
            <a:extLst>
              <a:ext uri="{FF2B5EF4-FFF2-40B4-BE49-F238E27FC236}">
                <a16:creationId xmlns:a16="http://schemas.microsoft.com/office/drawing/2014/main" id="{D5A2AF11-4FC6-414E-9745-F02E762D8DD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25012" y="2152489"/>
            <a:ext cx="892969" cy="914400"/>
          </a:xfrm>
          <a:prstGeom prst="rect">
            <a:avLst/>
          </a:prstGeom>
        </p:spPr>
      </p:pic>
      <p:pic>
        <p:nvPicPr>
          <p:cNvPr id="21" name="Image 20">
            <a:extLst>
              <a:ext uri="{FF2B5EF4-FFF2-40B4-BE49-F238E27FC236}">
                <a16:creationId xmlns:a16="http://schemas.microsoft.com/office/drawing/2014/main" id="{E969DB34-6A72-4709-87F5-A88A426D7F2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86790" y="3552416"/>
            <a:ext cx="1200874" cy="732533"/>
          </a:xfrm>
          <a:prstGeom prst="rect">
            <a:avLst/>
          </a:prstGeom>
        </p:spPr>
      </p:pic>
      <p:pic>
        <p:nvPicPr>
          <p:cNvPr id="23" name="Image 22" descr="Une image contenant lumière, chemise, fruit, dessin&#10;&#10;Description générée automatiquement">
            <a:extLst>
              <a:ext uri="{FF2B5EF4-FFF2-40B4-BE49-F238E27FC236}">
                <a16:creationId xmlns:a16="http://schemas.microsoft.com/office/drawing/2014/main" id="{FAFCE4C3-4EC0-4F69-B5F5-1E5C96B2D76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65883" y="4798387"/>
            <a:ext cx="1428750" cy="900113"/>
          </a:xfrm>
          <a:prstGeom prst="rect">
            <a:avLst/>
          </a:prstGeom>
        </p:spPr>
      </p:pic>
      <p:pic>
        <p:nvPicPr>
          <p:cNvPr id="25" name="Image 24" descr="Une image contenant poisson&#10;&#10;Description générée automatiquement">
            <a:extLst>
              <a:ext uri="{FF2B5EF4-FFF2-40B4-BE49-F238E27FC236}">
                <a16:creationId xmlns:a16="http://schemas.microsoft.com/office/drawing/2014/main" id="{6FB8E61D-BA54-4FDF-AB1E-505691BD452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98771" y="3622629"/>
            <a:ext cx="1397330" cy="939584"/>
          </a:xfrm>
          <a:prstGeom prst="rect">
            <a:avLst/>
          </a:prstGeom>
        </p:spPr>
      </p:pic>
      <p:pic>
        <p:nvPicPr>
          <p:cNvPr id="27" name="Image 26" descr="Une image contenant dessin, cerf-volant&#10;&#10;Description générée automatiquement">
            <a:extLst>
              <a:ext uri="{FF2B5EF4-FFF2-40B4-BE49-F238E27FC236}">
                <a16:creationId xmlns:a16="http://schemas.microsoft.com/office/drawing/2014/main" id="{2D6E635D-19FD-4CEB-BFD8-6AC575914D4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27672" y="4430648"/>
            <a:ext cx="964406" cy="1071563"/>
          </a:xfrm>
          <a:prstGeom prst="rect">
            <a:avLst/>
          </a:prstGeom>
        </p:spPr>
      </p:pic>
      <p:pic>
        <p:nvPicPr>
          <p:cNvPr id="29" name="Image 28">
            <a:extLst>
              <a:ext uri="{FF2B5EF4-FFF2-40B4-BE49-F238E27FC236}">
                <a16:creationId xmlns:a16="http://schemas.microsoft.com/office/drawing/2014/main" id="{2657AE7F-7E6E-4145-9CF2-47F08689296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5175" y="4430648"/>
            <a:ext cx="1574284" cy="1180713"/>
          </a:xfrm>
          <a:prstGeom prst="rect">
            <a:avLst/>
          </a:prstGeom>
        </p:spPr>
      </p:pic>
      <p:pic>
        <p:nvPicPr>
          <p:cNvPr id="31" name="Image 30" descr="Une image contenant alimentation&#10;&#10;Description générée automatiquement">
            <a:extLst>
              <a:ext uri="{FF2B5EF4-FFF2-40B4-BE49-F238E27FC236}">
                <a16:creationId xmlns:a16="http://schemas.microsoft.com/office/drawing/2014/main" id="{97AE3067-E645-4F5A-8C39-653B4AB5AE9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03045" y="4633721"/>
            <a:ext cx="725447" cy="478795"/>
          </a:xfrm>
          <a:prstGeom prst="rect">
            <a:avLst/>
          </a:prstGeom>
        </p:spPr>
      </p:pic>
      <p:pic>
        <p:nvPicPr>
          <p:cNvPr id="39" name="Image 38">
            <a:extLst>
              <a:ext uri="{FF2B5EF4-FFF2-40B4-BE49-F238E27FC236}">
                <a16:creationId xmlns:a16="http://schemas.microsoft.com/office/drawing/2014/main" id="{580F4566-3CD3-4FB8-A77B-1E09EAE8C64D}"/>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3415" b="99512" l="4598" r="88506">
                        <a14:foregroundMark x1="13218" y1="19024" x2="39655" y2="8293"/>
                        <a14:foregroundMark x1="39655" y1="8293" x2="40230" y2="4390"/>
                        <a14:foregroundMark x1="5172" y1="20488" x2="11494" y2="23902"/>
                        <a14:foregroundMark x1="31034" y1="92195" x2="33908" y2="88780"/>
                        <a14:foregroundMark x1="30460" y1="98049" x2="35632" y2="99512"/>
                      </a14:backgroundRemoval>
                    </a14:imgEffect>
                  </a14:imgLayer>
                </a14:imgProps>
              </a:ext>
            </a:extLst>
          </a:blip>
          <a:stretch>
            <a:fillRect/>
          </a:stretch>
        </p:blipFill>
        <p:spPr>
          <a:xfrm>
            <a:off x="2642535" y="2376939"/>
            <a:ext cx="892969" cy="1052061"/>
          </a:xfrm>
          <a:prstGeom prst="rect">
            <a:avLst/>
          </a:prstGeom>
        </p:spPr>
      </p:pic>
      <p:pic>
        <p:nvPicPr>
          <p:cNvPr id="43" name="Image 42" descr="Une image contenant boule&#10;&#10;Description générée automatiquement">
            <a:extLst>
              <a:ext uri="{FF2B5EF4-FFF2-40B4-BE49-F238E27FC236}">
                <a16:creationId xmlns:a16="http://schemas.microsoft.com/office/drawing/2014/main" id="{C1EA4D30-DA41-47BE-BF1C-E3CE7E9BF65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809321" y="1844578"/>
            <a:ext cx="2254964" cy="2116784"/>
          </a:xfrm>
          <a:prstGeom prst="rect">
            <a:avLst/>
          </a:prstGeom>
        </p:spPr>
      </p:pic>
      <p:pic>
        <p:nvPicPr>
          <p:cNvPr id="5" name="Image 4">
            <a:extLst>
              <a:ext uri="{FF2B5EF4-FFF2-40B4-BE49-F238E27FC236}">
                <a16:creationId xmlns:a16="http://schemas.microsoft.com/office/drawing/2014/main" id="{58551E19-F5FA-4D60-AE88-10B19F52A6CB}"/>
              </a:ext>
            </a:extLst>
          </p:cNvPr>
          <p:cNvPicPr>
            <a:picLocks noChangeAspect="1"/>
          </p:cNvPicPr>
          <p:nvPr/>
        </p:nvPicPr>
        <p:blipFill>
          <a:blip r:embed="rId22"/>
          <a:stretch>
            <a:fillRect/>
          </a:stretch>
        </p:blipFill>
        <p:spPr>
          <a:xfrm>
            <a:off x="-257172" y="1867939"/>
            <a:ext cx="2817227" cy="1561061"/>
          </a:xfrm>
          <a:prstGeom prst="rect">
            <a:avLst/>
          </a:prstGeom>
        </p:spPr>
      </p:pic>
      <p:sp>
        <p:nvSpPr>
          <p:cNvPr id="19" name="ZoneTexte 18">
            <a:hlinkClick r:id="rId23" action="ppaction://hlinksldjump"/>
            <a:extLst>
              <a:ext uri="{FF2B5EF4-FFF2-40B4-BE49-F238E27FC236}">
                <a16:creationId xmlns:a16="http://schemas.microsoft.com/office/drawing/2014/main" id="{E54F4A53-7C84-4111-8580-8EAA438C621D}"/>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dirty="0">
                <a:solidFill>
                  <a:prstClr val="black"/>
                </a:solidFill>
                <a:latin typeface="The Hand"/>
              </a:rPr>
              <a:t>Table des matières</a:t>
            </a:r>
          </a:p>
        </p:txBody>
      </p:sp>
    </p:spTree>
    <p:extLst>
      <p:ext uri="{BB962C8B-B14F-4D97-AF65-F5344CB8AC3E}">
        <p14:creationId xmlns:p14="http://schemas.microsoft.com/office/powerpoint/2010/main" val="224912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75E-6 4.81481E-6 L -3.75E-6 0.25 " pathEditMode="relative" rAng="0" ptsTypes="AA">
                                      <p:cBhvr>
                                        <p:cTn id="6" dur="2000" fill="hold"/>
                                        <p:tgtEl>
                                          <p:spTgt spid="43"/>
                                        </p:tgtEl>
                                        <p:attrNameLst>
                                          <p:attrName>ppt_x</p:attrName>
                                          <p:attrName>ppt_y</p:attrName>
                                        </p:attrNameLst>
                                      </p:cBhvr>
                                      <p:rCtr x="0" y="12500"/>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27"/>
                                        </p:tgtEl>
                                      </p:cBhvr>
                                    </p:animEffect>
                                    <p:set>
                                      <p:cBhvr>
                                        <p:cTn id="10"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DD022C4-C87F-4348-9191-6158377E7C3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521626" y="4615078"/>
            <a:ext cx="537429" cy="195162"/>
          </a:xfrm>
          <a:prstGeom prst="rect">
            <a:avLst/>
          </a:prstGeom>
        </p:spPr>
      </p:pic>
      <p:pic>
        <p:nvPicPr>
          <p:cNvPr id="6" name="Image 5" descr="Une image contenant tasse, café, table, assis&#10;&#10;Description générée automatiquement">
            <a:extLst>
              <a:ext uri="{FF2B5EF4-FFF2-40B4-BE49-F238E27FC236}">
                <a16:creationId xmlns:a16="http://schemas.microsoft.com/office/drawing/2014/main" id="{59FBB947-FBC1-4215-B0D7-42F3F008E284}"/>
              </a:ext>
            </a:extLst>
          </p:cNvPr>
          <p:cNvPicPr>
            <a:picLocks noChangeAspect="1"/>
          </p:cNvPicPr>
          <p:nvPr/>
        </p:nvPicPr>
        <p:blipFill>
          <a:blip r:embed="rId4"/>
          <a:stretch>
            <a:fillRect/>
          </a:stretch>
        </p:blipFill>
        <p:spPr>
          <a:xfrm>
            <a:off x="5912747" y="4225023"/>
            <a:ext cx="791705" cy="831902"/>
          </a:xfrm>
          <a:prstGeom prst="rect">
            <a:avLst/>
          </a:prstGeom>
        </p:spPr>
      </p:pic>
      <p:pic>
        <p:nvPicPr>
          <p:cNvPr id="18" name="Image 17">
            <a:extLst>
              <a:ext uri="{FF2B5EF4-FFF2-40B4-BE49-F238E27FC236}">
                <a16:creationId xmlns:a16="http://schemas.microsoft.com/office/drawing/2014/main" id="{35B110CF-D570-49AC-932E-27173262AA3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861" r="93606">
                        <a14:foregroundMark x1="6039" y1="55000" x2="6039" y2="55000"/>
                        <a14:foregroundMark x1="93606" y1="45667" x2="93606" y2="45667"/>
                      </a14:backgroundRemoval>
                    </a14:imgEffect>
                  </a14:imgLayer>
                </a14:imgProps>
              </a:ext>
            </a:extLst>
          </a:blip>
          <a:stretch>
            <a:fillRect/>
          </a:stretch>
        </p:blipFill>
        <p:spPr>
          <a:xfrm>
            <a:off x="1680717" y="3598448"/>
            <a:ext cx="816756" cy="435216"/>
          </a:xfrm>
          <a:prstGeom prst="rect">
            <a:avLst/>
          </a:prstGeom>
        </p:spPr>
      </p:pic>
      <p:pic>
        <p:nvPicPr>
          <p:cNvPr id="3" name="Image 2" descr="Une image contenant éléphant, animal, mammifère, extérieur&#10;&#10;Description générée automatiquement">
            <a:extLst>
              <a:ext uri="{FF2B5EF4-FFF2-40B4-BE49-F238E27FC236}">
                <a16:creationId xmlns:a16="http://schemas.microsoft.com/office/drawing/2014/main" id="{993151F0-B100-4D05-A80C-42BD072FBE7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662" b="94686" l="10000" r="90000">
                        <a14:foregroundMark x1="17647" y1="91787" x2="17647" y2="91787"/>
                        <a14:foregroundMark x1="40588" y1="94686" x2="40588" y2="94686"/>
                        <a14:foregroundMark x1="37647" y1="48309" x2="37647" y2="48309"/>
                        <a14:foregroundMark x1="61765" y1="49758" x2="61765" y2="49758"/>
                      </a14:backgroundRemoval>
                    </a14:imgEffect>
                  </a14:imgLayer>
                </a14:imgProps>
              </a:ext>
            </a:extLst>
          </a:blip>
          <a:stretch>
            <a:fillRect/>
          </a:stretch>
        </p:blipFill>
        <p:spPr>
          <a:xfrm>
            <a:off x="3516978" y="3751369"/>
            <a:ext cx="437313" cy="532493"/>
          </a:xfrm>
          <a:prstGeom prst="rect">
            <a:avLst/>
          </a:prstGeom>
        </p:spPr>
      </p:pic>
      <p:pic>
        <p:nvPicPr>
          <p:cNvPr id="11" name="Image 10" descr="Une image contenant fruit, base-ball, jeu&#10;&#10;Description générée automatiquement">
            <a:extLst>
              <a:ext uri="{FF2B5EF4-FFF2-40B4-BE49-F238E27FC236}">
                <a16:creationId xmlns:a16="http://schemas.microsoft.com/office/drawing/2014/main" id="{C1752AF3-33CE-49A2-A310-BCACD798AF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6463" y="2991379"/>
            <a:ext cx="1462274" cy="942623"/>
          </a:xfrm>
          <a:prstGeom prst="rect">
            <a:avLst/>
          </a:prstGeom>
        </p:spPr>
      </p:pic>
      <p:pic>
        <p:nvPicPr>
          <p:cNvPr id="13" name="Image 12">
            <a:extLst>
              <a:ext uri="{FF2B5EF4-FFF2-40B4-BE49-F238E27FC236}">
                <a16:creationId xmlns:a16="http://schemas.microsoft.com/office/drawing/2014/main" id="{48B499C8-24C4-4C2E-B6D0-E3A530CB2A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52861" y="3277002"/>
            <a:ext cx="986599" cy="986599"/>
          </a:xfrm>
          <a:prstGeom prst="rect">
            <a:avLst/>
          </a:prstGeom>
        </p:spPr>
      </p:pic>
      <p:pic>
        <p:nvPicPr>
          <p:cNvPr id="17" name="Image 16" descr="Une image contenant dessin&#10;&#10;Description générée automatiquement">
            <a:extLst>
              <a:ext uri="{FF2B5EF4-FFF2-40B4-BE49-F238E27FC236}">
                <a16:creationId xmlns:a16="http://schemas.microsoft.com/office/drawing/2014/main" id="{D5A2AF11-4FC6-414E-9745-F02E762D8D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25012" y="2152489"/>
            <a:ext cx="892969" cy="914400"/>
          </a:xfrm>
          <a:prstGeom prst="rect">
            <a:avLst/>
          </a:prstGeom>
        </p:spPr>
      </p:pic>
      <p:pic>
        <p:nvPicPr>
          <p:cNvPr id="21" name="Image 20">
            <a:extLst>
              <a:ext uri="{FF2B5EF4-FFF2-40B4-BE49-F238E27FC236}">
                <a16:creationId xmlns:a16="http://schemas.microsoft.com/office/drawing/2014/main" id="{E969DB34-6A72-4709-87F5-A88A426D7F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04378" y="4288471"/>
            <a:ext cx="1200874" cy="732533"/>
          </a:xfrm>
          <a:prstGeom prst="rect">
            <a:avLst/>
          </a:prstGeom>
        </p:spPr>
      </p:pic>
      <p:pic>
        <p:nvPicPr>
          <p:cNvPr id="23" name="Image 22" descr="Une image contenant lumière, chemise, fruit, dessin&#10;&#10;Description générée automatiquement">
            <a:extLst>
              <a:ext uri="{FF2B5EF4-FFF2-40B4-BE49-F238E27FC236}">
                <a16:creationId xmlns:a16="http://schemas.microsoft.com/office/drawing/2014/main" id="{FAFCE4C3-4EC0-4F69-B5F5-1E5C96B2D76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65883" y="4798387"/>
            <a:ext cx="1428750" cy="900113"/>
          </a:xfrm>
          <a:prstGeom prst="rect">
            <a:avLst/>
          </a:prstGeom>
        </p:spPr>
      </p:pic>
      <p:pic>
        <p:nvPicPr>
          <p:cNvPr id="25" name="Image 24" descr="Une image contenant poisson&#10;&#10;Description générée automatiquement">
            <a:extLst>
              <a:ext uri="{FF2B5EF4-FFF2-40B4-BE49-F238E27FC236}">
                <a16:creationId xmlns:a16="http://schemas.microsoft.com/office/drawing/2014/main" id="{6FB8E61D-BA54-4FDF-AB1E-505691BD452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98771" y="3622629"/>
            <a:ext cx="1397330" cy="939584"/>
          </a:xfrm>
          <a:prstGeom prst="rect">
            <a:avLst/>
          </a:prstGeom>
        </p:spPr>
      </p:pic>
      <p:pic>
        <p:nvPicPr>
          <p:cNvPr id="27" name="Image 26" descr="Une image contenant dessin, cerf-volant&#10;&#10;Description générée automatiquement">
            <a:extLst>
              <a:ext uri="{FF2B5EF4-FFF2-40B4-BE49-F238E27FC236}">
                <a16:creationId xmlns:a16="http://schemas.microsoft.com/office/drawing/2014/main" id="{2D6E635D-19FD-4CEB-BFD8-6AC575914D4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64984" y="4176880"/>
            <a:ext cx="964406" cy="1071563"/>
          </a:xfrm>
          <a:prstGeom prst="rect">
            <a:avLst/>
          </a:prstGeom>
        </p:spPr>
      </p:pic>
      <p:pic>
        <p:nvPicPr>
          <p:cNvPr id="29" name="Image 28">
            <a:extLst>
              <a:ext uri="{FF2B5EF4-FFF2-40B4-BE49-F238E27FC236}">
                <a16:creationId xmlns:a16="http://schemas.microsoft.com/office/drawing/2014/main" id="{2657AE7F-7E6E-4145-9CF2-47F08689296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5175" y="4430648"/>
            <a:ext cx="1574284" cy="1180713"/>
          </a:xfrm>
          <a:prstGeom prst="rect">
            <a:avLst/>
          </a:prstGeom>
        </p:spPr>
      </p:pic>
      <p:pic>
        <p:nvPicPr>
          <p:cNvPr id="31" name="Image 30" descr="Une image contenant alimentation&#10;&#10;Description générée automatiquement">
            <a:extLst>
              <a:ext uri="{FF2B5EF4-FFF2-40B4-BE49-F238E27FC236}">
                <a16:creationId xmlns:a16="http://schemas.microsoft.com/office/drawing/2014/main" id="{97AE3067-E645-4F5A-8C39-653B4AB5AE9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03045" y="4633721"/>
            <a:ext cx="725447" cy="478795"/>
          </a:xfrm>
          <a:prstGeom prst="rect">
            <a:avLst/>
          </a:prstGeom>
        </p:spPr>
      </p:pic>
      <p:pic>
        <p:nvPicPr>
          <p:cNvPr id="39" name="Image 38">
            <a:extLst>
              <a:ext uri="{FF2B5EF4-FFF2-40B4-BE49-F238E27FC236}">
                <a16:creationId xmlns:a16="http://schemas.microsoft.com/office/drawing/2014/main" id="{580F4566-3CD3-4FB8-A77B-1E09EAE8C64D}"/>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3415" b="99512" l="4598" r="88506">
                        <a14:foregroundMark x1="13218" y1="19024" x2="39655" y2="8293"/>
                        <a14:foregroundMark x1="39655" y1="8293" x2="40230" y2="4390"/>
                        <a14:foregroundMark x1="5172" y1="20488" x2="11494" y2="23902"/>
                        <a14:foregroundMark x1="31034" y1="92195" x2="33908" y2="88780"/>
                        <a14:foregroundMark x1="30460" y1="98049" x2="35632" y2="99512"/>
                      </a14:backgroundRemoval>
                    </a14:imgEffect>
                  </a14:imgLayer>
                </a14:imgProps>
              </a:ext>
            </a:extLst>
          </a:blip>
          <a:stretch>
            <a:fillRect/>
          </a:stretch>
        </p:blipFill>
        <p:spPr>
          <a:xfrm>
            <a:off x="2642535" y="2376939"/>
            <a:ext cx="892969" cy="1052061"/>
          </a:xfrm>
          <a:prstGeom prst="rect">
            <a:avLst/>
          </a:prstGeom>
        </p:spPr>
      </p:pic>
      <p:pic>
        <p:nvPicPr>
          <p:cNvPr id="43" name="Image 42" descr="Une image contenant boule&#10;&#10;Description générée automatiquement">
            <a:extLst>
              <a:ext uri="{FF2B5EF4-FFF2-40B4-BE49-F238E27FC236}">
                <a16:creationId xmlns:a16="http://schemas.microsoft.com/office/drawing/2014/main" id="{C1EA4D30-DA41-47BE-BF1C-E3CE7E9BF65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336530" y="1366492"/>
            <a:ext cx="2254964" cy="2116784"/>
          </a:xfrm>
          <a:prstGeom prst="rect">
            <a:avLst/>
          </a:prstGeom>
        </p:spPr>
      </p:pic>
      <p:pic>
        <p:nvPicPr>
          <p:cNvPr id="2" name="Image 1">
            <a:extLst>
              <a:ext uri="{FF2B5EF4-FFF2-40B4-BE49-F238E27FC236}">
                <a16:creationId xmlns:a16="http://schemas.microsoft.com/office/drawing/2014/main" id="{243B96F4-8B5E-4441-9DA8-E5990A404EA3}"/>
              </a:ext>
            </a:extLst>
          </p:cNvPr>
          <p:cNvPicPr>
            <a:picLocks noChangeAspect="1"/>
          </p:cNvPicPr>
          <p:nvPr/>
        </p:nvPicPr>
        <p:blipFill>
          <a:blip r:embed="rId21"/>
          <a:stretch>
            <a:fillRect/>
          </a:stretch>
        </p:blipFill>
        <p:spPr>
          <a:xfrm>
            <a:off x="-257172" y="1867939"/>
            <a:ext cx="2817227" cy="1561061"/>
          </a:xfrm>
          <a:prstGeom prst="rect">
            <a:avLst/>
          </a:prstGeom>
        </p:spPr>
      </p:pic>
      <p:sp>
        <p:nvSpPr>
          <p:cNvPr id="19" name="ZoneTexte 18">
            <a:hlinkClick r:id="rId22" action="ppaction://hlinksldjump"/>
            <a:extLst>
              <a:ext uri="{FF2B5EF4-FFF2-40B4-BE49-F238E27FC236}">
                <a16:creationId xmlns:a16="http://schemas.microsoft.com/office/drawing/2014/main" id="{3E7A8348-C61C-479A-86DC-7FA8C40775C8}"/>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dirty="0">
                <a:solidFill>
                  <a:prstClr val="black"/>
                </a:solidFill>
                <a:latin typeface="The Hand"/>
              </a:rPr>
              <a:t>Table des matières</a:t>
            </a:r>
          </a:p>
        </p:txBody>
      </p:sp>
    </p:spTree>
    <p:extLst>
      <p:ext uri="{BB962C8B-B14F-4D97-AF65-F5344CB8AC3E}">
        <p14:creationId xmlns:p14="http://schemas.microsoft.com/office/powerpoint/2010/main" val="66354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0 L 0 0.25 E" pathEditMode="relative" ptsTypes="">
                                      <p:cBhvr>
                                        <p:cTn id="6" dur="2000" fill="hold"/>
                                        <p:tgtEl>
                                          <p:spTgt spid="43"/>
                                        </p:tgtEl>
                                        <p:attrNameLst>
                                          <p:attrName>ppt_x</p:attrName>
                                          <p:attrName>ppt_y</p:attrName>
                                        </p:attrNameLst>
                                      </p:cBhvr>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05FC9FD-8E1C-4A7C-BE58-E6FD80D70C4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815266" y="5764150"/>
            <a:ext cx="727118" cy="455935"/>
          </a:xfrm>
          <a:prstGeom prst="rect">
            <a:avLst/>
          </a:prstGeom>
        </p:spPr>
      </p:pic>
      <p:pic>
        <p:nvPicPr>
          <p:cNvPr id="4" name="Image 3" descr="Une image contenant girafe, animal, regardant, debout&#10;&#10;Description générée automatiquement">
            <a:extLst>
              <a:ext uri="{FF2B5EF4-FFF2-40B4-BE49-F238E27FC236}">
                <a16:creationId xmlns:a16="http://schemas.microsoft.com/office/drawing/2014/main" id="{DDD022C4-C87F-4348-9191-6158377E7C3D}"/>
              </a:ext>
            </a:extLst>
          </p:cNvPr>
          <p:cNvPicPr>
            <a:picLocks noChangeAspect="1"/>
          </p:cNvPicPr>
          <p:nvPr/>
        </p:nvPicPr>
        <p:blipFill>
          <a:blip r:embed="rId4"/>
          <a:stretch>
            <a:fillRect/>
          </a:stretch>
        </p:blipFill>
        <p:spPr>
          <a:xfrm>
            <a:off x="7641396" y="3816056"/>
            <a:ext cx="537429" cy="752307"/>
          </a:xfrm>
          <a:prstGeom prst="rect">
            <a:avLst/>
          </a:prstGeom>
        </p:spPr>
      </p:pic>
      <p:pic>
        <p:nvPicPr>
          <p:cNvPr id="6" name="Image 5" descr="Une image contenant tasse, café, table, assis&#10;&#10;Description générée automatiquement">
            <a:extLst>
              <a:ext uri="{FF2B5EF4-FFF2-40B4-BE49-F238E27FC236}">
                <a16:creationId xmlns:a16="http://schemas.microsoft.com/office/drawing/2014/main" id="{59FBB947-FBC1-4215-B0D7-42F3F008E284}"/>
              </a:ext>
            </a:extLst>
          </p:cNvPr>
          <p:cNvPicPr>
            <a:picLocks noChangeAspect="1"/>
          </p:cNvPicPr>
          <p:nvPr/>
        </p:nvPicPr>
        <p:blipFill>
          <a:blip r:embed="rId5"/>
          <a:stretch>
            <a:fillRect/>
          </a:stretch>
        </p:blipFill>
        <p:spPr>
          <a:xfrm>
            <a:off x="5912747" y="4225023"/>
            <a:ext cx="791705" cy="831902"/>
          </a:xfrm>
          <a:prstGeom prst="rect">
            <a:avLst/>
          </a:prstGeom>
        </p:spPr>
      </p:pic>
      <p:pic>
        <p:nvPicPr>
          <p:cNvPr id="18" name="Image 17">
            <a:extLst>
              <a:ext uri="{FF2B5EF4-FFF2-40B4-BE49-F238E27FC236}">
                <a16:creationId xmlns:a16="http://schemas.microsoft.com/office/drawing/2014/main" id="{35B110CF-D570-49AC-932E-27173262AA3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5861" r="93606">
                        <a14:foregroundMark x1="6039" y1="55000" x2="6039" y2="55000"/>
                        <a14:foregroundMark x1="93606" y1="45667" x2="93606" y2="45667"/>
                      </a14:backgroundRemoval>
                    </a14:imgEffect>
                  </a14:imgLayer>
                </a14:imgProps>
              </a:ext>
            </a:extLst>
          </a:blip>
          <a:stretch>
            <a:fillRect/>
          </a:stretch>
        </p:blipFill>
        <p:spPr>
          <a:xfrm>
            <a:off x="1680717" y="3598448"/>
            <a:ext cx="816756" cy="435216"/>
          </a:xfrm>
          <a:prstGeom prst="rect">
            <a:avLst/>
          </a:prstGeom>
        </p:spPr>
      </p:pic>
      <p:pic>
        <p:nvPicPr>
          <p:cNvPr id="3" name="Image 2" descr="Une image contenant éléphant, animal, mammifère, extérieur&#10;&#10;Description générée automatiquement">
            <a:extLst>
              <a:ext uri="{FF2B5EF4-FFF2-40B4-BE49-F238E27FC236}">
                <a16:creationId xmlns:a16="http://schemas.microsoft.com/office/drawing/2014/main" id="{993151F0-B100-4D05-A80C-42BD072FBE7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62" b="94686" l="10000" r="90000">
                        <a14:foregroundMark x1="17647" y1="91787" x2="17647" y2="91787"/>
                        <a14:foregroundMark x1="40588" y1="94686" x2="40588" y2="94686"/>
                        <a14:foregroundMark x1="37647" y1="48309" x2="37647" y2="48309"/>
                        <a14:foregroundMark x1="61765" y1="49758" x2="61765" y2="49758"/>
                      </a14:backgroundRemoval>
                    </a14:imgEffect>
                  </a14:imgLayer>
                </a14:imgProps>
              </a:ext>
            </a:extLst>
          </a:blip>
          <a:stretch>
            <a:fillRect/>
          </a:stretch>
        </p:blipFill>
        <p:spPr>
          <a:xfrm>
            <a:off x="3516978" y="3751369"/>
            <a:ext cx="437313" cy="532493"/>
          </a:xfrm>
          <a:prstGeom prst="rect">
            <a:avLst/>
          </a:prstGeom>
        </p:spPr>
      </p:pic>
      <p:pic>
        <p:nvPicPr>
          <p:cNvPr id="11" name="Image 10" descr="Une image contenant fruit, base-ball, jeu&#10;&#10;Description générée automatiquement">
            <a:extLst>
              <a:ext uri="{FF2B5EF4-FFF2-40B4-BE49-F238E27FC236}">
                <a16:creationId xmlns:a16="http://schemas.microsoft.com/office/drawing/2014/main" id="{C1752AF3-33CE-49A2-A310-BCACD798AF7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06463" y="2991379"/>
            <a:ext cx="1462274" cy="942623"/>
          </a:xfrm>
          <a:prstGeom prst="rect">
            <a:avLst/>
          </a:prstGeom>
        </p:spPr>
      </p:pic>
      <p:pic>
        <p:nvPicPr>
          <p:cNvPr id="13" name="Image 12">
            <a:extLst>
              <a:ext uri="{FF2B5EF4-FFF2-40B4-BE49-F238E27FC236}">
                <a16:creationId xmlns:a16="http://schemas.microsoft.com/office/drawing/2014/main" id="{48B499C8-24C4-4C2E-B6D0-E3A530CB2A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52861" y="3277002"/>
            <a:ext cx="986599" cy="986599"/>
          </a:xfrm>
          <a:prstGeom prst="rect">
            <a:avLst/>
          </a:prstGeom>
        </p:spPr>
      </p:pic>
      <p:pic>
        <p:nvPicPr>
          <p:cNvPr id="17" name="Image 16" descr="Une image contenant dessin&#10;&#10;Description générée automatiquement">
            <a:extLst>
              <a:ext uri="{FF2B5EF4-FFF2-40B4-BE49-F238E27FC236}">
                <a16:creationId xmlns:a16="http://schemas.microsoft.com/office/drawing/2014/main" id="{D5A2AF11-4FC6-414E-9745-F02E762D8DD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25012" y="2152489"/>
            <a:ext cx="892969" cy="914400"/>
          </a:xfrm>
          <a:prstGeom prst="rect">
            <a:avLst/>
          </a:prstGeom>
        </p:spPr>
      </p:pic>
      <p:pic>
        <p:nvPicPr>
          <p:cNvPr id="21" name="Image 20">
            <a:extLst>
              <a:ext uri="{FF2B5EF4-FFF2-40B4-BE49-F238E27FC236}">
                <a16:creationId xmlns:a16="http://schemas.microsoft.com/office/drawing/2014/main" id="{E969DB34-6A72-4709-87F5-A88A426D7F2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35739" y="3917595"/>
            <a:ext cx="1200874" cy="732533"/>
          </a:xfrm>
          <a:prstGeom prst="rect">
            <a:avLst/>
          </a:prstGeom>
        </p:spPr>
      </p:pic>
      <p:pic>
        <p:nvPicPr>
          <p:cNvPr id="23" name="Image 22" descr="Une image contenant lumière, chemise, fruit, dessin&#10;&#10;Description générée automatiquement">
            <a:extLst>
              <a:ext uri="{FF2B5EF4-FFF2-40B4-BE49-F238E27FC236}">
                <a16:creationId xmlns:a16="http://schemas.microsoft.com/office/drawing/2014/main" id="{FAFCE4C3-4EC0-4F69-B5F5-1E5C96B2D76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31593" y="5599777"/>
            <a:ext cx="1428750" cy="900113"/>
          </a:xfrm>
          <a:prstGeom prst="rect">
            <a:avLst/>
          </a:prstGeom>
        </p:spPr>
      </p:pic>
      <p:pic>
        <p:nvPicPr>
          <p:cNvPr id="25" name="Image 24" descr="Une image contenant poisson&#10;&#10;Description générée automatiquement">
            <a:extLst>
              <a:ext uri="{FF2B5EF4-FFF2-40B4-BE49-F238E27FC236}">
                <a16:creationId xmlns:a16="http://schemas.microsoft.com/office/drawing/2014/main" id="{6FB8E61D-BA54-4FDF-AB1E-505691BD452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98771" y="3622629"/>
            <a:ext cx="1397330" cy="939584"/>
          </a:xfrm>
          <a:prstGeom prst="rect">
            <a:avLst/>
          </a:prstGeom>
        </p:spPr>
      </p:pic>
      <p:pic>
        <p:nvPicPr>
          <p:cNvPr id="27" name="Image 26" descr="Une image contenant dessin, cerf-volant&#10;&#10;Description générée automatiquement">
            <a:extLst>
              <a:ext uri="{FF2B5EF4-FFF2-40B4-BE49-F238E27FC236}">
                <a16:creationId xmlns:a16="http://schemas.microsoft.com/office/drawing/2014/main" id="{2D6E635D-19FD-4CEB-BFD8-6AC575914D4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64984" y="4176880"/>
            <a:ext cx="964406" cy="1071563"/>
          </a:xfrm>
          <a:prstGeom prst="rect">
            <a:avLst/>
          </a:prstGeom>
        </p:spPr>
      </p:pic>
      <p:pic>
        <p:nvPicPr>
          <p:cNvPr id="29" name="Image 28">
            <a:extLst>
              <a:ext uri="{FF2B5EF4-FFF2-40B4-BE49-F238E27FC236}">
                <a16:creationId xmlns:a16="http://schemas.microsoft.com/office/drawing/2014/main" id="{2657AE7F-7E6E-4145-9CF2-47F08689296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5175" y="4430648"/>
            <a:ext cx="1574284" cy="1180713"/>
          </a:xfrm>
          <a:prstGeom prst="rect">
            <a:avLst/>
          </a:prstGeom>
        </p:spPr>
      </p:pic>
      <p:pic>
        <p:nvPicPr>
          <p:cNvPr id="31" name="Image 30" descr="Une image contenant alimentation&#10;&#10;Description générée automatiquement">
            <a:extLst>
              <a:ext uri="{FF2B5EF4-FFF2-40B4-BE49-F238E27FC236}">
                <a16:creationId xmlns:a16="http://schemas.microsoft.com/office/drawing/2014/main" id="{97AE3067-E645-4F5A-8C39-653B4AB5AE9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03045" y="4633721"/>
            <a:ext cx="725447" cy="478795"/>
          </a:xfrm>
          <a:prstGeom prst="rect">
            <a:avLst/>
          </a:prstGeom>
        </p:spPr>
      </p:pic>
      <p:pic>
        <p:nvPicPr>
          <p:cNvPr id="39" name="Image 38">
            <a:extLst>
              <a:ext uri="{FF2B5EF4-FFF2-40B4-BE49-F238E27FC236}">
                <a16:creationId xmlns:a16="http://schemas.microsoft.com/office/drawing/2014/main" id="{580F4566-3CD3-4FB8-A77B-1E09EAE8C64D}"/>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3415" b="99512" l="4598" r="88506">
                        <a14:foregroundMark x1="13218" y1="19024" x2="39655" y2="8293"/>
                        <a14:foregroundMark x1="39655" y1="8293" x2="40230" y2="4390"/>
                        <a14:foregroundMark x1="5172" y1="20488" x2="11494" y2="23902"/>
                        <a14:foregroundMark x1="31034" y1="92195" x2="33908" y2="88780"/>
                        <a14:foregroundMark x1="30460" y1="98049" x2="35632" y2="99512"/>
                      </a14:backgroundRemoval>
                    </a14:imgEffect>
                  </a14:imgLayer>
                </a14:imgProps>
              </a:ext>
            </a:extLst>
          </a:blip>
          <a:stretch>
            <a:fillRect/>
          </a:stretch>
        </p:blipFill>
        <p:spPr>
          <a:xfrm>
            <a:off x="2642535" y="2376939"/>
            <a:ext cx="892969" cy="1052061"/>
          </a:xfrm>
          <a:prstGeom prst="rect">
            <a:avLst/>
          </a:prstGeom>
        </p:spPr>
      </p:pic>
      <p:pic>
        <p:nvPicPr>
          <p:cNvPr id="43" name="Image 42" descr="Une image contenant boule&#10;&#10;Description générée automatiquement">
            <a:extLst>
              <a:ext uri="{FF2B5EF4-FFF2-40B4-BE49-F238E27FC236}">
                <a16:creationId xmlns:a16="http://schemas.microsoft.com/office/drawing/2014/main" id="{C1EA4D30-DA41-47BE-BF1C-E3CE7E9BF65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923861" y="2653184"/>
            <a:ext cx="2254964" cy="2116784"/>
          </a:xfrm>
          <a:prstGeom prst="rect">
            <a:avLst/>
          </a:prstGeom>
        </p:spPr>
      </p:pic>
      <p:pic>
        <p:nvPicPr>
          <p:cNvPr id="2" name="Image 1">
            <a:extLst>
              <a:ext uri="{FF2B5EF4-FFF2-40B4-BE49-F238E27FC236}">
                <a16:creationId xmlns:a16="http://schemas.microsoft.com/office/drawing/2014/main" id="{D3ED4D9A-6E3C-4868-A92E-ED2D68564C43}"/>
              </a:ext>
            </a:extLst>
          </p:cNvPr>
          <p:cNvPicPr>
            <a:picLocks noChangeAspect="1"/>
          </p:cNvPicPr>
          <p:nvPr/>
        </p:nvPicPr>
        <p:blipFill>
          <a:blip r:embed="rId22"/>
          <a:stretch>
            <a:fillRect/>
          </a:stretch>
        </p:blipFill>
        <p:spPr>
          <a:xfrm>
            <a:off x="-257172" y="1867939"/>
            <a:ext cx="2817227" cy="1561061"/>
          </a:xfrm>
          <a:prstGeom prst="rect">
            <a:avLst/>
          </a:prstGeom>
        </p:spPr>
      </p:pic>
      <p:sp>
        <p:nvSpPr>
          <p:cNvPr id="19" name="ZoneTexte 18">
            <a:hlinkClick r:id="rId23" action="ppaction://hlinksldjump"/>
            <a:extLst>
              <a:ext uri="{FF2B5EF4-FFF2-40B4-BE49-F238E27FC236}">
                <a16:creationId xmlns:a16="http://schemas.microsoft.com/office/drawing/2014/main" id="{A23CBCF9-943E-482D-BF4B-B41F637AC2F6}"/>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dirty="0">
                <a:solidFill>
                  <a:prstClr val="black"/>
                </a:solidFill>
                <a:latin typeface="The Hand"/>
              </a:rPr>
              <a:t>Table des matières</a:t>
            </a:r>
          </a:p>
        </p:txBody>
      </p:sp>
    </p:spTree>
    <p:extLst>
      <p:ext uri="{BB962C8B-B14F-4D97-AF65-F5344CB8AC3E}">
        <p14:creationId xmlns:p14="http://schemas.microsoft.com/office/powerpoint/2010/main" val="371118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75E-6 -1.11111E-6 L -3.75E-6 0.25 " pathEditMode="relative" rAng="0" ptsTypes="AA">
                                      <p:cBhvr>
                                        <p:cTn id="6" dur="2000" fill="hold"/>
                                        <p:tgtEl>
                                          <p:spTgt spid="43"/>
                                        </p:tgtEl>
                                        <p:attrNameLst>
                                          <p:attrName>ppt_x</p:attrName>
                                          <p:attrName>ppt_y</p:attrName>
                                        </p:attrNameLst>
                                      </p:cBhvr>
                                      <p:rCtr x="0" y="12500"/>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23"/>
                                        </p:tgtEl>
                                      </p:cBhvr>
                                    </p:animEffect>
                                    <p:set>
                                      <p:cBhvr>
                                        <p:cTn id="10"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AD12D0B-343E-4C1A-8426-0E71CC69C0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415864" y="5506980"/>
            <a:ext cx="529706" cy="790566"/>
          </a:xfrm>
          <a:prstGeom prst="rect">
            <a:avLst/>
          </a:prstGeom>
        </p:spPr>
      </p:pic>
      <p:pic>
        <p:nvPicPr>
          <p:cNvPr id="5" name="Image 4" descr="Une image contenant table, tasse, alimentation, assis&#10;&#10;Description générée automatiquement">
            <a:extLst>
              <a:ext uri="{FF2B5EF4-FFF2-40B4-BE49-F238E27FC236}">
                <a16:creationId xmlns:a16="http://schemas.microsoft.com/office/drawing/2014/main" id="{405FC9FD-8E1C-4A7C-BE58-E6FD80D70C4F}"/>
              </a:ext>
            </a:extLst>
          </p:cNvPr>
          <p:cNvPicPr>
            <a:picLocks noChangeAspect="1"/>
          </p:cNvPicPr>
          <p:nvPr/>
        </p:nvPicPr>
        <p:blipFill>
          <a:blip r:embed="rId4"/>
          <a:stretch>
            <a:fillRect/>
          </a:stretch>
        </p:blipFill>
        <p:spPr>
          <a:xfrm>
            <a:off x="8058536" y="5056925"/>
            <a:ext cx="727118" cy="727118"/>
          </a:xfrm>
          <a:prstGeom prst="rect">
            <a:avLst/>
          </a:prstGeom>
        </p:spPr>
      </p:pic>
      <p:pic>
        <p:nvPicPr>
          <p:cNvPr id="4" name="Image 3" descr="Une image contenant girafe, animal, regardant, debout&#10;&#10;Description générée automatiquement">
            <a:extLst>
              <a:ext uri="{FF2B5EF4-FFF2-40B4-BE49-F238E27FC236}">
                <a16:creationId xmlns:a16="http://schemas.microsoft.com/office/drawing/2014/main" id="{DDD022C4-C87F-4348-9191-6158377E7C3D}"/>
              </a:ext>
            </a:extLst>
          </p:cNvPr>
          <p:cNvPicPr>
            <a:picLocks noChangeAspect="1"/>
          </p:cNvPicPr>
          <p:nvPr/>
        </p:nvPicPr>
        <p:blipFill>
          <a:blip r:embed="rId5"/>
          <a:stretch>
            <a:fillRect/>
          </a:stretch>
        </p:blipFill>
        <p:spPr>
          <a:xfrm>
            <a:off x="7641396" y="3816056"/>
            <a:ext cx="537429" cy="752307"/>
          </a:xfrm>
          <a:prstGeom prst="rect">
            <a:avLst/>
          </a:prstGeom>
        </p:spPr>
      </p:pic>
      <p:pic>
        <p:nvPicPr>
          <p:cNvPr id="6" name="Image 5" descr="Une image contenant tasse, café, table, assis&#10;&#10;Description générée automatiquement">
            <a:extLst>
              <a:ext uri="{FF2B5EF4-FFF2-40B4-BE49-F238E27FC236}">
                <a16:creationId xmlns:a16="http://schemas.microsoft.com/office/drawing/2014/main" id="{59FBB947-FBC1-4215-B0D7-42F3F008E284}"/>
              </a:ext>
            </a:extLst>
          </p:cNvPr>
          <p:cNvPicPr>
            <a:picLocks noChangeAspect="1"/>
          </p:cNvPicPr>
          <p:nvPr/>
        </p:nvPicPr>
        <p:blipFill>
          <a:blip r:embed="rId6"/>
          <a:stretch>
            <a:fillRect/>
          </a:stretch>
        </p:blipFill>
        <p:spPr>
          <a:xfrm>
            <a:off x="5912747" y="4225023"/>
            <a:ext cx="791705" cy="831902"/>
          </a:xfrm>
          <a:prstGeom prst="rect">
            <a:avLst/>
          </a:prstGeom>
        </p:spPr>
      </p:pic>
      <p:pic>
        <p:nvPicPr>
          <p:cNvPr id="18" name="Image 17">
            <a:extLst>
              <a:ext uri="{FF2B5EF4-FFF2-40B4-BE49-F238E27FC236}">
                <a16:creationId xmlns:a16="http://schemas.microsoft.com/office/drawing/2014/main" id="{35B110CF-D570-49AC-932E-27173262AA3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5861" r="93606">
                        <a14:foregroundMark x1="6039" y1="55000" x2="6039" y2="55000"/>
                        <a14:foregroundMark x1="93606" y1="45667" x2="93606" y2="45667"/>
                      </a14:backgroundRemoval>
                    </a14:imgEffect>
                  </a14:imgLayer>
                </a14:imgProps>
              </a:ext>
            </a:extLst>
          </a:blip>
          <a:stretch>
            <a:fillRect/>
          </a:stretch>
        </p:blipFill>
        <p:spPr>
          <a:xfrm>
            <a:off x="1680717" y="3598448"/>
            <a:ext cx="816756" cy="435216"/>
          </a:xfrm>
          <a:prstGeom prst="rect">
            <a:avLst/>
          </a:prstGeom>
        </p:spPr>
      </p:pic>
      <p:pic>
        <p:nvPicPr>
          <p:cNvPr id="3" name="Image 2" descr="Une image contenant éléphant, animal, mammifère, extérieur&#10;&#10;Description générée automatiquement">
            <a:extLst>
              <a:ext uri="{FF2B5EF4-FFF2-40B4-BE49-F238E27FC236}">
                <a16:creationId xmlns:a16="http://schemas.microsoft.com/office/drawing/2014/main" id="{993151F0-B100-4D05-A80C-42BD072FBE7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662" b="94686" l="10000" r="90000">
                        <a14:foregroundMark x1="17647" y1="91787" x2="17647" y2="91787"/>
                        <a14:foregroundMark x1="40588" y1="94686" x2="40588" y2="94686"/>
                        <a14:foregroundMark x1="37647" y1="48309" x2="37647" y2="48309"/>
                        <a14:foregroundMark x1="61765" y1="49758" x2="61765" y2="49758"/>
                      </a14:backgroundRemoval>
                    </a14:imgEffect>
                  </a14:imgLayer>
                </a14:imgProps>
              </a:ext>
            </a:extLst>
          </a:blip>
          <a:stretch>
            <a:fillRect/>
          </a:stretch>
        </p:blipFill>
        <p:spPr>
          <a:xfrm>
            <a:off x="3516978" y="3751369"/>
            <a:ext cx="437313" cy="532493"/>
          </a:xfrm>
          <a:prstGeom prst="rect">
            <a:avLst/>
          </a:prstGeom>
        </p:spPr>
      </p:pic>
      <p:pic>
        <p:nvPicPr>
          <p:cNvPr id="11" name="Image 10" descr="Une image contenant fruit, base-ball, jeu&#10;&#10;Description générée automatiquement">
            <a:extLst>
              <a:ext uri="{FF2B5EF4-FFF2-40B4-BE49-F238E27FC236}">
                <a16:creationId xmlns:a16="http://schemas.microsoft.com/office/drawing/2014/main" id="{C1752AF3-33CE-49A2-A310-BCACD798AF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06463" y="2991379"/>
            <a:ext cx="1462274" cy="942623"/>
          </a:xfrm>
          <a:prstGeom prst="rect">
            <a:avLst/>
          </a:prstGeom>
        </p:spPr>
      </p:pic>
      <p:pic>
        <p:nvPicPr>
          <p:cNvPr id="13" name="Image 12">
            <a:extLst>
              <a:ext uri="{FF2B5EF4-FFF2-40B4-BE49-F238E27FC236}">
                <a16:creationId xmlns:a16="http://schemas.microsoft.com/office/drawing/2014/main" id="{48B499C8-24C4-4C2E-B6D0-E3A530CB2A2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52861" y="3277002"/>
            <a:ext cx="986599" cy="986599"/>
          </a:xfrm>
          <a:prstGeom prst="rect">
            <a:avLst/>
          </a:prstGeom>
        </p:spPr>
      </p:pic>
      <p:pic>
        <p:nvPicPr>
          <p:cNvPr id="17" name="Image 16" descr="Une image contenant dessin&#10;&#10;Description générée automatiquement">
            <a:extLst>
              <a:ext uri="{FF2B5EF4-FFF2-40B4-BE49-F238E27FC236}">
                <a16:creationId xmlns:a16="http://schemas.microsoft.com/office/drawing/2014/main" id="{D5A2AF11-4FC6-414E-9745-F02E762D8DD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25012" y="2152489"/>
            <a:ext cx="892969" cy="914400"/>
          </a:xfrm>
          <a:prstGeom prst="rect">
            <a:avLst/>
          </a:prstGeom>
        </p:spPr>
      </p:pic>
      <p:pic>
        <p:nvPicPr>
          <p:cNvPr id="21" name="Image 20">
            <a:extLst>
              <a:ext uri="{FF2B5EF4-FFF2-40B4-BE49-F238E27FC236}">
                <a16:creationId xmlns:a16="http://schemas.microsoft.com/office/drawing/2014/main" id="{E969DB34-6A72-4709-87F5-A88A426D7F2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35739" y="3917595"/>
            <a:ext cx="1200874" cy="732533"/>
          </a:xfrm>
          <a:prstGeom prst="rect">
            <a:avLst/>
          </a:prstGeom>
        </p:spPr>
      </p:pic>
      <p:pic>
        <p:nvPicPr>
          <p:cNvPr id="23" name="Image 22" descr="Une image contenant lumière, chemise, fruit, dessin&#10;&#10;Description générée automatiquement">
            <a:extLst>
              <a:ext uri="{FF2B5EF4-FFF2-40B4-BE49-F238E27FC236}">
                <a16:creationId xmlns:a16="http://schemas.microsoft.com/office/drawing/2014/main" id="{FAFCE4C3-4EC0-4F69-B5F5-1E5C96B2D76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36175" y="5056924"/>
            <a:ext cx="1428750" cy="900113"/>
          </a:xfrm>
          <a:prstGeom prst="rect">
            <a:avLst/>
          </a:prstGeom>
        </p:spPr>
      </p:pic>
      <p:pic>
        <p:nvPicPr>
          <p:cNvPr id="25" name="Image 24" descr="Une image contenant poisson&#10;&#10;Description générée automatiquement">
            <a:extLst>
              <a:ext uri="{FF2B5EF4-FFF2-40B4-BE49-F238E27FC236}">
                <a16:creationId xmlns:a16="http://schemas.microsoft.com/office/drawing/2014/main" id="{6FB8E61D-BA54-4FDF-AB1E-505691BD452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98771" y="3622629"/>
            <a:ext cx="1397330" cy="939584"/>
          </a:xfrm>
          <a:prstGeom prst="rect">
            <a:avLst/>
          </a:prstGeom>
        </p:spPr>
      </p:pic>
      <p:pic>
        <p:nvPicPr>
          <p:cNvPr id="27" name="Image 26" descr="Une image contenant dessin, cerf-volant&#10;&#10;Description générée automatiquement">
            <a:extLst>
              <a:ext uri="{FF2B5EF4-FFF2-40B4-BE49-F238E27FC236}">
                <a16:creationId xmlns:a16="http://schemas.microsoft.com/office/drawing/2014/main" id="{2D6E635D-19FD-4CEB-BFD8-6AC575914D4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764984" y="4176880"/>
            <a:ext cx="964406" cy="1071563"/>
          </a:xfrm>
          <a:prstGeom prst="rect">
            <a:avLst/>
          </a:prstGeom>
        </p:spPr>
      </p:pic>
      <p:pic>
        <p:nvPicPr>
          <p:cNvPr id="29" name="Image 28">
            <a:extLst>
              <a:ext uri="{FF2B5EF4-FFF2-40B4-BE49-F238E27FC236}">
                <a16:creationId xmlns:a16="http://schemas.microsoft.com/office/drawing/2014/main" id="{2657AE7F-7E6E-4145-9CF2-47F08689296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14660" y="5223615"/>
            <a:ext cx="1574284" cy="1180713"/>
          </a:xfrm>
          <a:prstGeom prst="rect">
            <a:avLst/>
          </a:prstGeom>
        </p:spPr>
      </p:pic>
      <p:pic>
        <p:nvPicPr>
          <p:cNvPr id="39" name="Image 38">
            <a:extLst>
              <a:ext uri="{FF2B5EF4-FFF2-40B4-BE49-F238E27FC236}">
                <a16:creationId xmlns:a16="http://schemas.microsoft.com/office/drawing/2014/main" id="{580F4566-3CD3-4FB8-A77B-1E09EAE8C64D}"/>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3415" b="99512" l="4598" r="88506">
                        <a14:foregroundMark x1="13218" y1="19024" x2="39655" y2="8293"/>
                        <a14:foregroundMark x1="39655" y1="8293" x2="40230" y2="4390"/>
                        <a14:foregroundMark x1="5172" y1="20488" x2="11494" y2="23902"/>
                        <a14:foregroundMark x1="31034" y1="92195" x2="33908" y2="88780"/>
                        <a14:foregroundMark x1="30460" y1="98049" x2="35632" y2="99512"/>
                      </a14:backgroundRemoval>
                    </a14:imgEffect>
                  </a14:imgLayer>
                </a14:imgProps>
              </a:ext>
            </a:extLst>
          </a:blip>
          <a:stretch>
            <a:fillRect/>
          </a:stretch>
        </p:blipFill>
        <p:spPr>
          <a:xfrm>
            <a:off x="2642535" y="2376939"/>
            <a:ext cx="892969" cy="1052061"/>
          </a:xfrm>
          <a:prstGeom prst="rect">
            <a:avLst/>
          </a:prstGeom>
        </p:spPr>
      </p:pic>
      <p:pic>
        <p:nvPicPr>
          <p:cNvPr id="43" name="Image 42" descr="Une image contenant boule&#10;&#10;Description générée automatiquement">
            <a:extLst>
              <a:ext uri="{FF2B5EF4-FFF2-40B4-BE49-F238E27FC236}">
                <a16:creationId xmlns:a16="http://schemas.microsoft.com/office/drawing/2014/main" id="{C1EA4D30-DA41-47BE-BF1C-E3CE7E9BF65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74320" y="2479279"/>
            <a:ext cx="2254964" cy="2116784"/>
          </a:xfrm>
          <a:prstGeom prst="rect">
            <a:avLst/>
          </a:prstGeom>
        </p:spPr>
      </p:pic>
      <p:pic>
        <p:nvPicPr>
          <p:cNvPr id="2" name="Image 1">
            <a:extLst>
              <a:ext uri="{FF2B5EF4-FFF2-40B4-BE49-F238E27FC236}">
                <a16:creationId xmlns:a16="http://schemas.microsoft.com/office/drawing/2014/main" id="{7BFDBE1E-56BB-4F99-ADE8-8F94271A711C}"/>
              </a:ext>
            </a:extLst>
          </p:cNvPr>
          <p:cNvPicPr>
            <a:picLocks noChangeAspect="1"/>
          </p:cNvPicPr>
          <p:nvPr/>
        </p:nvPicPr>
        <p:blipFill>
          <a:blip r:embed="rId22"/>
          <a:stretch>
            <a:fillRect/>
          </a:stretch>
        </p:blipFill>
        <p:spPr>
          <a:xfrm>
            <a:off x="5668737" y="1811217"/>
            <a:ext cx="2817227" cy="1561061"/>
          </a:xfrm>
          <a:prstGeom prst="rect">
            <a:avLst/>
          </a:prstGeom>
        </p:spPr>
      </p:pic>
      <p:sp>
        <p:nvSpPr>
          <p:cNvPr id="19" name="ZoneTexte 18">
            <a:hlinkClick r:id="rId23" action="ppaction://hlinksldjump"/>
            <a:extLst>
              <a:ext uri="{FF2B5EF4-FFF2-40B4-BE49-F238E27FC236}">
                <a16:creationId xmlns:a16="http://schemas.microsoft.com/office/drawing/2014/main" id="{C53D5A87-E8C3-4657-BA9E-7F2EE52375D2}"/>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dirty="0">
                <a:solidFill>
                  <a:prstClr val="black"/>
                </a:solidFill>
                <a:latin typeface="The Hand"/>
              </a:rPr>
              <a:t>Table des matières</a:t>
            </a:r>
          </a:p>
        </p:txBody>
      </p:sp>
    </p:spTree>
    <p:extLst>
      <p:ext uri="{BB962C8B-B14F-4D97-AF65-F5344CB8AC3E}">
        <p14:creationId xmlns:p14="http://schemas.microsoft.com/office/powerpoint/2010/main" val="291997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0 L 0 0.25 E" pathEditMode="relative" ptsTypes="">
                                      <p:cBhvr>
                                        <p:cTn id="6" dur="2000" fill="hold"/>
                                        <p:tgtEl>
                                          <p:spTgt spid="43"/>
                                        </p:tgtEl>
                                        <p:attrNameLst>
                                          <p:attrName>ppt_x</p:attrName>
                                          <p:attrName>ppt_y</p:attrName>
                                        </p:attrNameLst>
                                      </p:cBhvr>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29"/>
                                        </p:tgtEl>
                                      </p:cBhvr>
                                    </p:animEffect>
                                    <p:set>
                                      <p:cBhvr>
                                        <p:cTn id="10"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7141A7C-6A77-4792-91C2-BD4822B28E8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526148" y="4514364"/>
            <a:ext cx="512236" cy="709251"/>
          </a:xfrm>
          <a:prstGeom prst="rect">
            <a:avLst/>
          </a:prstGeom>
        </p:spPr>
      </p:pic>
      <p:pic>
        <p:nvPicPr>
          <p:cNvPr id="7" name="Image 6" descr="Une image contenant musique, cornemuse, flûte, table&#10;&#10;Description générée automatiquement">
            <a:extLst>
              <a:ext uri="{FF2B5EF4-FFF2-40B4-BE49-F238E27FC236}">
                <a16:creationId xmlns:a16="http://schemas.microsoft.com/office/drawing/2014/main" id="{BAD12D0B-343E-4C1A-8426-0E71CC69C0C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953115" y="4623869"/>
            <a:ext cx="1199492" cy="1199492"/>
          </a:xfrm>
          <a:prstGeom prst="rect">
            <a:avLst/>
          </a:prstGeom>
        </p:spPr>
      </p:pic>
      <p:pic>
        <p:nvPicPr>
          <p:cNvPr id="5" name="Image 4" descr="Une image contenant table, tasse, alimentation, assis&#10;&#10;Description générée automatiquement">
            <a:extLst>
              <a:ext uri="{FF2B5EF4-FFF2-40B4-BE49-F238E27FC236}">
                <a16:creationId xmlns:a16="http://schemas.microsoft.com/office/drawing/2014/main" id="{405FC9FD-8E1C-4A7C-BE58-E6FD80D70C4F}"/>
              </a:ext>
            </a:extLst>
          </p:cNvPr>
          <p:cNvPicPr>
            <a:picLocks noChangeAspect="1"/>
          </p:cNvPicPr>
          <p:nvPr/>
        </p:nvPicPr>
        <p:blipFill>
          <a:blip r:embed="rId8"/>
          <a:stretch>
            <a:fillRect/>
          </a:stretch>
        </p:blipFill>
        <p:spPr>
          <a:xfrm>
            <a:off x="8058536" y="5056925"/>
            <a:ext cx="727118" cy="727118"/>
          </a:xfrm>
          <a:prstGeom prst="rect">
            <a:avLst/>
          </a:prstGeom>
        </p:spPr>
      </p:pic>
      <p:pic>
        <p:nvPicPr>
          <p:cNvPr id="4" name="Image 3" descr="Une image contenant girafe, animal, regardant, debout&#10;&#10;Description générée automatiquement">
            <a:extLst>
              <a:ext uri="{FF2B5EF4-FFF2-40B4-BE49-F238E27FC236}">
                <a16:creationId xmlns:a16="http://schemas.microsoft.com/office/drawing/2014/main" id="{DDD022C4-C87F-4348-9191-6158377E7C3D}"/>
              </a:ext>
            </a:extLst>
          </p:cNvPr>
          <p:cNvPicPr>
            <a:picLocks noChangeAspect="1"/>
          </p:cNvPicPr>
          <p:nvPr/>
        </p:nvPicPr>
        <p:blipFill>
          <a:blip r:embed="rId9"/>
          <a:stretch>
            <a:fillRect/>
          </a:stretch>
        </p:blipFill>
        <p:spPr>
          <a:xfrm>
            <a:off x="7641396" y="3816056"/>
            <a:ext cx="537429" cy="752307"/>
          </a:xfrm>
          <a:prstGeom prst="rect">
            <a:avLst/>
          </a:prstGeom>
        </p:spPr>
      </p:pic>
      <p:pic>
        <p:nvPicPr>
          <p:cNvPr id="18" name="Image 17">
            <a:extLst>
              <a:ext uri="{FF2B5EF4-FFF2-40B4-BE49-F238E27FC236}">
                <a16:creationId xmlns:a16="http://schemas.microsoft.com/office/drawing/2014/main" id="{35B110CF-D570-49AC-932E-27173262AA3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5861" r="93606">
                        <a14:foregroundMark x1="6039" y1="55000" x2="6039" y2="55000"/>
                        <a14:foregroundMark x1="93606" y1="45667" x2="93606" y2="45667"/>
                      </a14:backgroundRemoval>
                    </a14:imgEffect>
                  </a14:imgLayer>
                </a14:imgProps>
              </a:ext>
            </a:extLst>
          </a:blip>
          <a:stretch>
            <a:fillRect/>
          </a:stretch>
        </p:blipFill>
        <p:spPr>
          <a:xfrm>
            <a:off x="1680717" y="3598448"/>
            <a:ext cx="816756" cy="435216"/>
          </a:xfrm>
          <a:prstGeom prst="rect">
            <a:avLst/>
          </a:prstGeom>
        </p:spPr>
      </p:pic>
      <p:pic>
        <p:nvPicPr>
          <p:cNvPr id="3" name="Image 2" descr="Une image contenant éléphant, animal, mammifère, extérieur&#10;&#10;Description générée automatiquement">
            <a:extLst>
              <a:ext uri="{FF2B5EF4-FFF2-40B4-BE49-F238E27FC236}">
                <a16:creationId xmlns:a16="http://schemas.microsoft.com/office/drawing/2014/main" id="{993151F0-B100-4D05-A80C-42BD072FBE7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662" b="94686" l="10000" r="90000">
                        <a14:foregroundMark x1="17647" y1="91787" x2="17647" y2="91787"/>
                        <a14:foregroundMark x1="40588" y1="94686" x2="40588" y2="94686"/>
                        <a14:foregroundMark x1="37647" y1="48309" x2="37647" y2="48309"/>
                        <a14:foregroundMark x1="61765" y1="49758" x2="61765" y2="49758"/>
                      </a14:backgroundRemoval>
                    </a14:imgEffect>
                  </a14:imgLayer>
                </a14:imgProps>
              </a:ext>
            </a:extLst>
          </a:blip>
          <a:stretch>
            <a:fillRect/>
          </a:stretch>
        </p:blipFill>
        <p:spPr>
          <a:xfrm>
            <a:off x="3516978" y="3751369"/>
            <a:ext cx="437313" cy="532493"/>
          </a:xfrm>
          <a:prstGeom prst="rect">
            <a:avLst/>
          </a:prstGeom>
        </p:spPr>
      </p:pic>
      <p:pic>
        <p:nvPicPr>
          <p:cNvPr id="11" name="Image 10">
            <a:extLst>
              <a:ext uri="{FF2B5EF4-FFF2-40B4-BE49-F238E27FC236}">
                <a16:creationId xmlns:a16="http://schemas.microsoft.com/office/drawing/2014/main" id="{C1752AF3-33CE-49A2-A310-BCACD798AF72}"/>
              </a:ext>
            </a:extLst>
          </p:cNvPr>
          <p:cNvPicPr>
            <a:picLocks noChangeAspect="1"/>
          </p:cNvPicPr>
          <p:nvPr/>
        </p:nvPicPr>
        <p:blipFill>
          <a:blip r:embed="rId14"/>
          <a:srcRect/>
          <a:stretch/>
        </p:blipFill>
        <p:spPr>
          <a:xfrm>
            <a:off x="5007221" y="4043842"/>
            <a:ext cx="1574284" cy="1868665"/>
          </a:xfrm>
          <a:prstGeom prst="rect">
            <a:avLst/>
          </a:prstGeom>
        </p:spPr>
      </p:pic>
      <p:pic>
        <p:nvPicPr>
          <p:cNvPr id="13" name="Image 12">
            <a:extLst>
              <a:ext uri="{FF2B5EF4-FFF2-40B4-BE49-F238E27FC236}">
                <a16:creationId xmlns:a16="http://schemas.microsoft.com/office/drawing/2014/main" id="{48B499C8-24C4-4C2E-B6D0-E3A530CB2A2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52861" y="3277002"/>
            <a:ext cx="986599" cy="986599"/>
          </a:xfrm>
          <a:prstGeom prst="rect">
            <a:avLst/>
          </a:prstGeom>
        </p:spPr>
      </p:pic>
      <p:pic>
        <p:nvPicPr>
          <p:cNvPr id="17" name="Image 16" descr="Une image contenant dessin&#10;&#10;Description générée automatiquement">
            <a:extLst>
              <a:ext uri="{FF2B5EF4-FFF2-40B4-BE49-F238E27FC236}">
                <a16:creationId xmlns:a16="http://schemas.microsoft.com/office/drawing/2014/main" id="{D5A2AF11-4FC6-414E-9745-F02E762D8DD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25012" y="2152489"/>
            <a:ext cx="892969" cy="914400"/>
          </a:xfrm>
          <a:prstGeom prst="rect">
            <a:avLst/>
          </a:prstGeom>
        </p:spPr>
      </p:pic>
      <p:pic>
        <p:nvPicPr>
          <p:cNvPr id="21" name="Image 20">
            <a:extLst>
              <a:ext uri="{FF2B5EF4-FFF2-40B4-BE49-F238E27FC236}">
                <a16:creationId xmlns:a16="http://schemas.microsoft.com/office/drawing/2014/main" id="{E969DB34-6A72-4709-87F5-A88A426D7F2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35739" y="3917595"/>
            <a:ext cx="1200874" cy="732533"/>
          </a:xfrm>
          <a:prstGeom prst="rect">
            <a:avLst/>
          </a:prstGeom>
        </p:spPr>
      </p:pic>
      <p:pic>
        <p:nvPicPr>
          <p:cNvPr id="23" name="Image 22" descr="Une image contenant lumière, chemise, fruit, dessin&#10;&#10;Description générée automatiquement">
            <a:extLst>
              <a:ext uri="{FF2B5EF4-FFF2-40B4-BE49-F238E27FC236}">
                <a16:creationId xmlns:a16="http://schemas.microsoft.com/office/drawing/2014/main" id="{FAFCE4C3-4EC0-4F69-B5F5-1E5C96B2D76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936175" y="5056924"/>
            <a:ext cx="1428750" cy="900113"/>
          </a:xfrm>
          <a:prstGeom prst="rect">
            <a:avLst/>
          </a:prstGeom>
        </p:spPr>
      </p:pic>
      <p:pic>
        <p:nvPicPr>
          <p:cNvPr id="25" name="Image 24" descr="Une image contenant poisson&#10;&#10;Description générée automatiquement">
            <a:extLst>
              <a:ext uri="{FF2B5EF4-FFF2-40B4-BE49-F238E27FC236}">
                <a16:creationId xmlns:a16="http://schemas.microsoft.com/office/drawing/2014/main" id="{6FB8E61D-BA54-4FDF-AB1E-505691BD452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898771" y="3622629"/>
            <a:ext cx="1397330" cy="939584"/>
          </a:xfrm>
          <a:prstGeom prst="rect">
            <a:avLst/>
          </a:prstGeom>
        </p:spPr>
      </p:pic>
      <p:pic>
        <p:nvPicPr>
          <p:cNvPr id="27" name="Image 26" descr="Une image contenant dessin, cerf-volant&#10;&#10;Description générée automatiquement">
            <a:extLst>
              <a:ext uri="{FF2B5EF4-FFF2-40B4-BE49-F238E27FC236}">
                <a16:creationId xmlns:a16="http://schemas.microsoft.com/office/drawing/2014/main" id="{2D6E635D-19FD-4CEB-BFD8-6AC575914D4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874701" y="5521310"/>
            <a:ext cx="964406" cy="1071563"/>
          </a:xfrm>
          <a:prstGeom prst="rect">
            <a:avLst/>
          </a:prstGeom>
        </p:spPr>
      </p:pic>
      <p:pic>
        <p:nvPicPr>
          <p:cNvPr id="29" name="Image 28">
            <a:extLst>
              <a:ext uri="{FF2B5EF4-FFF2-40B4-BE49-F238E27FC236}">
                <a16:creationId xmlns:a16="http://schemas.microsoft.com/office/drawing/2014/main" id="{2657AE7F-7E6E-4145-9CF2-47F0868929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07178" y="4693681"/>
            <a:ext cx="1574284" cy="1180713"/>
          </a:xfrm>
          <a:prstGeom prst="rect">
            <a:avLst/>
          </a:prstGeom>
        </p:spPr>
      </p:pic>
      <p:pic>
        <p:nvPicPr>
          <p:cNvPr id="43" name="Image 42" descr="Une image contenant boule&#10;&#10;Description générée automatiquement">
            <a:extLst>
              <a:ext uri="{FF2B5EF4-FFF2-40B4-BE49-F238E27FC236}">
                <a16:creationId xmlns:a16="http://schemas.microsoft.com/office/drawing/2014/main" id="{C1EA4D30-DA41-47BE-BF1C-E3CE7E9BF65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353535" y="1254178"/>
            <a:ext cx="2254964" cy="2116784"/>
          </a:xfrm>
          <a:prstGeom prst="rect">
            <a:avLst/>
          </a:prstGeom>
        </p:spPr>
      </p:pic>
      <p:pic>
        <p:nvPicPr>
          <p:cNvPr id="10" name="0236">
            <a:hlinkClick r:id="" action="ppaction://media"/>
            <a:extLst>
              <a:ext uri="{FF2B5EF4-FFF2-40B4-BE49-F238E27FC236}">
                <a16:creationId xmlns:a16="http://schemas.microsoft.com/office/drawing/2014/main" id="{6AD3EA5C-3C4B-4303-B8C8-209D024E690C}"/>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4989380" y="7319834"/>
            <a:ext cx="457200" cy="457200"/>
          </a:xfrm>
          <a:prstGeom prst="rect">
            <a:avLst/>
          </a:prstGeom>
        </p:spPr>
      </p:pic>
      <p:pic>
        <p:nvPicPr>
          <p:cNvPr id="2" name="Image 1">
            <a:extLst>
              <a:ext uri="{FF2B5EF4-FFF2-40B4-BE49-F238E27FC236}">
                <a16:creationId xmlns:a16="http://schemas.microsoft.com/office/drawing/2014/main" id="{E30259E1-2525-465E-880B-C775CA593E9A}"/>
              </a:ext>
            </a:extLst>
          </p:cNvPr>
          <p:cNvPicPr>
            <a:picLocks noChangeAspect="1"/>
          </p:cNvPicPr>
          <p:nvPr/>
        </p:nvPicPr>
        <p:blipFill>
          <a:blip r:embed="rId24"/>
          <a:stretch>
            <a:fillRect/>
          </a:stretch>
        </p:blipFill>
        <p:spPr>
          <a:xfrm>
            <a:off x="6457371" y="1918555"/>
            <a:ext cx="2817227" cy="1561061"/>
          </a:xfrm>
          <a:prstGeom prst="rect">
            <a:avLst/>
          </a:prstGeom>
        </p:spPr>
      </p:pic>
      <p:sp>
        <p:nvSpPr>
          <p:cNvPr id="19" name="ZoneTexte 18">
            <a:hlinkClick r:id="rId25" action="ppaction://hlinksldjump"/>
            <a:extLst>
              <a:ext uri="{FF2B5EF4-FFF2-40B4-BE49-F238E27FC236}">
                <a16:creationId xmlns:a16="http://schemas.microsoft.com/office/drawing/2014/main" id="{DE220760-B61C-4109-9537-5543B948C7F9}"/>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dirty="0">
                <a:solidFill>
                  <a:prstClr val="black"/>
                </a:solidFill>
                <a:latin typeface="The Hand"/>
              </a:rPr>
              <a:t>Table des matières</a:t>
            </a:r>
          </a:p>
        </p:txBody>
      </p:sp>
    </p:spTree>
    <p:extLst>
      <p:ext uri="{BB962C8B-B14F-4D97-AF65-F5344CB8AC3E}">
        <p14:creationId xmlns:p14="http://schemas.microsoft.com/office/powerpoint/2010/main" val="418322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0 L 0 0.25 E" pathEditMode="relative" ptsTypes="">
                                      <p:cBhvr>
                                        <p:cTn id="6" dur="2000" fill="hold"/>
                                        <p:tgtEl>
                                          <p:spTgt spid="43"/>
                                        </p:tgtEl>
                                        <p:attrNameLst>
                                          <p:attrName>ppt_x</p:attrName>
                                          <p:attrName>ppt_y</p:attrName>
                                        </p:attrNameLst>
                                      </p:cBhvr>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0"/>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4736883"/>
            <a:ext cx="3182691" cy="27432"/>
          </a:xfrm>
          <a:custGeom>
            <a:avLst/>
            <a:gdLst>
              <a:gd name="connsiteX0" fmla="*/ 0 w 3182691"/>
              <a:gd name="connsiteY0" fmla="*/ 0 h 27432"/>
              <a:gd name="connsiteX1" fmla="*/ 604711 w 3182691"/>
              <a:gd name="connsiteY1" fmla="*/ 0 h 27432"/>
              <a:gd name="connsiteX2" fmla="*/ 1241249 w 3182691"/>
              <a:gd name="connsiteY2" fmla="*/ 0 h 27432"/>
              <a:gd name="connsiteX3" fmla="*/ 1909615 w 3182691"/>
              <a:gd name="connsiteY3" fmla="*/ 0 h 27432"/>
              <a:gd name="connsiteX4" fmla="*/ 2577980 w 3182691"/>
              <a:gd name="connsiteY4" fmla="*/ 0 h 27432"/>
              <a:gd name="connsiteX5" fmla="*/ 3182691 w 3182691"/>
              <a:gd name="connsiteY5" fmla="*/ 0 h 27432"/>
              <a:gd name="connsiteX6" fmla="*/ 3182691 w 3182691"/>
              <a:gd name="connsiteY6" fmla="*/ 27432 h 27432"/>
              <a:gd name="connsiteX7" fmla="*/ 2482499 w 3182691"/>
              <a:gd name="connsiteY7" fmla="*/ 27432 h 27432"/>
              <a:gd name="connsiteX8" fmla="*/ 1782307 w 3182691"/>
              <a:gd name="connsiteY8" fmla="*/ 27432 h 27432"/>
              <a:gd name="connsiteX9" fmla="*/ 1145769 w 3182691"/>
              <a:gd name="connsiteY9" fmla="*/ 27432 h 27432"/>
              <a:gd name="connsiteX10" fmla="*/ 0 w 3182691"/>
              <a:gd name="connsiteY10" fmla="*/ 27432 h 27432"/>
              <a:gd name="connsiteX11" fmla="*/ 0 w 3182691"/>
              <a:gd name="connsiteY11" fmla="*/ 0 h 27432"/>
              <a:gd name="connsiteX0" fmla="*/ 0 w 3182691"/>
              <a:gd name="connsiteY0" fmla="*/ 0 h 27432"/>
              <a:gd name="connsiteX1" fmla="*/ 604711 w 3182691"/>
              <a:gd name="connsiteY1" fmla="*/ 0 h 27432"/>
              <a:gd name="connsiteX2" fmla="*/ 1145769 w 3182691"/>
              <a:gd name="connsiteY2" fmla="*/ 0 h 27432"/>
              <a:gd name="connsiteX3" fmla="*/ 1845961 w 3182691"/>
              <a:gd name="connsiteY3" fmla="*/ 0 h 27432"/>
              <a:gd name="connsiteX4" fmla="*/ 2450672 w 3182691"/>
              <a:gd name="connsiteY4" fmla="*/ 0 h 27432"/>
              <a:gd name="connsiteX5" fmla="*/ 3182691 w 3182691"/>
              <a:gd name="connsiteY5" fmla="*/ 0 h 27432"/>
              <a:gd name="connsiteX6" fmla="*/ 3182691 w 3182691"/>
              <a:gd name="connsiteY6" fmla="*/ 27432 h 27432"/>
              <a:gd name="connsiteX7" fmla="*/ 2546153 w 3182691"/>
              <a:gd name="connsiteY7" fmla="*/ 27432 h 27432"/>
              <a:gd name="connsiteX8" fmla="*/ 1845961 w 3182691"/>
              <a:gd name="connsiteY8" fmla="*/ 27432 h 27432"/>
              <a:gd name="connsiteX9" fmla="*/ 1304903 w 3182691"/>
              <a:gd name="connsiteY9" fmla="*/ 27432 h 27432"/>
              <a:gd name="connsiteX10" fmla="*/ 668365 w 3182691"/>
              <a:gd name="connsiteY10" fmla="*/ 27432 h 27432"/>
              <a:gd name="connsiteX11" fmla="*/ 0 w 3182691"/>
              <a:gd name="connsiteY11" fmla="*/ 27432 h 27432"/>
              <a:gd name="connsiteX12" fmla="*/ 0 w 3182691"/>
              <a:gd name="connsiteY1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27432" fill="none" extrusionOk="0">
                <a:moveTo>
                  <a:pt x="0" y="0"/>
                </a:moveTo>
                <a:cubicBezTo>
                  <a:pt x="145195" y="-37571"/>
                  <a:pt x="472618" y="-13696"/>
                  <a:pt x="604711" y="0"/>
                </a:cubicBezTo>
                <a:cubicBezTo>
                  <a:pt x="709810" y="-3799"/>
                  <a:pt x="1027335" y="-12927"/>
                  <a:pt x="1241249" y="0"/>
                </a:cubicBezTo>
                <a:cubicBezTo>
                  <a:pt x="1406851" y="-12113"/>
                  <a:pt x="1702434" y="1177"/>
                  <a:pt x="1909615" y="0"/>
                </a:cubicBezTo>
                <a:cubicBezTo>
                  <a:pt x="2113134" y="-37416"/>
                  <a:pt x="2249449" y="25391"/>
                  <a:pt x="2577980" y="0"/>
                </a:cubicBezTo>
                <a:cubicBezTo>
                  <a:pt x="2885825" y="-261"/>
                  <a:pt x="3038998" y="15940"/>
                  <a:pt x="3182691" y="0"/>
                </a:cubicBezTo>
                <a:cubicBezTo>
                  <a:pt x="3181482" y="8407"/>
                  <a:pt x="3183077" y="21662"/>
                  <a:pt x="3182691" y="27432"/>
                </a:cubicBezTo>
                <a:cubicBezTo>
                  <a:pt x="2975927" y="66594"/>
                  <a:pt x="2667692" y="28550"/>
                  <a:pt x="2482499" y="27432"/>
                </a:cubicBezTo>
                <a:cubicBezTo>
                  <a:pt x="2299733" y="46056"/>
                  <a:pt x="1925961" y="18447"/>
                  <a:pt x="1782307" y="27432"/>
                </a:cubicBezTo>
                <a:cubicBezTo>
                  <a:pt x="1636732" y="23098"/>
                  <a:pt x="1282162" y="5696"/>
                  <a:pt x="1145769" y="27432"/>
                </a:cubicBezTo>
                <a:cubicBezTo>
                  <a:pt x="1026276" y="66947"/>
                  <a:pt x="247799" y="-2392"/>
                  <a:pt x="0" y="27432"/>
                </a:cubicBezTo>
                <a:cubicBezTo>
                  <a:pt x="-877" y="21414"/>
                  <a:pt x="691" y="5222"/>
                  <a:pt x="0" y="0"/>
                </a:cubicBezTo>
                <a:close/>
              </a:path>
              <a:path w="3182691" h="27432"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88828" y="17142"/>
                  <a:pt x="2312358" y="-4858"/>
                  <a:pt x="2450672" y="0"/>
                </a:cubicBezTo>
                <a:cubicBezTo>
                  <a:pt x="2594029" y="-19483"/>
                  <a:pt x="3033066" y="-31048"/>
                  <a:pt x="3182691" y="0"/>
                </a:cubicBezTo>
                <a:cubicBezTo>
                  <a:pt x="3182718" y="12742"/>
                  <a:pt x="3182062" y="18962"/>
                  <a:pt x="3182691" y="27432"/>
                </a:cubicBezTo>
                <a:cubicBezTo>
                  <a:pt x="3091119" y="-13878"/>
                  <a:pt x="2811073" y="70837"/>
                  <a:pt x="2546153" y="27432"/>
                </a:cubicBezTo>
                <a:cubicBezTo>
                  <a:pt x="2282952" y="36032"/>
                  <a:pt x="2087462" y="-19907"/>
                  <a:pt x="1845961" y="27432"/>
                </a:cubicBezTo>
                <a:cubicBezTo>
                  <a:pt x="1604092" y="42360"/>
                  <a:pt x="1472911" y="48768"/>
                  <a:pt x="1304903" y="27432"/>
                </a:cubicBezTo>
                <a:cubicBezTo>
                  <a:pt x="1154181" y="23425"/>
                  <a:pt x="948824" y="22950"/>
                  <a:pt x="668365" y="27432"/>
                </a:cubicBezTo>
                <a:cubicBezTo>
                  <a:pt x="396744" y="45019"/>
                  <a:pt x="275882" y="-12016"/>
                  <a:pt x="0" y="27432"/>
                </a:cubicBezTo>
                <a:cubicBezTo>
                  <a:pt x="744" y="20230"/>
                  <a:pt x="1744" y="12455"/>
                  <a:pt x="0" y="0"/>
                </a:cubicBezTo>
                <a:close/>
              </a:path>
              <a:path w="3182691" h="27432" fill="none" stroke="0" extrusionOk="0">
                <a:moveTo>
                  <a:pt x="0" y="0"/>
                </a:moveTo>
                <a:cubicBezTo>
                  <a:pt x="108839" y="-32375"/>
                  <a:pt x="447732" y="16552"/>
                  <a:pt x="604711" y="0"/>
                </a:cubicBezTo>
                <a:cubicBezTo>
                  <a:pt x="752236" y="-6793"/>
                  <a:pt x="1046768" y="11654"/>
                  <a:pt x="1241249" y="0"/>
                </a:cubicBezTo>
                <a:cubicBezTo>
                  <a:pt x="1411925" y="-3033"/>
                  <a:pt x="1703426" y="37389"/>
                  <a:pt x="1909615" y="0"/>
                </a:cubicBezTo>
                <a:cubicBezTo>
                  <a:pt x="2095694" y="-20941"/>
                  <a:pt x="2281827" y="30406"/>
                  <a:pt x="2577980" y="0"/>
                </a:cubicBezTo>
                <a:cubicBezTo>
                  <a:pt x="2907117" y="-18401"/>
                  <a:pt x="3040462" y="-23306"/>
                  <a:pt x="3182691" y="0"/>
                </a:cubicBezTo>
                <a:cubicBezTo>
                  <a:pt x="3181317" y="7363"/>
                  <a:pt x="3182016" y="22542"/>
                  <a:pt x="3182691" y="27432"/>
                </a:cubicBezTo>
                <a:cubicBezTo>
                  <a:pt x="2996011" y="7913"/>
                  <a:pt x="2669007" y="36539"/>
                  <a:pt x="2482499" y="27432"/>
                </a:cubicBezTo>
                <a:cubicBezTo>
                  <a:pt x="2296542" y="30390"/>
                  <a:pt x="1935235" y="17082"/>
                  <a:pt x="1782307" y="27432"/>
                </a:cubicBezTo>
                <a:cubicBezTo>
                  <a:pt x="1604064" y="34049"/>
                  <a:pt x="1291351" y="10154"/>
                  <a:pt x="1145769" y="27432"/>
                </a:cubicBezTo>
                <a:cubicBezTo>
                  <a:pt x="1016618" y="65698"/>
                  <a:pt x="262557" y="35715"/>
                  <a:pt x="0" y="27432"/>
                </a:cubicBezTo>
                <a:cubicBezTo>
                  <a:pt x="-328" y="20933"/>
                  <a:pt x="1941" y="6802"/>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3182691"/>
                      <a:gd name="connsiteY0" fmla="*/ 0 h 27432"/>
                      <a:gd name="connsiteX1" fmla="*/ 604711 w 3182691"/>
                      <a:gd name="connsiteY1" fmla="*/ 0 h 27432"/>
                      <a:gd name="connsiteX2" fmla="*/ 1241249 w 3182691"/>
                      <a:gd name="connsiteY2" fmla="*/ 0 h 27432"/>
                      <a:gd name="connsiteX3" fmla="*/ 1909615 w 3182691"/>
                      <a:gd name="connsiteY3" fmla="*/ 0 h 27432"/>
                      <a:gd name="connsiteX4" fmla="*/ 2577980 w 3182691"/>
                      <a:gd name="connsiteY4" fmla="*/ 0 h 27432"/>
                      <a:gd name="connsiteX5" fmla="*/ 3182691 w 3182691"/>
                      <a:gd name="connsiteY5" fmla="*/ 0 h 27432"/>
                      <a:gd name="connsiteX6" fmla="*/ 3182691 w 3182691"/>
                      <a:gd name="connsiteY6" fmla="*/ 27432 h 27432"/>
                      <a:gd name="connsiteX7" fmla="*/ 2482499 w 3182691"/>
                      <a:gd name="connsiteY7" fmla="*/ 27432 h 27432"/>
                      <a:gd name="connsiteX8" fmla="*/ 1782307 w 3182691"/>
                      <a:gd name="connsiteY8" fmla="*/ 27432 h 27432"/>
                      <a:gd name="connsiteX9" fmla="*/ 1145769 w 3182691"/>
                      <a:gd name="connsiteY9" fmla="*/ 27432 h 27432"/>
                      <a:gd name="connsiteX10" fmla="*/ 0 w 3182691"/>
                      <a:gd name="connsiteY10" fmla="*/ 27432 h 27432"/>
                      <a:gd name="connsiteX11" fmla="*/ 0 w 3182691"/>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1" h="27432" fill="none" extrusionOk="0">
                        <a:moveTo>
                          <a:pt x="0" y="0"/>
                        </a:moveTo>
                        <a:cubicBezTo>
                          <a:pt x="126686" y="-21366"/>
                          <a:pt x="467788" y="9025"/>
                          <a:pt x="604711" y="0"/>
                        </a:cubicBezTo>
                        <a:cubicBezTo>
                          <a:pt x="741634" y="-9025"/>
                          <a:pt x="1062248" y="11162"/>
                          <a:pt x="1241249" y="0"/>
                        </a:cubicBezTo>
                        <a:cubicBezTo>
                          <a:pt x="1420250" y="-11162"/>
                          <a:pt x="1707945" y="12411"/>
                          <a:pt x="1909615" y="0"/>
                        </a:cubicBezTo>
                        <a:cubicBezTo>
                          <a:pt x="2111285" y="-12411"/>
                          <a:pt x="2259297" y="19641"/>
                          <a:pt x="2577980" y="0"/>
                        </a:cubicBezTo>
                        <a:cubicBezTo>
                          <a:pt x="2896664" y="-19641"/>
                          <a:pt x="3026062" y="6328"/>
                          <a:pt x="3182691" y="0"/>
                        </a:cubicBezTo>
                        <a:cubicBezTo>
                          <a:pt x="3181525" y="7395"/>
                          <a:pt x="3182736" y="21864"/>
                          <a:pt x="3182691" y="27432"/>
                        </a:cubicBezTo>
                        <a:cubicBezTo>
                          <a:pt x="2998420" y="30886"/>
                          <a:pt x="2675037" y="28158"/>
                          <a:pt x="2482499" y="27432"/>
                        </a:cubicBezTo>
                        <a:cubicBezTo>
                          <a:pt x="2289961" y="26706"/>
                          <a:pt x="1930643" y="15978"/>
                          <a:pt x="1782307" y="27432"/>
                        </a:cubicBezTo>
                        <a:cubicBezTo>
                          <a:pt x="1633971" y="38886"/>
                          <a:pt x="1286177" y="5923"/>
                          <a:pt x="1145769" y="27432"/>
                        </a:cubicBezTo>
                        <a:cubicBezTo>
                          <a:pt x="1005361" y="48941"/>
                          <a:pt x="256377" y="-28294"/>
                          <a:pt x="0" y="27432"/>
                        </a:cubicBezTo>
                        <a:cubicBezTo>
                          <a:pt x="-503" y="20663"/>
                          <a:pt x="1168" y="5855"/>
                          <a:pt x="0" y="0"/>
                        </a:cubicBezTo>
                        <a:close/>
                      </a:path>
                      <a:path w="3182691" h="27432"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9962" y="16664"/>
                          <a:pt x="2450672" y="0"/>
                        </a:cubicBezTo>
                        <a:cubicBezTo>
                          <a:pt x="2601382" y="-16664"/>
                          <a:pt x="3023047" y="-21196"/>
                          <a:pt x="3182691" y="0"/>
                        </a:cubicBezTo>
                        <a:cubicBezTo>
                          <a:pt x="3182884" y="12649"/>
                          <a:pt x="3181703" y="17989"/>
                          <a:pt x="3182691" y="27432"/>
                        </a:cubicBezTo>
                        <a:cubicBezTo>
                          <a:pt x="3039108" y="-3557"/>
                          <a:pt x="2823859" y="22992"/>
                          <a:pt x="2546153" y="27432"/>
                        </a:cubicBezTo>
                        <a:cubicBezTo>
                          <a:pt x="2268447" y="31872"/>
                          <a:pt x="2097497" y="12811"/>
                          <a:pt x="1845961" y="27432"/>
                        </a:cubicBezTo>
                        <a:cubicBezTo>
                          <a:pt x="1594425" y="42053"/>
                          <a:pt x="1463019" y="38519"/>
                          <a:pt x="1304903" y="27432"/>
                        </a:cubicBezTo>
                        <a:cubicBezTo>
                          <a:pt x="1146787" y="16345"/>
                          <a:pt x="945826" y="15622"/>
                          <a:pt x="668365" y="27432"/>
                        </a:cubicBezTo>
                        <a:cubicBezTo>
                          <a:pt x="390904" y="39242"/>
                          <a:pt x="288244" y="4516"/>
                          <a:pt x="0" y="27432"/>
                        </a:cubicBezTo>
                        <a:cubicBezTo>
                          <a:pt x="1300" y="19678"/>
                          <a:pt x="-86" y="1204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33" name="Rectangle 25">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27">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rgbClr val="F8AA2B"/>
          </a:solidFill>
          <a:ln w="6857" cap="flat">
            <a:noFill/>
            <a:prstDash val="solid"/>
            <a:miter/>
          </a:ln>
        </p:spPr>
        <p:txBody>
          <a:bodyPr wrap="square" rtlCol="0" anchor="ctr">
            <a:noAutofit/>
          </a:bodyPr>
          <a:lstStyle/>
          <a:p>
            <a:endParaRPr lang="en-US"/>
          </a:p>
        </p:txBody>
      </p:sp>
      <p:sp>
        <p:nvSpPr>
          <p:cNvPr id="3" name="Espace réservé du texte 2"/>
          <p:cNvSpPr>
            <a:spLocks noGrp="1"/>
          </p:cNvSpPr>
          <p:nvPr>
            <p:ph type="body" idx="1"/>
          </p:nvPr>
        </p:nvSpPr>
        <p:spPr>
          <a:xfrm>
            <a:off x="4216545" y="4312561"/>
            <a:ext cx="4237012" cy="1687815"/>
          </a:xfrm>
        </p:spPr>
        <p:txBody>
          <a:bodyPr vert="horz" lIns="91440" tIns="45720" rIns="91440" bIns="45720" rtlCol="0" anchor="t">
            <a:normAutofit/>
          </a:bodyPr>
          <a:lstStyle/>
          <a:p>
            <a:pPr>
              <a:lnSpc>
                <a:spcPct val="100000"/>
              </a:lnSpc>
            </a:pPr>
            <a:r>
              <a:rPr lang="en-US" b="1" dirty="0">
                <a:solidFill>
                  <a:srgbClr val="FBF9F6"/>
                </a:solidFill>
              </a:rPr>
              <a:t>Exercice 5</a:t>
            </a:r>
          </a:p>
          <a:p>
            <a:pPr>
              <a:lnSpc>
                <a:spcPct val="100000"/>
              </a:lnSpc>
            </a:pPr>
            <a:r>
              <a:rPr lang="en-US" b="1" dirty="0" err="1">
                <a:solidFill>
                  <a:srgbClr val="FBF9F6"/>
                </a:solidFill>
              </a:rPr>
              <a:t>L’école</a:t>
            </a:r>
            <a:r>
              <a:rPr lang="en-US" b="1" dirty="0">
                <a:solidFill>
                  <a:srgbClr val="FBF9F6"/>
                </a:solidFill>
              </a:rPr>
              <a:t> des perroquets</a:t>
            </a:r>
          </a:p>
          <a:p>
            <a:pPr>
              <a:lnSpc>
                <a:spcPct val="100000"/>
              </a:lnSpc>
            </a:pPr>
            <a:r>
              <a:rPr lang="en-US" b="1" dirty="0" err="1">
                <a:solidFill>
                  <a:srgbClr val="FBF9F6"/>
                </a:solidFill>
              </a:rPr>
              <a:t>Répétition</a:t>
            </a:r>
            <a:r>
              <a:rPr lang="en-US" b="1" dirty="0">
                <a:solidFill>
                  <a:srgbClr val="FBF9F6"/>
                </a:solidFill>
              </a:rPr>
              <a:t> de </a:t>
            </a:r>
            <a:r>
              <a:rPr lang="en-US" b="1" dirty="0" err="1">
                <a:solidFill>
                  <a:srgbClr val="FBF9F6"/>
                </a:solidFill>
              </a:rPr>
              <a:t>syllabes</a:t>
            </a:r>
            <a:r>
              <a:rPr lang="en-US" b="1" dirty="0">
                <a:solidFill>
                  <a:srgbClr val="FBF9F6"/>
                </a:solidFill>
              </a:rPr>
              <a:t> </a:t>
            </a:r>
            <a:r>
              <a:rPr lang="en-US" b="1" dirty="0" err="1">
                <a:solidFill>
                  <a:srgbClr val="FBF9F6"/>
                </a:solidFill>
              </a:rPr>
              <a:t>en</a:t>
            </a:r>
            <a:r>
              <a:rPr lang="en-US" b="1" dirty="0">
                <a:solidFill>
                  <a:srgbClr val="FBF9F6"/>
                </a:solidFill>
              </a:rPr>
              <a:t> LPC</a:t>
            </a:r>
          </a:p>
          <a:p>
            <a:pPr>
              <a:lnSpc>
                <a:spcPct val="100000"/>
              </a:lnSpc>
            </a:pPr>
            <a:endParaRPr lang="en-US" sz="1900" dirty="0">
              <a:solidFill>
                <a:srgbClr val="FBF9F6"/>
              </a:solidFill>
            </a:endParaRPr>
          </a:p>
        </p:txBody>
      </p:sp>
      <p:pic>
        <p:nvPicPr>
          <p:cNvPr id="2" name="Image 1">
            <a:extLst>
              <a:ext uri="{FF2B5EF4-FFF2-40B4-BE49-F238E27FC236}">
                <a16:creationId xmlns:a16="http://schemas.microsoft.com/office/drawing/2014/main" id="{4B20E52F-3E18-4128-90BF-479DB5F2B627}"/>
              </a:ext>
            </a:extLst>
          </p:cNvPr>
          <p:cNvPicPr>
            <a:picLocks noChangeAspect="1"/>
          </p:cNvPicPr>
          <p:nvPr/>
        </p:nvPicPr>
        <p:blipFill rotWithShape="1">
          <a:blip r:embed="rId2"/>
          <a:srcRect l="12150" t="9091" r="29247" b="2"/>
          <a:stretch/>
        </p:blipFill>
        <p:spPr>
          <a:xfrm>
            <a:off x="573741" y="2096354"/>
            <a:ext cx="2526726" cy="2665291"/>
          </a:xfrm>
          <a:prstGeom prst="rect">
            <a:avLst/>
          </a:prstGeom>
        </p:spPr>
      </p:pic>
      <p:sp>
        <p:nvSpPr>
          <p:cNvPr id="35" name="Rectangle 6">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8261" y="4043302"/>
            <a:ext cx="3977640" cy="27432"/>
          </a:xfrm>
          <a:custGeom>
            <a:avLst/>
            <a:gdLst>
              <a:gd name="connsiteX0" fmla="*/ 0 w 3977640"/>
              <a:gd name="connsiteY0" fmla="*/ 0 h 27432"/>
              <a:gd name="connsiteX1" fmla="*/ 742493 w 3977640"/>
              <a:gd name="connsiteY1" fmla="*/ 0 h 27432"/>
              <a:gd name="connsiteX2" fmla="*/ 1445209 w 3977640"/>
              <a:gd name="connsiteY2" fmla="*/ 0 h 27432"/>
              <a:gd name="connsiteX3" fmla="*/ 2147926 w 3977640"/>
              <a:gd name="connsiteY3" fmla="*/ 0 h 27432"/>
              <a:gd name="connsiteX4" fmla="*/ 2691536 w 3977640"/>
              <a:gd name="connsiteY4" fmla="*/ 0 h 27432"/>
              <a:gd name="connsiteX5" fmla="*/ 327492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227478 w 3977640"/>
              <a:gd name="connsiteY10" fmla="*/ 27432 h 27432"/>
              <a:gd name="connsiteX11" fmla="*/ 1524762 w 3977640"/>
              <a:gd name="connsiteY11" fmla="*/ 27432 h 27432"/>
              <a:gd name="connsiteX12" fmla="*/ 941375 w 3977640"/>
              <a:gd name="connsiteY12" fmla="*/ 27432 h 27432"/>
              <a:gd name="connsiteX13" fmla="*/ 0 w 3977640"/>
              <a:gd name="connsiteY13" fmla="*/ 27432 h 27432"/>
              <a:gd name="connsiteX14" fmla="*/ 0 w 3977640"/>
              <a:gd name="connsiteY14" fmla="*/ 0 h 27432"/>
              <a:gd name="connsiteX0" fmla="*/ 0 w 3977640"/>
              <a:gd name="connsiteY0" fmla="*/ 0 h 27432"/>
              <a:gd name="connsiteX1" fmla="*/ 623164 w 3977640"/>
              <a:gd name="connsiteY1" fmla="*/ 0 h 27432"/>
              <a:gd name="connsiteX2" fmla="*/ 1166774 w 3977640"/>
              <a:gd name="connsiteY2" fmla="*/ 0 h 27432"/>
              <a:gd name="connsiteX3" fmla="*/ 1909267 w 3977640"/>
              <a:gd name="connsiteY3" fmla="*/ 0 h 27432"/>
              <a:gd name="connsiteX4" fmla="*/ 2532431 w 3977640"/>
              <a:gd name="connsiteY4" fmla="*/ 0 h 27432"/>
              <a:gd name="connsiteX5" fmla="*/ 315559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108149 w 3977640"/>
              <a:gd name="connsiteY10" fmla="*/ 27432 h 27432"/>
              <a:gd name="connsiteX11" fmla="*/ 1445209 w 3977640"/>
              <a:gd name="connsiteY11" fmla="*/ 27432 h 27432"/>
              <a:gd name="connsiteX12" fmla="*/ 822046 w 3977640"/>
              <a:gd name="connsiteY12" fmla="*/ 27432 h 27432"/>
              <a:gd name="connsiteX13" fmla="*/ 0 w 3977640"/>
              <a:gd name="connsiteY13" fmla="*/ 27432 h 27432"/>
              <a:gd name="connsiteX14" fmla="*/ 0 w 397764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27432" fill="none" extrusionOk="0">
                <a:moveTo>
                  <a:pt x="0" y="0"/>
                </a:moveTo>
                <a:cubicBezTo>
                  <a:pt x="363914" y="-18877"/>
                  <a:pt x="425952" y="-28373"/>
                  <a:pt x="742493" y="0"/>
                </a:cubicBezTo>
                <a:cubicBezTo>
                  <a:pt x="1042363" y="42731"/>
                  <a:pt x="1224517" y="13877"/>
                  <a:pt x="1445209" y="0"/>
                </a:cubicBezTo>
                <a:cubicBezTo>
                  <a:pt x="1675472" y="7578"/>
                  <a:pt x="1925197" y="-14432"/>
                  <a:pt x="2147926" y="0"/>
                </a:cubicBezTo>
                <a:cubicBezTo>
                  <a:pt x="2373929" y="27953"/>
                  <a:pt x="2500951" y="17878"/>
                  <a:pt x="2691536" y="0"/>
                </a:cubicBezTo>
                <a:cubicBezTo>
                  <a:pt x="2865435" y="-10732"/>
                  <a:pt x="3026731" y="-8882"/>
                  <a:pt x="3274924" y="0"/>
                </a:cubicBezTo>
                <a:cubicBezTo>
                  <a:pt x="3515205" y="3371"/>
                  <a:pt x="3627732" y="-19172"/>
                  <a:pt x="3977640" y="0"/>
                </a:cubicBezTo>
                <a:cubicBezTo>
                  <a:pt x="3977372" y="9025"/>
                  <a:pt x="3976885" y="15837"/>
                  <a:pt x="3977640" y="27432"/>
                </a:cubicBezTo>
                <a:cubicBezTo>
                  <a:pt x="3751689" y="51849"/>
                  <a:pt x="3451301" y="-19456"/>
                  <a:pt x="3314700" y="27432"/>
                </a:cubicBezTo>
                <a:cubicBezTo>
                  <a:pt x="3177670" y="56244"/>
                  <a:pt x="2913363" y="1676"/>
                  <a:pt x="2771089" y="27432"/>
                </a:cubicBezTo>
                <a:cubicBezTo>
                  <a:pt x="2663872" y="49113"/>
                  <a:pt x="2390582" y="57102"/>
                  <a:pt x="2227478" y="27432"/>
                </a:cubicBezTo>
                <a:cubicBezTo>
                  <a:pt x="2026300" y="38230"/>
                  <a:pt x="1761765" y="-35341"/>
                  <a:pt x="1524762" y="27432"/>
                </a:cubicBezTo>
                <a:cubicBezTo>
                  <a:pt x="1278806" y="44351"/>
                  <a:pt x="1228904" y="50009"/>
                  <a:pt x="941375" y="27432"/>
                </a:cubicBezTo>
                <a:cubicBezTo>
                  <a:pt x="638373" y="-8493"/>
                  <a:pt x="502335" y="33566"/>
                  <a:pt x="0" y="27432"/>
                </a:cubicBezTo>
                <a:cubicBezTo>
                  <a:pt x="-538" y="18636"/>
                  <a:pt x="-487" y="13327"/>
                  <a:pt x="0" y="0"/>
                </a:cubicBezTo>
                <a:close/>
              </a:path>
              <a:path w="3977640" h="27432" stroke="0" extrusionOk="0">
                <a:moveTo>
                  <a:pt x="0" y="0"/>
                </a:moveTo>
                <a:cubicBezTo>
                  <a:pt x="201349" y="851"/>
                  <a:pt x="406024" y="51823"/>
                  <a:pt x="623164" y="0"/>
                </a:cubicBezTo>
                <a:cubicBezTo>
                  <a:pt x="840825" y="-8810"/>
                  <a:pt x="904978" y="-5073"/>
                  <a:pt x="1166774" y="0"/>
                </a:cubicBezTo>
                <a:cubicBezTo>
                  <a:pt x="1465154" y="-6245"/>
                  <a:pt x="1770466" y="48184"/>
                  <a:pt x="1909267" y="0"/>
                </a:cubicBezTo>
                <a:cubicBezTo>
                  <a:pt x="2103125" y="6481"/>
                  <a:pt x="2323337" y="27170"/>
                  <a:pt x="2532431" y="0"/>
                </a:cubicBezTo>
                <a:cubicBezTo>
                  <a:pt x="2758236" y="4017"/>
                  <a:pt x="2904287" y="-15068"/>
                  <a:pt x="3155594" y="0"/>
                </a:cubicBezTo>
                <a:cubicBezTo>
                  <a:pt x="3362259" y="36218"/>
                  <a:pt x="3647028" y="-28453"/>
                  <a:pt x="3977640" y="0"/>
                </a:cubicBezTo>
                <a:cubicBezTo>
                  <a:pt x="3976758" y="9019"/>
                  <a:pt x="3976385" y="13880"/>
                  <a:pt x="3977640" y="27432"/>
                </a:cubicBezTo>
                <a:cubicBezTo>
                  <a:pt x="3729156" y="55241"/>
                  <a:pt x="3505087" y="49746"/>
                  <a:pt x="3314700" y="27432"/>
                </a:cubicBezTo>
                <a:cubicBezTo>
                  <a:pt x="3121715" y="7594"/>
                  <a:pt x="2978076" y="42551"/>
                  <a:pt x="2771089" y="27432"/>
                </a:cubicBezTo>
                <a:cubicBezTo>
                  <a:pt x="2593148" y="31316"/>
                  <a:pt x="2404116" y="46782"/>
                  <a:pt x="2108149" y="27432"/>
                </a:cubicBezTo>
                <a:cubicBezTo>
                  <a:pt x="1835600" y="15364"/>
                  <a:pt x="1729748" y="-11762"/>
                  <a:pt x="1445209" y="27432"/>
                </a:cubicBezTo>
                <a:cubicBezTo>
                  <a:pt x="1160571" y="49870"/>
                  <a:pt x="1130920" y="32810"/>
                  <a:pt x="822046" y="27432"/>
                </a:cubicBezTo>
                <a:cubicBezTo>
                  <a:pt x="501296" y="15859"/>
                  <a:pt x="407236" y="48483"/>
                  <a:pt x="0" y="27432"/>
                </a:cubicBezTo>
                <a:cubicBezTo>
                  <a:pt x="-277" y="16368"/>
                  <a:pt x="-306" y="12889"/>
                  <a:pt x="0" y="0"/>
                </a:cubicBezTo>
                <a:close/>
              </a:path>
              <a:path w="3977640" h="27432" fill="none" stroke="0" extrusionOk="0">
                <a:moveTo>
                  <a:pt x="0" y="0"/>
                </a:moveTo>
                <a:cubicBezTo>
                  <a:pt x="353035" y="-8761"/>
                  <a:pt x="419741" y="-28719"/>
                  <a:pt x="742493" y="0"/>
                </a:cubicBezTo>
                <a:cubicBezTo>
                  <a:pt x="1060298" y="38834"/>
                  <a:pt x="1180703" y="7400"/>
                  <a:pt x="1445209" y="0"/>
                </a:cubicBezTo>
                <a:cubicBezTo>
                  <a:pt x="1670400" y="-806"/>
                  <a:pt x="1899946" y="32251"/>
                  <a:pt x="2147926" y="0"/>
                </a:cubicBezTo>
                <a:cubicBezTo>
                  <a:pt x="2378849" y="-2551"/>
                  <a:pt x="2540656" y="26352"/>
                  <a:pt x="2691536" y="0"/>
                </a:cubicBezTo>
                <a:cubicBezTo>
                  <a:pt x="2876931" y="-15095"/>
                  <a:pt x="3040017" y="-21259"/>
                  <a:pt x="3274924" y="0"/>
                </a:cubicBezTo>
                <a:cubicBezTo>
                  <a:pt x="3485565" y="9785"/>
                  <a:pt x="3621162" y="-6589"/>
                  <a:pt x="3977640" y="0"/>
                </a:cubicBezTo>
                <a:cubicBezTo>
                  <a:pt x="3976615" y="7779"/>
                  <a:pt x="3976569" y="15615"/>
                  <a:pt x="3977640" y="27432"/>
                </a:cubicBezTo>
                <a:cubicBezTo>
                  <a:pt x="3760430" y="43089"/>
                  <a:pt x="3473858" y="5199"/>
                  <a:pt x="3314700" y="27432"/>
                </a:cubicBezTo>
                <a:cubicBezTo>
                  <a:pt x="3143719" y="48135"/>
                  <a:pt x="2925427" y="37459"/>
                  <a:pt x="2771089" y="27432"/>
                </a:cubicBezTo>
                <a:cubicBezTo>
                  <a:pt x="2644074" y="50858"/>
                  <a:pt x="2422069" y="97707"/>
                  <a:pt x="2227478" y="27432"/>
                </a:cubicBezTo>
                <a:cubicBezTo>
                  <a:pt x="2056653" y="33373"/>
                  <a:pt x="1780889" y="14024"/>
                  <a:pt x="1524762" y="27432"/>
                </a:cubicBezTo>
                <a:cubicBezTo>
                  <a:pt x="1275245" y="46905"/>
                  <a:pt x="1227316" y="47097"/>
                  <a:pt x="941375" y="27432"/>
                </a:cubicBezTo>
                <a:cubicBezTo>
                  <a:pt x="639482" y="1713"/>
                  <a:pt x="459859" y="61144"/>
                  <a:pt x="0" y="27432"/>
                </a:cubicBezTo>
                <a:cubicBezTo>
                  <a:pt x="-58" y="18188"/>
                  <a:pt x="-878" y="12422"/>
                  <a:pt x="0" y="0"/>
                </a:cubicBezTo>
                <a:close/>
              </a:path>
            </a:pathLst>
          </a:custGeom>
          <a:solidFill>
            <a:srgbClr val="FBF9F6"/>
          </a:solidFill>
          <a:ln w="41275" cap="rnd">
            <a:solidFill>
              <a:srgbClr val="FBF9F6"/>
            </a:solidFill>
            <a:round/>
            <a:extLst>
              <a:ext uri="{C807C97D-BFC1-408E-A445-0C87EB9F89A2}">
                <ask:lineSketchStyleProps xmlns:ask="http://schemas.microsoft.com/office/drawing/2018/sketchyshapes" sd="1219033472">
                  <a:custGeom>
                    <a:avLst/>
                    <a:gdLst>
                      <a:gd name="connsiteX0" fmla="*/ 0 w 3977640"/>
                      <a:gd name="connsiteY0" fmla="*/ 0 h 27432"/>
                      <a:gd name="connsiteX1" fmla="*/ 742493 w 3977640"/>
                      <a:gd name="connsiteY1" fmla="*/ 0 h 27432"/>
                      <a:gd name="connsiteX2" fmla="*/ 1445209 w 3977640"/>
                      <a:gd name="connsiteY2" fmla="*/ 0 h 27432"/>
                      <a:gd name="connsiteX3" fmla="*/ 2147926 w 3977640"/>
                      <a:gd name="connsiteY3" fmla="*/ 0 h 27432"/>
                      <a:gd name="connsiteX4" fmla="*/ 2691536 w 3977640"/>
                      <a:gd name="connsiteY4" fmla="*/ 0 h 27432"/>
                      <a:gd name="connsiteX5" fmla="*/ 327492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227478 w 3977640"/>
                      <a:gd name="connsiteY10" fmla="*/ 27432 h 27432"/>
                      <a:gd name="connsiteX11" fmla="*/ 1524762 w 3977640"/>
                      <a:gd name="connsiteY11" fmla="*/ 27432 h 27432"/>
                      <a:gd name="connsiteX12" fmla="*/ 941375 w 3977640"/>
                      <a:gd name="connsiteY12" fmla="*/ 27432 h 27432"/>
                      <a:gd name="connsiteX13" fmla="*/ 0 w 3977640"/>
                      <a:gd name="connsiteY13" fmla="*/ 27432 h 27432"/>
                      <a:gd name="connsiteX14" fmla="*/ 0 w 397764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27432" fill="none" extrusionOk="0">
                        <a:moveTo>
                          <a:pt x="0" y="0"/>
                        </a:moveTo>
                        <a:cubicBezTo>
                          <a:pt x="362724" y="-2785"/>
                          <a:pt x="438784" y="-35866"/>
                          <a:pt x="742493" y="0"/>
                        </a:cubicBezTo>
                        <a:cubicBezTo>
                          <a:pt x="1046202" y="35866"/>
                          <a:pt x="1214361" y="6330"/>
                          <a:pt x="1445209" y="0"/>
                        </a:cubicBezTo>
                        <a:cubicBezTo>
                          <a:pt x="1676057" y="-6330"/>
                          <a:pt x="1906372" y="-3266"/>
                          <a:pt x="2147926" y="0"/>
                        </a:cubicBezTo>
                        <a:cubicBezTo>
                          <a:pt x="2389480" y="3266"/>
                          <a:pt x="2520714" y="16824"/>
                          <a:pt x="2691536" y="0"/>
                        </a:cubicBezTo>
                        <a:cubicBezTo>
                          <a:pt x="2862358" y="-16824"/>
                          <a:pt x="3036508" y="-14038"/>
                          <a:pt x="3274924" y="0"/>
                        </a:cubicBezTo>
                        <a:cubicBezTo>
                          <a:pt x="3513340" y="14038"/>
                          <a:pt x="3634141" y="-18809"/>
                          <a:pt x="3977640" y="0"/>
                        </a:cubicBezTo>
                        <a:cubicBezTo>
                          <a:pt x="3976683" y="8431"/>
                          <a:pt x="3977291" y="14612"/>
                          <a:pt x="3977640" y="27432"/>
                        </a:cubicBezTo>
                        <a:cubicBezTo>
                          <a:pt x="3757007" y="41173"/>
                          <a:pt x="3469003" y="4032"/>
                          <a:pt x="3314700" y="27432"/>
                        </a:cubicBezTo>
                        <a:cubicBezTo>
                          <a:pt x="3160397" y="50832"/>
                          <a:pt x="2914663" y="28656"/>
                          <a:pt x="2771089" y="27432"/>
                        </a:cubicBezTo>
                        <a:cubicBezTo>
                          <a:pt x="2627515" y="26208"/>
                          <a:pt x="2417576" y="51178"/>
                          <a:pt x="2227478" y="27432"/>
                        </a:cubicBezTo>
                        <a:cubicBezTo>
                          <a:pt x="2037380" y="3686"/>
                          <a:pt x="1775246" y="7112"/>
                          <a:pt x="1524762" y="27432"/>
                        </a:cubicBezTo>
                        <a:cubicBezTo>
                          <a:pt x="1274278" y="47752"/>
                          <a:pt x="1225405" y="56084"/>
                          <a:pt x="941375" y="27432"/>
                        </a:cubicBezTo>
                        <a:cubicBezTo>
                          <a:pt x="657345" y="-1220"/>
                          <a:pt x="468340" y="66995"/>
                          <a:pt x="0" y="27432"/>
                        </a:cubicBezTo>
                        <a:cubicBezTo>
                          <a:pt x="226" y="18208"/>
                          <a:pt x="-648" y="12891"/>
                          <a:pt x="0" y="0"/>
                        </a:cubicBezTo>
                        <a:close/>
                      </a:path>
                      <a:path w="3977640" h="27432" stroke="0" extrusionOk="0">
                        <a:moveTo>
                          <a:pt x="0" y="0"/>
                        </a:moveTo>
                        <a:cubicBezTo>
                          <a:pt x="167643" y="7540"/>
                          <a:pt x="416663" y="12011"/>
                          <a:pt x="623164" y="0"/>
                        </a:cubicBezTo>
                        <a:cubicBezTo>
                          <a:pt x="829665" y="-12011"/>
                          <a:pt x="908844" y="7531"/>
                          <a:pt x="1166774" y="0"/>
                        </a:cubicBezTo>
                        <a:cubicBezTo>
                          <a:pt x="1424704" y="-7531"/>
                          <a:pt x="1745729" y="22552"/>
                          <a:pt x="1909267" y="0"/>
                        </a:cubicBezTo>
                        <a:cubicBezTo>
                          <a:pt x="2072805" y="-22552"/>
                          <a:pt x="2313264" y="2550"/>
                          <a:pt x="2532431" y="0"/>
                        </a:cubicBezTo>
                        <a:cubicBezTo>
                          <a:pt x="2751598" y="-2550"/>
                          <a:pt x="2914229" y="-1772"/>
                          <a:pt x="3155594" y="0"/>
                        </a:cubicBezTo>
                        <a:cubicBezTo>
                          <a:pt x="3396959" y="1772"/>
                          <a:pt x="3603015" y="-38331"/>
                          <a:pt x="3977640" y="0"/>
                        </a:cubicBezTo>
                        <a:cubicBezTo>
                          <a:pt x="3976285" y="9524"/>
                          <a:pt x="3976438" y="13975"/>
                          <a:pt x="3977640" y="27432"/>
                        </a:cubicBezTo>
                        <a:cubicBezTo>
                          <a:pt x="3733612" y="53170"/>
                          <a:pt x="3504694" y="43848"/>
                          <a:pt x="3314700" y="27432"/>
                        </a:cubicBezTo>
                        <a:cubicBezTo>
                          <a:pt x="3124706" y="11016"/>
                          <a:pt x="2970848" y="50372"/>
                          <a:pt x="2771089" y="27432"/>
                        </a:cubicBezTo>
                        <a:cubicBezTo>
                          <a:pt x="2571330" y="4492"/>
                          <a:pt x="2374617" y="41725"/>
                          <a:pt x="2108149" y="27432"/>
                        </a:cubicBezTo>
                        <a:cubicBezTo>
                          <a:pt x="1841681" y="13139"/>
                          <a:pt x="1730147" y="1957"/>
                          <a:pt x="1445209" y="27432"/>
                        </a:cubicBezTo>
                        <a:cubicBezTo>
                          <a:pt x="1160271" y="52907"/>
                          <a:pt x="1128446" y="40125"/>
                          <a:pt x="822046" y="27432"/>
                        </a:cubicBezTo>
                        <a:cubicBezTo>
                          <a:pt x="515646" y="14739"/>
                          <a:pt x="401539" y="57352"/>
                          <a:pt x="0" y="27432"/>
                        </a:cubicBezTo>
                        <a:cubicBezTo>
                          <a:pt x="-800" y="16780"/>
                          <a:pt x="-583" y="1291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ZoneTexte 9">
            <a:hlinkClick r:id="rId3" action="ppaction://hlinksldjump"/>
            <a:extLst>
              <a:ext uri="{FF2B5EF4-FFF2-40B4-BE49-F238E27FC236}">
                <a16:creationId xmlns:a16="http://schemas.microsoft.com/office/drawing/2014/main" id="{4D132FC7-919A-465B-AA80-D2204264FE66}"/>
              </a:ext>
            </a:extLst>
          </p:cNvPr>
          <p:cNvSpPr txBox="1"/>
          <p:nvPr/>
        </p:nvSpPr>
        <p:spPr>
          <a:xfrm>
            <a:off x="251520" y="116632"/>
            <a:ext cx="1368152" cy="369332"/>
          </a:xfrm>
          <a:prstGeom prst="rect">
            <a:avLst/>
          </a:prstGeom>
          <a:solidFill>
            <a:srgbClr val="FFF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A" sz="1800" b="0" i="0" u="none" strike="noStrike" kern="0" cap="none" spc="0" normalizeH="0" baseline="0" noProof="0" dirty="0">
                <a:ln>
                  <a:noFill/>
                </a:ln>
                <a:solidFill>
                  <a:prstClr val="black"/>
                </a:solidFill>
                <a:effectLst/>
                <a:uLnTx/>
                <a:uFillTx/>
              </a:rPr>
              <a:t>Table des matières</a:t>
            </a:r>
          </a:p>
        </p:txBody>
      </p:sp>
    </p:spTree>
    <p:extLst>
      <p:ext uri="{BB962C8B-B14F-4D97-AF65-F5344CB8AC3E}">
        <p14:creationId xmlns:p14="http://schemas.microsoft.com/office/powerpoint/2010/main" val="17778611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09B81C-FF2A-41B2-AB9B-59EF78388C0D}"/>
              </a:ext>
            </a:extLst>
          </p:cNvPr>
          <p:cNvSpPr>
            <a:spLocks noGrp="1"/>
          </p:cNvSpPr>
          <p:nvPr>
            <p:ph type="title"/>
          </p:nvPr>
        </p:nvSpPr>
        <p:spPr>
          <a:xfrm>
            <a:off x="3724072" y="629268"/>
            <a:ext cx="4939868" cy="1286160"/>
          </a:xfrm>
        </p:spPr>
        <p:txBody>
          <a:bodyPr anchor="b">
            <a:normAutofit/>
          </a:bodyPr>
          <a:lstStyle/>
          <a:p>
            <a:r>
              <a:rPr lang="fr-CA" b="1" dirty="0">
                <a:latin typeface="Bradley Hand ITC" panose="03070402050302030203" pitchFamily="66" charset="0"/>
              </a:rPr>
              <a:t>5) L’école des perroquets</a:t>
            </a:r>
          </a:p>
        </p:txBody>
      </p:sp>
      <p:sp>
        <p:nvSpPr>
          <p:cNvPr id="3" name="Espace réservé du contenu 2">
            <a:extLst>
              <a:ext uri="{FF2B5EF4-FFF2-40B4-BE49-F238E27FC236}">
                <a16:creationId xmlns:a16="http://schemas.microsoft.com/office/drawing/2014/main" id="{B4B9331C-FBA1-4529-A095-DF0E8C7BC38A}"/>
              </a:ext>
            </a:extLst>
          </p:cNvPr>
          <p:cNvSpPr>
            <a:spLocks noGrp="1"/>
          </p:cNvSpPr>
          <p:nvPr>
            <p:ph idx="1"/>
          </p:nvPr>
        </p:nvSpPr>
        <p:spPr>
          <a:xfrm>
            <a:off x="1907704" y="2314807"/>
            <a:ext cx="6954963" cy="4230960"/>
          </a:xfrm>
        </p:spPr>
        <p:txBody>
          <a:bodyPr>
            <a:normAutofit fontScale="70000" lnSpcReduction="20000"/>
          </a:bodyPr>
          <a:lstStyle/>
          <a:p>
            <a:pPr marL="0" indent="0">
              <a:buNone/>
            </a:pPr>
            <a:r>
              <a:rPr lang="fr-CA" sz="1900" dirty="0">
                <a:latin typeface="Arial" panose="020B0604020202020204" pitchFamily="34" charset="0"/>
                <a:cs typeface="Arial" panose="020B0604020202020204" pitchFamily="34" charset="0"/>
              </a:rPr>
              <a:t>But: Répéter des syllabes contenant les voyelles: </a:t>
            </a:r>
            <a:r>
              <a:rPr lang="fr-CA" sz="1900" dirty="0" err="1">
                <a:latin typeface="Arial" panose="020B0604020202020204" pitchFamily="34" charset="0"/>
                <a:cs typeface="Arial" panose="020B0604020202020204" pitchFamily="34" charset="0"/>
              </a:rPr>
              <a:t>a,e,i.o.u</a:t>
            </a:r>
            <a:r>
              <a:rPr lang="fr-CA" sz="1900" dirty="0">
                <a:latin typeface="Arial" panose="020B0604020202020204" pitchFamily="34" charset="0"/>
                <a:cs typeface="Arial" panose="020B0604020202020204" pitchFamily="34" charset="0"/>
              </a:rPr>
              <a:t> codées en LPC</a:t>
            </a:r>
          </a:p>
          <a:p>
            <a:pPr marL="0" indent="0">
              <a:buNone/>
            </a:pPr>
            <a:r>
              <a:rPr lang="fr-CA" sz="1900" b="1" dirty="0">
                <a:latin typeface="Arial" panose="020B0604020202020204" pitchFamily="34" charset="0"/>
                <a:cs typeface="Arial" panose="020B0604020202020204" pitchFamily="34" charset="0"/>
              </a:rPr>
              <a:t>Contexte</a:t>
            </a:r>
            <a:r>
              <a:rPr lang="fr-CA" sz="1900" dirty="0">
                <a:latin typeface="Arial" panose="020B0604020202020204" pitchFamily="34" charset="0"/>
                <a:cs typeface="Arial" panose="020B0604020202020204" pitchFamily="34" charset="0"/>
              </a:rPr>
              <a:t>:</a:t>
            </a:r>
          </a:p>
          <a:p>
            <a:pPr marL="0" indent="0">
              <a:buNone/>
            </a:pPr>
            <a:r>
              <a:rPr lang="fr-CA" sz="1900" dirty="0">
                <a:latin typeface="Arial" panose="020B0604020202020204" pitchFamily="34" charset="0"/>
                <a:cs typeface="Arial" panose="020B0604020202020204" pitchFamily="34" charset="0"/>
              </a:rPr>
              <a:t>Lulu visite un magasin d’animaux.  Elle adore les perroquets et s’amuse à leur faire répéter des syllabes. </a:t>
            </a:r>
          </a:p>
          <a:p>
            <a:pPr marL="0" indent="0">
              <a:buNone/>
            </a:pPr>
            <a:r>
              <a:rPr lang="fr-CA" sz="1900" dirty="0">
                <a:latin typeface="Arial" panose="020B0604020202020204" pitchFamily="34" charset="0"/>
                <a:cs typeface="Arial" panose="020B0604020202020204" pitchFamily="34" charset="0"/>
              </a:rPr>
              <a:t>Ce matin, elle a décidé de leur enseigner à lire sur les lèvres et répéter des suites de syllabes  codées en LPC.   Comme récompense, Lulu </a:t>
            </a:r>
            <a:r>
              <a:rPr lang="fr-CA" sz="1900" dirty="0" err="1">
                <a:latin typeface="Arial" panose="020B0604020202020204" pitchFamily="34" charset="0"/>
                <a:cs typeface="Arial" panose="020B0604020202020204" pitchFamily="34" charset="0"/>
              </a:rPr>
              <a:t>ldonne</a:t>
            </a:r>
            <a:r>
              <a:rPr lang="fr-CA" sz="1900" dirty="0">
                <a:latin typeface="Arial" panose="020B0604020202020204" pitchFamily="34" charset="0"/>
                <a:cs typeface="Arial" panose="020B0604020202020204" pitchFamily="34" charset="0"/>
              </a:rPr>
              <a:t> à chacun  un repas de graines de tournesol..  </a:t>
            </a:r>
          </a:p>
          <a:p>
            <a:pPr marL="0" indent="0">
              <a:buNone/>
            </a:pPr>
            <a:endParaRPr lang="fr-CA" sz="1900" dirty="0">
              <a:latin typeface="Arial" panose="020B0604020202020204" pitchFamily="34" charset="0"/>
              <a:cs typeface="Arial" panose="020B0604020202020204" pitchFamily="34" charset="0"/>
            </a:endParaRPr>
          </a:p>
          <a:p>
            <a:pPr marL="0" indent="0">
              <a:buNone/>
            </a:pPr>
            <a:r>
              <a:rPr lang="fr-CA" sz="1900" b="1" dirty="0">
                <a:latin typeface="Arial" panose="020B0604020202020204" pitchFamily="34" charset="0"/>
                <a:cs typeface="Arial" panose="020B0604020202020204" pitchFamily="34" charset="0"/>
              </a:rPr>
              <a:t>Consigne</a:t>
            </a:r>
            <a:r>
              <a:rPr lang="fr-CA" sz="1900" dirty="0">
                <a:latin typeface="Arial" panose="020B0604020202020204" pitchFamily="34" charset="0"/>
                <a:cs typeface="Arial" panose="020B0604020202020204" pitchFamily="34" charset="0"/>
              </a:rPr>
              <a:t>:</a:t>
            </a:r>
          </a:p>
          <a:p>
            <a:pPr marL="0" indent="0">
              <a:buNone/>
            </a:pPr>
            <a:r>
              <a:rPr lang="fr-CA" sz="1900" dirty="0">
                <a:latin typeface="Arial" panose="020B0604020202020204" pitchFamily="34" charset="0"/>
                <a:cs typeface="Arial" panose="020B0604020202020204" pitchFamily="34" charset="0"/>
              </a:rPr>
              <a:t>L’enfant choisit un perroquet en cliquant dessus.  L’adulte code sans émettre de voix une suite de  syllabes et l’enfant fait  le perroquet en répétant   ce qu’il a perçu.  Une fois la suite terminée, la récompense apparaît.  L’enfant choisit alors un autre perroquet et l’adulte refait une nouvelle suite etc.</a:t>
            </a:r>
          </a:p>
          <a:p>
            <a:pPr marL="0" indent="0">
              <a:buNone/>
            </a:pPr>
            <a:r>
              <a:rPr lang="fr-CA" sz="1900" dirty="0">
                <a:latin typeface="Arial" panose="020B0604020202020204" pitchFamily="34" charset="0"/>
                <a:cs typeface="Arial" panose="020B0604020202020204" pitchFamily="34" charset="0"/>
              </a:rPr>
              <a:t>Suites de syllabes:</a:t>
            </a:r>
          </a:p>
          <a:p>
            <a:pPr marL="0" lvl="0" indent="0">
              <a:buNone/>
            </a:pPr>
            <a:r>
              <a:rPr lang="fr-CA" sz="1900" dirty="0">
                <a:solidFill>
                  <a:prstClr val="black"/>
                </a:solidFill>
                <a:latin typeface="Arial" panose="020B0604020202020204" pitchFamily="34" charset="0"/>
                <a:cs typeface="Arial" panose="020B0604020202020204" pitchFamily="34" charset="0"/>
              </a:rPr>
              <a:t>1 ) Lala </a:t>
            </a:r>
            <a:r>
              <a:rPr lang="fr-CA" sz="1900" dirty="0" err="1">
                <a:solidFill>
                  <a:prstClr val="black"/>
                </a:solidFill>
                <a:latin typeface="Arial" panose="020B0604020202020204" pitchFamily="34" charset="0"/>
                <a:cs typeface="Arial" panose="020B0604020202020204" pitchFamily="34" charset="0"/>
              </a:rPr>
              <a:t>lali</a:t>
            </a:r>
            <a:r>
              <a:rPr lang="fr-CA" sz="1900" dirty="0">
                <a:solidFill>
                  <a:prstClr val="black"/>
                </a:solidFill>
                <a:latin typeface="Arial" panose="020B0604020202020204" pitchFamily="34" charset="0"/>
                <a:cs typeface="Arial" panose="020B0604020202020204" pitchFamily="34" charset="0"/>
              </a:rPr>
              <a:t> </a:t>
            </a:r>
            <a:r>
              <a:rPr lang="fr-CA" sz="1900" dirty="0" err="1">
                <a:solidFill>
                  <a:prstClr val="black"/>
                </a:solidFill>
                <a:latin typeface="Arial" panose="020B0604020202020204" pitchFamily="34" charset="0"/>
                <a:cs typeface="Arial" panose="020B0604020202020204" pitchFamily="34" charset="0"/>
              </a:rPr>
              <a:t>lalo</a:t>
            </a:r>
            <a:r>
              <a:rPr lang="fr-CA" sz="1900" dirty="0">
                <a:solidFill>
                  <a:prstClr val="black"/>
                </a:solidFill>
                <a:latin typeface="Arial" panose="020B0604020202020204" pitchFamily="34" charset="0"/>
                <a:cs typeface="Arial" panose="020B0604020202020204" pitchFamily="34" charset="0"/>
              </a:rPr>
              <a:t> </a:t>
            </a:r>
            <a:r>
              <a:rPr lang="fr-CA" sz="1900" dirty="0" err="1">
                <a:solidFill>
                  <a:prstClr val="black"/>
                </a:solidFill>
                <a:latin typeface="Arial" panose="020B0604020202020204" pitchFamily="34" charset="0"/>
                <a:cs typeface="Arial" panose="020B0604020202020204" pitchFamily="34" charset="0"/>
              </a:rPr>
              <a:t>lalu</a:t>
            </a:r>
            <a:r>
              <a:rPr lang="fr-CA" sz="1900" dirty="0">
                <a:solidFill>
                  <a:prstClr val="black"/>
                </a:solidFill>
                <a:latin typeface="Arial" panose="020B0604020202020204" pitchFamily="34" charset="0"/>
                <a:cs typeface="Arial" panose="020B0604020202020204" pitchFamily="34" charset="0"/>
              </a:rPr>
              <a:t> </a:t>
            </a:r>
            <a:r>
              <a:rPr lang="fr-CA" sz="1900" dirty="0" err="1">
                <a:solidFill>
                  <a:prstClr val="black"/>
                </a:solidFill>
                <a:latin typeface="Arial" panose="020B0604020202020204" pitchFamily="34" charset="0"/>
                <a:cs typeface="Arial" panose="020B0604020202020204" pitchFamily="34" charset="0"/>
              </a:rPr>
              <a:t>lale</a:t>
            </a:r>
            <a:endParaRPr lang="fr-CA" sz="1900" dirty="0">
              <a:solidFill>
                <a:prstClr val="black"/>
              </a:solidFill>
              <a:latin typeface="Arial" panose="020B0604020202020204" pitchFamily="34" charset="0"/>
              <a:cs typeface="Arial" panose="020B0604020202020204" pitchFamily="34" charset="0"/>
            </a:endParaRPr>
          </a:p>
          <a:p>
            <a:pPr marL="0" lvl="0" indent="0">
              <a:buNone/>
            </a:pPr>
            <a:r>
              <a:rPr lang="fr-CA" sz="1900" dirty="0">
                <a:solidFill>
                  <a:prstClr val="black"/>
                </a:solidFill>
                <a:latin typeface="Arial" panose="020B0604020202020204" pitchFamily="34" charset="0"/>
                <a:cs typeface="Arial" panose="020B0604020202020204" pitchFamily="34" charset="0"/>
              </a:rPr>
              <a:t>2) Lila </a:t>
            </a:r>
            <a:r>
              <a:rPr lang="fr-CA" sz="1900" dirty="0" err="1">
                <a:solidFill>
                  <a:prstClr val="black"/>
                </a:solidFill>
                <a:latin typeface="Arial" panose="020B0604020202020204" pitchFamily="34" charset="0"/>
                <a:cs typeface="Arial" panose="020B0604020202020204" pitchFamily="34" charset="0"/>
              </a:rPr>
              <a:t>lili</a:t>
            </a:r>
            <a:r>
              <a:rPr lang="fr-CA" sz="1900" dirty="0">
                <a:solidFill>
                  <a:prstClr val="black"/>
                </a:solidFill>
                <a:latin typeface="Arial" panose="020B0604020202020204" pitchFamily="34" charset="0"/>
                <a:cs typeface="Arial" panose="020B0604020202020204" pitchFamily="34" charset="0"/>
              </a:rPr>
              <a:t> </a:t>
            </a:r>
            <a:r>
              <a:rPr lang="fr-CA" sz="1900" dirty="0" err="1">
                <a:solidFill>
                  <a:prstClr val="black"/>
                </a:solidFill>
                <a:latin typeface="Arial" panose="020B0604020202020204" pitchFamily="34" charset="0"/>
                <a:cs typeface="Arial" panose="020B0604020202020204" pitchFamily="34" charset="0"/>
              </a:rPr>
              <a:t>lilo</a:t>
            </a:r>
            <a:r>
              <a:rPr lang="fr-CA" sz="1900" dirty="0">
                <a:solidFill>
                  <a:prstClr val="black"/>
                </a:solidFill>
                <a:latin typeface="Arial" panose="020B0604020202020204" pitchFamily="34" charset="0"/>
                <a:cs typeface="Arial" panose="020B0604020202020204" pitchFamily="34" charset="0"/>
              </a:rPr>
              <a:t> </a:t>
            </a:r>
            <a:r>
              <a:rPr lang="fr-CA" sz="1900" dirty="0" err="1">
                <a:solidFill>
                  <a:prstClr val="black"/>
                </a:solidFill>
                <a:latin typeface="Arial" panose="020B0604020202020204" pitchFamily="34" charset="0"/>
                <a:cs typeface="Arial" panose="020B0604020202020204" pitchFamily="34" charset="0"/>
              </a:rPr>
              <a:t>lilu</a:t>
            </a:r>
            <a:r>
              <a:rPr lang="fr-CA" sz="1900" dirty="0">
                <a:solidFill>
                  <a:prstClr val="black"/>
                </a:solidFill>
                <a:latin typeface="Arial" panose="020B0604020202020204" pitchFamily="34" charset="0"/>
                <a:cs typeface="Arial" panose="020B0604020202020204" pitchFamily="34" charset="0"/>
              </a:rPr>
              <a:t> </a:t>
            </a:r>
            <a:r>
              <a:rPr lang="fr-CA" sz="1900" dirty="0" err="1">
                <a:solidFill>
                  <a:prstClr val="black"/>
                </a:solidFill>
                <a:latin typeface="Arial" panose="020B0604020202020204" pitchFamily="34" charset="0"/>
                <a:cs typeface="Arial" panose="020B0604020202020204" pitchFamily="34" charset="0"/>
              </a:rPr>
              <a:t>lile</a:t>
            </a:r>
            <a:endParaRPr lang="fr-CA" sz="1900" dirty="0">
              <a:solidFill>
                <a:prstClr val="black"/>
              </a:solidFill>
              <a:latin typeface="Arial" panose="020B0604020202020204" pitchFamily="34" charset="0"/>
              <a:cs typeface="Arial" panose="020B0604020202020204" pitchFamily="34" charset="0"/>
            </a:endParaRPr>
          </a:p>
          <a:p>
            <a:pPr marL="0" lvl="0" indent="0">
              <a:buNone/>
            </a:pPr>
            <a:r>
              <a:rPr lang="fr-CA" sz="1900" dirty="0">
                <a:solidFill>
                  <a:prstClr val="black"/>
                </a:solidFill>
                <a:latin typeface="Arial" panose="020B0604020202020204" pitchFamily="34" charset="0"/>
                <a:cs typeface="Arial" panose="020B0604020202020204" pitchFamily="34" charset="0"/>
              </a:rPr>
              <a:t>3) </a:t>
            </a:r>
            <a:r>
              <a:rPr lang="fr-CA" sz="1900" dirty="0" err="1">
                <a:solidFill>
                  <a:prstClr val="black"/>
                </a:solidFill>
                <a:latin typeface="Arial" panose="020B0604020202020204" pitchFamily="34" charset="0"/>
                <a:cs typeface="Arial" panose="020B0604020202020204" pitchFamily="34" charset="0"/>
              </a:rPr>
              <a:t>Ela</a:t>
            </a:r>
            <a:r>
              <a:rPr lang="fr-CA" sz="1900" dirty="0">
                <a:solidFill>
                  <a:prstClr val="black"/>
                </a:solidFill>
                <a:latin typeface="Arial" panose="020B0604020202020204" pitchFamily="34" charset="0"/>
                <a:cs typeface="Arial" panose="020B0604020202020204" pitchFamily="34" charset="0"/>
              </a:rPr>
              <a:t> </a:t>
            </a:r>
            <a:r>
              <a:rPr lang="fr-CA" sz="1900" dirty="0" err="1">
                <a:solidFill>
                  <a:prstClr val="black"/>
                </a:solidFill>
                <a:latin typeface="Arial" panose="020B0604020202020204" pitchFamily="34" charset="0"/>
                <a:cs typeface="Arial" panose="020B0604020202020204" pitchFamily="34" charset="0"/>
              </a:rPr>
              <a:t>eli</a:t>
            </a:r>
            <a:r>
              <a:rPr lang="fr-CA" sz="1900" dirty="0">
                <a:solidFill>
                  <a:prstClr val="black"/>
                </a:solidFill>
                <a:latin typeface="Arial" panose="020B0604020202020204" pitchFamily="34" charset="0"/>
                <a:cs typeface="Arial" panose="020B0604020202020204" pitchFamily="34" charset="0"/>
              </a:rPr>
              <a:t> </a:t>
            </a:r>
            <a:r>
              <a:rPr lang="fr-CA" sz="1900" dirty="0" err="1">
                <a:solidFill>
                  <a:prstClr val="black"/>
                </a:solidFill>
                <a:latin typeface="Arial" panose="020B0604020202020204" pitchFamily="34" charset="0"/>
                <a:cs typeface="Arial" panose="020B0604020202020204" pitchFamily="34" charset="0"/>
              </a:rPr>
              <a:t>elo</a:t>
            </a:r>
            <a:r>
              <a:rPr lang="fr-CA" sz="1900" dirty="0">
                <a:solidFill>
                  <a:prstClr val="black"/>
                </a:solidFill>
                <a:latin typeface="Arial" panose="020B0604020202020204" pitchFamily="34" charset="0"/>
                <a:cs typeface="Arial" panose="020B0604020202020204" pitchFamily="34" charset="0"/>
              </a:rPr>
              <a:t> élu </a:t>
            </a:r>
            <a:r>
              <a:rPr lang="fr-CA" sz="1900" dirty="0" err="1">
                <a:solidFill>
                  <a:prstClr val="black"/>
                </a:solidFill>
                <a:latin typeface="Arial" panose="020B0604020202020204" pitchFamily="34" charset="0"/>
                <a:cs typeface="Arial" panose="020B0604020202020204" pitchFamily="34" charset="0"/>
              </a:rPr>
              <a:t>ele</a:t>
            </a:r>
            <a:endParaRPr lang="fr-CA" sz="1900" dirty="0">
              <a:solidFill>
                <a:prstClr val="black"/>
              </a:solidFill>
              <a:latin typeface="Arial" panose="020B0604020202020204" pitchFamily="34" charset="0"/>
              <a:cs typeface="Arial" panose="020B0604020202020204" pitchFamily="34" charset="0"/>
            </a:endParaRPr>
          </a:p>
          <a:p>
            <a:pPr marL="0" lvl="0" indent="0">
              <a:buNone/>
            </a:pPr>
            <a:r>
              <a:rPr lang="fr-CA" sz="1900" dirty="0">
                <a:solidFill>
                  <a:prstClr val="black"/>
                </a:solidFill>
                <a:latin typeface="Arial" panose="020B0604020202020204" pitchFamily="34" charset="0"/>
                <a:cs typeface="Arial" panose="020B0604020202020204" pitchFamily="34" charset="0"/>
              </a:rPr>
              <a:t>4) Ola </a:t>
            </a:r>
            <a:r>
              <a:rPr lang="fr-CA" sz="1900" dirty="0" err="1">
                <a:solidFill>
                  <a:prstClr val="black"/>
                </a:solidFill>
                <a:latin typeface="Arial" panose="020B0604020202020204" pitchFamily="34" charset="0"/>
                <a:cs typeface="Arial" panose="020B0604020202020204" pitchFamily="34" charset="0"/>
              </a:rPr>
              <a:t>oli</a:t>
            </a:r>
            <a:r>
              <a:rPr lang="fr-CA" sz="1900" dirty="0">
                <a:solidFill>
                  <a:prstClr val="black"/>
                </a:solidFill>
                <a:latin typeface="Arial" panose="020B0604020202020204" pitchFamily="34" charset="0"/>
                <a:cs typeface="Arial" panose="020B0604020202020204" pitchFamily="34" charset="0"/>
              </a:rPr>
              <a:t> </a:t>
            </a:r>
            <a:r>
              <a:rPr lang="fr-CA" sz="1900" dirty="0" err="1">
                <a:solidFill>
                  <a:prstClr val="black"/>
                </a:solidFill>
                <a:latin typeface="Arial" panose="020B0604020202020204" pitchFamily="34" charset="0"/>
                <a:cs typeface="Arial" panose="020B0604020202020204" pitchFamily="34" charset="0"/>
              </a:rPr>
              <a:t>olo</a:t>
            </a:r>
            <a:r>
              <a:rPr lang="fr-CA" sz="1900" dirty="0">
                <a:solidFill>
                  <a:prstClr val="black"/>
                </a:solidFill>
                <a:latin typeface="Arial" panose="020B0604020202020204" pitchFamily="34" charset="0"/>
                <a:cs typeface="Arial" panose="020B0604020202020204" pitchFamily="34" charset="0"/>
              </a:rPr>
              <a:t> </a:t>
            </a:r>
            <a:r>
              <a:rPr lang="fr-CA" sz="1900" dirty="0" err="1">
                <a:solidFill>
                  <a:prstClr val="black"/>
                </a:solidFill>
                <a:latin typeface="Arial" panose="020B0604020202020204" pitchFamily="34" charset="0"/>
                <a:cs typeface="Arial" panose="020B0604020202020204" pitchFamily="34" charset="0"/>
              </a:rPr>
              <a:t>olu</a:t>
            </a:r>
            <a:r>
              <a:rPr lang="fr-CA" sz="1900" dirty="0">
                <a:solidFill>
                  <a:prstClr val="black"/>
                </a:solidFill>
                <a:latin typeface="Arial" panose="020B0604020202020204" pitchFamily="34" charset="0"/>
                <a:cs typeface="Arial" panose="020B0604020202020204" pitchFamily="34" charset="0"/>
              </a:rPr>
              <a:t> </a:t>
            </a:r>
            <a:r>
              <a:rPr lang="fr-CA" sz="1900" dirty="0" err="1">
                <a:solidFill>
                  <a:prstClr val="black"/>
                </a:solidFill>
                <a:latin typeface="Arial" panose="020B0604020202020204" pitchFamily="34" charset="0"/>
                <a:cs typeface="Arial" panose="020B0604020202020204" pitchFamily="34" charset="0"/>
              </a:rPr>
              <a:t>ole</a:t>
            </a:r>
            <a:endParaRPr lang="fr-CA" sz="1900" dirty="0">
              <a:solidFill>
                <a:prstClr val="black"/>
              </a:solidFill>
              <a:latin typeface="Arial" panose="020B0604020202020204" pitchFamily="34" charset="0"/>
              <a:cs typeface="Arial" panose="020B0604020202020204" pitchFamily="34" charset="0"/>
            </a:endParaRPr>
          </a:p>
          <a:p>
            <a:pPr marL="0" lvl="0" indent="0">
              <a:buNone/>
            </a:pPr>
            <a:r>
              <a:rPr lang="fr-CA" sz="1900" dirty="0">
                <a:solidFill>
                  <a:prstClr val="black"/>
                </a:solidFill>
                <a:latin typeface="Arial" panose="020B0604020202020204" pitchFamily="34" charset="0"/>
                <a:cs typeface="Arial" panose="020B0604020202020204" pitchFamily="34" charset="0"/>
              </a:rPr>
              <a:t>5) </a:t>
            </a:r>
            <a:r>
              <a:rPr lang="fr-CA" sz="1900" dirty="0" err="1">
                <a:solidFill>
                  <a:prstClr val="black"/>
                </a:solidFill>
                <a:latin typeface="Arial" panose="020B0604020202020204" pitchFamily="34" charset="0"/>
                <a:cs typeface="Arial" panose="020B0604020202020204" pitchFamily="34" charset="0"/>
              </a:rPr>
              <a:t>Ula</a:t>
            </a:r>
            <a:r>
              <a:rPr lang="fr-CA" sz="1900" dirty="0">
                <a:solidFill>
                  <a:prstClr val="black"/>
                </a:solidFill>
                <a:latin typeface="Arial" panose="020B0604020202020204" pitchFamily="34" charset="0"/>
                <a:cs typeface="Arial" panose="020B0604020202020204" pitchFamily="34" charset="0"/>
              </a:rPr>
              <a:t> </a:t>
            </a:r>
            <a:r>
              <a:rPr lang="fr-CA" sz="1900" dirty="0" err="1">
                <a:solidFill>
                  <a:prstClr val="black"/>
                </a:solidFill>
                <a:latin typeface="Arial" panose="020B0604020202020204" pitchFamily="34" charset="0"/>
                <a:cs typeface="Arial" panose="020B0604020202020204" pitchFamily="34" charset="0"/>
              </a:rPr>
              <a:t>ulo</a:t>
            </a:r>
            <a:r>
              <a:rPr lang="fr-CA" sz="1900" dirty="0">
                <a:solidFill>
                  <a:prstClr val="black"/>
                </a:solidFill>
                <a:latin typeface="Arial" panose="020B0604020202020204" pitchFamily="34" charset="0"/>
                <a:cs typeface="Arial" panose="020B0604020202020204" pitchFamily="34" charset="0"/>
              </a:rPr>
              <a:t> </a:t>
            </a:r>
            <a:r>
              <a:rPr lang="fr-CA" sz="1900" dirty="0" err="1">
                <a:solidFill>
                  <a:prstClr val="black"/>
                </a:solidFill>
                <a:latin typeface="Arial" panose="020B0604020202020204" pitchFamily="34" charset="0"/>
                <a:cs typeface="Arial" panose="020B0604020202020204" pitchFamily="34" charset="0"/>
              </a:rPr>
              <a:t>ulu</a:t>
            </a:r>
            <a:r>
              <a:rPr lang="fr-CA" sz="1900" dirty="0">
                <a:solidFill>
                  <a:prstClr val="black"/>
                </a:solidFill>
                <a:latin typeface="Arial" panose="020B0604020202020204" pitchFamily="34" charset="0"/>
                <a:cs typeface="Arial" panose="020B0604020202020204" pitchFamily="34" charset="0"/>
              </a:rPr>
              <a:t> </a:t>
            </a:r>
            <a:r>
              <a:rPr lang="fr-CA" sz="1900" dirty="0" err="1">
                <a:solidFill>
                  <a:prstClr val="black"/>
                </a:solidFill>
                <a:latin typeface="Arial" panose="020B0604020202020204" pitchFamily="34" charset="0"/>
                <a:cs typeface="Arial" panose="020B0604020202020204" pitchFamily="34" charset="0"/>
              </a:rPr>
              <a:t>ule</a:t>
            </a:r>
            <a:r>
              <a:rPr lang="fr-CA" sz="1900" dirty="0">
                <a:solidFill>
                  <a:prstClr val="black"/>
                </a:solidFill>
                <a:latin typeface="Arial" panose="020B0604020202020204" pitchFamily="34" charset="0"/>
                <a:cs typeface="Arial" panose="020B0604020202020204" pitchFamily="34" charset="0"/>
              </a:rPr>
              <a:t> </a:t>
            </a:r>
          </a:p>
          <a:p>
            <a:pPr marL="0" indent="0">
              <a:buNone/>
            </a:pPr>
            <a:endParaRPr lang="fr-CA" sz="1700" dirty="0">
              <a:latin typeface="Agency FB" panose="020B0503020202020204" pitchFamily="34" charset="0"/>
            </a:endParaRPr>
          </a:p>
          <a:p>
            <a:pPr marL="0" indent="0">
              <a:buNone/>
            </a:pPr>
            <a:endParaRPr lang="fr-CA" sz="1700" dirty="0">
              <a:latin typeface="Agency FB" panose="020B0503020202020204" pitchFamily="34" charset="0"/>
            </a:endParaRPr>
          </a:p>
          <a:p>
            <a:pPr marL="0" indent="0">
              <a:buNone/>
            </a:pPr>
            <a:endParaRPr lang="fr-CA" sz="1700" dirty="0"/>
          </a:p>
          <a:p>
            <a:pPr marL="0" indent="0">
              <a:buNone/>
            </a:pPr>
            <a:endParaRPr lang="fr-CA" sz="1700" dirty="0"/>
          </a:p>
        </p:txBody>
      </p:sp>
      <p:cxnSp>
        <p:nvCxnSpPr>
          <p:cNvPr id="15"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FAA525"/>
            </a:solidFill>
          </a:ln>
        </p:spPr>
        <p:style>
          <a:lnRef idx="1">
            <a:schemeClr val="accent1"/>
          </a:lnRef>
          <a:fillRef idx="0">
            <a:schemeClr val="accent1"/>
          </a:fillRef>
          <a:effectRef idx="0">
            <a:schemeClr val="accent1"/>
          </a:effectRef>
          <a:fontRef idx="minor">
            <a:schemeClr val="tx1"/>
          </a:fontRef>
        </p:style>
      </p:cxnSp>
      <p:pic>
        <p:nvPicPr>
          <p:cNvPr id="9" name="Espace réservé du contenu 4">
            <a:hlinkClick r:id="rId2" action="ppaction://hlinksldjump"/>
            <a:extLst>
              <a:ext uri="{FF2B5EF4-FFF2-40B4-BE49-F238E27FC236}">
                <a16:creationId xmlns:a16="http://schemas.microsoft.com/office/drawing/2014/main" id="{51C67B5E-1037-4B8D-9951-059591D58841}"/>
              </a:ext>
            </a:extLst>
          </p:cNvPr>
          <p:cNvPicPr>
            <a:picLocks noChangeAspect="1"/>
          </p:cNvPicPr>
          <p:nvPr/>
        </p:nvPicPr>
        <p:blipFill rotWithShape="1">
          <a:blip r:embed="rId3"/>
          <a:srcRect r="4" b="1359"/>
          <a:stretch/>
        </p:blipFill>
        <p:spPr>
          <a:xfrm>
            <a:off x="1907704" y="48855"/>
            <a:ext cx="1651424" cy="2278389"/>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p:spPr>
      </p:pic>
      <p:pic>
        <p:nvPicPr>
          <p:cNvPr id="7" name="Image 6">
            <a:hlinkClick r:id="rId4" action="ppaction://hlinksldjump"/>
          </p:cNvPr>
          <p:cNvPicPr>
            <a:picLocks noChangeAspect="1"/>
          </p:cNvPicPr>
          <p:nvPr/>
        </p:nvPicPr>
        <p:blipFill>
          <a:blip r:embed="rId5"/>
          <a:stretch>
            <a:fillRect/>
          </a:stretch>
        </p:blipFill>
        <p:spPr>
          <a:xfrm>
            <a:off x="-59008" y="476672"/>
            <a:ext cx="1966712" cy="4891126"/>
          </a:xfrm>
          <a:prstGeom prst="rect">
            <a:avLst/>
          </a:prstGeom>
        </p:spPr>
      </p:pic>
      <p:sp>
        <p:nvSpPr>
          <p:cNvPr id="8" name="ZoneTexte 7">
            <a:hlinkClick r:id="rId6" action="ppaction://hlinksldjump"/>
            <a:extLst>
              <a:ext uri="{FF2B5EF4-FFF2-40B4-BE49-F238E27FC236}">
                <a16:creationId xmlns:a16="http://schemas.microsoft.com/office/drawing/2014/main" id="{326488AF-66B7-496F-A907-4732E0DBCA15}"/>
              </a:ext>
            </a:extLst>
          </p:cNvPr>
          <p:cNvSpPr txBox="1"/>
          <p:nvPr/>
        </p:nvSpPr>
        <p:spPr>
          <a:xfrm>
            <a:off x="7740352" y="160092"/>
            <a:ext cx="1368152" cy="369332"/>
          </a:xfrm>
          <a:prstGeom prst="rect">
            <a:avLst/>
          </a:prstGeom>
          <a:solidFill>
            <a:srgbClr val="FFF3DB"/>
          </a:solidFill>
        </p:spPr>
        <p:txBody>
          <a:bodyPr wrap="square" rtlCol="0">
            <a:spAutoFit/>
          </a:bodyPr>
          <a:lstStyle/>
          <a:p>
            <a:r>
              <a:rPr lang="fr-CA" dirty="0">
                <a:solidFill>
                  <a:prstClr val="black"/>
                </a:solidFill>
                <a:latin typeface="The Hand"/>
              </a:rPr>
              <a:t>Table des matières</a:t>
            </a:r>
          </a:p>
        </p:txBody>
      </p:sp>
    </p:spTree>
    <p:extLst>
      <p:ext uri="{BB962C8B-B14F-4D97-AF65-F5344CB8AC3E}">
        <p14:creationId xmlns:p14="http://schemas.microsoft.com/office/powerpoint/2010/main" val="1307674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515125" y="1153572"/>
            <a:ext cx="2400300" cy="4461163"/>
          </a:xfrm>
        </p:spPr>
        <p:txBody>
          <a:bodyPr vert="horz" lIns="91440" tIns="45720" rIns="91440" bIns="45720" rtlCol="0" anchor="ctr">
            <a:normAutofit/>
          </a:bodyPr>
          <a:lstStyle/>
          <a:p>
            <a:pPr defTabSz="914400"/>
            <a:r>
              <a:rPr lang="en-US" sz="4400" kern="1200" dirty="0" err="1">
                <a:solidFill>
                  <a:srgbClr val="FFFFFF"/>
                </a:solidFill>
                <a:latin typeface="Bradley Hand ITC" panose="03070402050302030203" pitchFamily="66" charset="0"/>
              </a:rPr>
              <a:t>Crédit</a:t>
            </a:r>
            <a:r>
              <a:rPr lang="en-US" sz="4400" kern="1200" dirty="0">
                <a:solidFill>
                  <a:srgbClr val="FFFFFF"/>
                </a:solidFill>
                <a:latin typeface="Bradley Hand ITC" panose="03070402050302030203" pitchFamily="66" charset="0"/>
              </a:rPr>
              <a:t> images et sons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p:cNvSpPr>
            <a:spLocks noGrp="1"/>
          </p:cNvSpPr>
          <p:nvPr>
            <p:ph idx="4294967295"/>
          </p:nvPr>
        </p:nvSpPr>
        <p:spPr>
          <a:xfrm>
            <a:off x="3335481" y="591344"/>
            <a:ext cx="5179868" cy="5585619"/>
          </a:xfrm>
        </p:spPr>
        <p:txBody>
          <a:bodyPr vert="horz" lIns="91440" tIns="45720" rIns="91440" bIns="45720" rtlCol="0" anchor="ctr">
            <a:normAutofit/>
          </a:bodyPr>
          <a:lstStyle/>
          <a:p>
            <a:pPr marL="0" indent="0" defTabSz="914400">
              <a:buNone/>
            </a:pPr>
            <a:r>
              <a:rPr lang="en-US" dirty="0">
                <a:latin typeface="Arial" panose="020B0604020202020204" pitchFamily="34" charset="0"/>
                <a:cs typeface="Arial" panose="020B0604020202020204" pitchFamily="34" charset="0"/>
              </a:rPr>
              <a:t>Les images des </a:t>
            </a:r>
            <a:r>
              <a:rPr lang="en-US" dirty="0" err="1">
                <a:latin typeface="Arial" panose="020B0604020202020204" pitchFamily="34" charset="0"/>
                <a:cs typeface="Arial" panose="020B0604020202020204" pitchFamily="34" charset="0"/>
              </a:rPr>
              <a:t>personnages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sont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une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création</a:t>
            </a:r>
            <a:r>
              <a:rPr lang="en-US" dirty="0">
                <a:latin typeface="Arial" panose="020B0604020202020204" pitchFamily="34" charset="0"/>
                <a:cs typeface="Arial" panose="020B0604020202020204" pitchFamily="34" charset="0"/>
              </a:rPr>
              <a:t> d’ </a:t>
            </a:r>
            <a:r>
              <a:rPr lang="en-US" dirty="0" err="1">
                <a:latin typeface="Arial" panose="020B0604020202020204" pitchFamily="34" charset="0"/>
                <a:cs typeface="Arial" panose="020B0604020202020204" pitchFamily="34" charset="0"/>
              </a:rPr>
              <a:t>Émilie</a:t>
            </a:r>
            <a:r>
              <a:rPr lang="en-US" dirty="0">
                <a:latin typeface="Arial" panose="020B0604020202020204" pitchFamily="34" charset="0"/>
                <a:cs typeface="Arial" panose="020B0604020202020204" pitchFamily="34" charset="0"/>
              </a:rPr>
              <a:t> Turgeon. </a:t>
            </a:r>
            <a:r>
              <a:rPr lang="en-US" i="1" dirty="0" err="1">
                <a:latin typeface="Arial" panose="020B0604020202020204" pitchFamily="34" charset="0"/>
                <a:cs typeface="Arial" panose="020B0604020202020204" pitchFamily="34" charset="0"/>
              </a:rPr>
              <a:t>crÉaTur</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illustratrice</a:t>
            </a:r>
            <a:r>
              <a:rPr lang="en-US" i="1" dirty="0">
                <a:latin typeface="Arial" panose="020B0604020202020204" pitchFamily="34" charset="0"/>
                <a:cs typeface="Arial" panose="020B0604020202020204" pitchFamily="34" charset="0"/>
              </a:rPr>
              <a:t>;</a:t>
            </a:r>
          </a:p>
          <a:p>
            <a:pPr marL="0" indent="0" defTabSz="914400">
              <a:buNone/>
            </a:pPr>
            <a:r>
              <a:rPr lang="en-US" dirty="0">
                <a:latin typeface="Arial" panose="020B0604020202020204" pitchFamily="34" charset="0"/>
                <a:cs typeface="Arial" panose="020B0604020202020204" pitchFamily="34" charset="0"/>
              </a:rPr>
              <a:t>Les images </a:t>
            </a:r>
            <a:r>
              <a:rPr lang="en-US" dirty="0" err="1">
                <a:latin typeface="Arial" panose="020B0604020202020204" pitchFamily="34" charset="0"/>
                <a:cs typeface="Arial" panose="020B0604020202020204" pitchFamily="34" charset="0"/>
              </a:rPr>
              <a:t>d’arrière</a:t>
            </a:r>
            <a:r>
              <a:rPr lang="en-US" dirty="0">
                <a:latin typeface="Arial" panose="020B0604020202020204" pitchFamily="34" charset="0"/>
                <a:cs typeface="Arial" panose="020B0604020202020204" pitchFamily="34" charset="0"/>
              </a:rPr>
              <a:t>-plan et </a:t>
            </a:r>
            <a:r>
              <a:rPr lang="en-US" dirty="0" err="1">
                <a:latin typeface="Arial" panose="020B0604020202020204" pitchFamily="34" charset="0"/>
                <a:cs typeface="Arial" panose="020B0604020202020204" pitchFamily="34" charset="0"/>
              </a:rPr>
              <a:t>certaines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cibles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sont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tirées</a:t>
            </a:r>
            <a:r>
              <a:rPr lang="en-US" dirty="0">
                <a:latin typeface="Arial" panose="020B0604020202020204" pitchFamily="34" charset="0"/>
                <a:cs typeface="Arial" panose="020B0604020202020204" pitchFamily="34" charset="0"/>
              </a:rPr>
              <a:t> des sites </a:t>
            </a:r>
            <a:r>
              <a:rPr lang="en-US" dirty="0" err="1">
                <a:latin typeface="Arial" panose="020B0604020202020204" pitchFamily="34" charset="0"/>
                <a:cs typeface="Arial" panose="020B0604020202020204" pitchFamily="34" charset="0"/>
              </a:rPr>
              <a:t>suivants</a:t>
            </a:r>
            <a:r>
              <a:rPr lang="en-US" dirty="0">
                <a:latin typeface="Arial" panose="020B0604020202020204" pitchFamily="34" charset="0"/>
                <a:cs typeface="Arial" panose="020B0604020202020204" pitchFamily="34" charset="0"/>
              </a:rPr>
              <a:t>: freepick.com, pixabay.com et educatout.com</a:t>
            </a:r>
          </a:p>
          <a:p>
            <a:pPr marL="0" indent="0" defTabSz="914400">
              <a:buNone/>
            </a:pPr>
            <a:r>
              <a:rPr lang="en-US" dirty="0">
                <a:latin typeface="Arial" panose="020B0604020202020204" pitchFamily="34" charset="0"/>
                <a:cs typeface="Arial" panose="020B0604020202020204" pitchFamily="34" charset="0"/>
              </a:rPr>
              <a:t>Les photos </a:t>
            </a:r>
            <a:r>
              <a:rPr lang="en-US" dirty="0" err="1">
                <a:latin typeface="Arial" panose="020B0604020202020204" pitchFamily="34" charset="0"/>
                <a:cs typeface="Arial" panose="020B0604020202020204" pitchFamily="34" charset="0"/>
              </a:rPr>
              <a:t>sont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tirées</a:t>
            </a:r>
            <a:r>
              <a:rPr lang="en-US" dirty="0">
                <a:latin typeface="Arial" panose="020B0604020202020204" pitchFamily="34" charset="0"/>
                <a:cs typeface="Arial" panose="020B0604020202020204" pitchFamily="34" charset="0"/>
              </a:rPr>
              <a:t> de la </a:t>
            </a:r>
            <a:r>
              <a:rPr lang="en-US" dirty="0" err="1">
                <a:latin typeface="Arial" panose="020B0604020202020204" pitchFamily="34" charset="0"/>
                <a:cs typeface="Arial" panose="020B0604020202020204" pitchFamily="34" charset="0"/>
              </a:rPr>
              <a:t>banque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Hemera</a:t>
            </a:r>
            <a:r>
              <a:rPr lang="en-US" dirty="0">
                <a:latin typeface="Arial" panose="020B0604020202020204" pitchFamily="34" charset="0"/>
                <a:cs typeface="Arial" panose="020B0604020202020204" pitchFamily="34" charset="0"/>
              </a:rPr>
              <a:t> –photos- Objects (</a:t>
            </a:r>
            <a:r>
              <a:rPr lang="en-US" dirty="0" err="1">
                <a:latin typeface="Arial" panose="020B0604020202020204" pitchFamily="34" charset="0"/>
                <a:cs typeface="Arial" panose="020B0604020202020204" pitchFamily="34" charset="0"/>
              </a:rPr>
              <a:t>libre</a:t>
            </a:r>
            <a:r>
              <a:rPr lang="en-US" dirty="0">
                <a:latin typeface="Arial" panose="020B0604020202020204" pitchFamily="34" charset="0"/>
                <a:cs typeface="Arial" panose="020B0604020202020204" pitchFamily="34" charset="0"/>
              </a:rPr>
              <a:t> de droits)</a:t>
            </a:r>
          </a:p>
          <a:p>
            <a:pPr marL="0" indent="0" defTabSz="914400">
              <a:buNone/>
            </a:pPr>
            <a:r>
              <a:rPr lang="en-US" dirty="0">
                <a:latin typeface="Arial" panose="020B0604020202020204" pitchFamily="34" charset="0"/>
                <a:cs typeface="Arial" panose="020B0604020202020204" pitchFamily="34" charset="0"/>
              </a:rPr>
              <a:t>Les sons </a:t>
            </a:r>
            <a:r>
              <a:rPr lang="en-US" dirty="0" err="1">
                <a:latin typeface="Arial" panose="020B0604020202020204" pitchFamily="34" charset="0"/>
                <a:cs typeface="Arial" panose="020B0604020202020204" pitchFamily="34" charset="0"/>
              </a:rPr>
              <a:t>sont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puisés</a:t>
            </a:r>
            <a:r>
              <a:rPr lang="en-US" dirty="0">
                <a:latin typeface="Arial" panose="020B0604020202020204" pitchFamily="34" charset="0"/>
                <a:cs typeface="Arial" panose="020B0604020202020204" pitchFamily="34" charset="0"/>
              </a:rPr>
              <a:t> de la </a:t>
            </a:r>
            <a:r>
              <a:rPr lang="en-US" dirty="0" err="1">
                <a:latin typeface="Arial" panose="020B0604020202020204" pitchFamily="34" charset="0"/>
                <a:cs typeface="Arial" panose="020B0604020202020204" pitchFamily="34" charset="0"/>
              </a:rPr>
              <a:t>bibliothèque</a:t>
            </a:r>
            <a:r>
              <a:rPr lang="en-US" dirty="0">
                <a:latin typeface="Arial" panose="020B0604020202020204" pitchFamily="34" charset="0"/>
                <a:cs typeface="Arial" panose="020B0604020202020204" pitchFamily="34" charset="0"/>
              </a:rPr>
              <a:t> : Audio YouTube et </a:t>
            </a:r>
            <a:r>
              <a:rPr lang="en-US" dirty="0" err="1">
                <a:latin typeface="Arial" panose="020B0604020202020204" pitchFamily="34" charset="0"/>
                <a:cs typeface="Arial" panose="020B0604020202020204" pitchFamily="34" charset="0"/>
              </a:rPr>
              <a:t>sonothèque</a:t>
            </a:r>
            <a:r>
              <a:rPr lang="en-US" dirty="0">
                <a:latin typeface="Arial" panose="020B0604020202020204" pitchFamily="34" charset="0"/>
                <a:cs typeface="Arial" panose="020B0604020202020204" pitchFamily="34" charset="0"/>
              </a:rPr>
              <a:t> (production </a:t>
            </a:r>
            <a:r>
              <a:rPr lang="en-US" dirty="0" err="1">
                <a:latin typeface="Arial" panose="020B0604020202020204" pitchFamily="34" charset="0"/>
                <a:cs typeface="Arial" panose="020B0604020202020204" pitchFamily="34" charset="0"/>
              </a:rPr>
              <a:t>libre</a:t>
            </a:r>
            <a:r>
              <a:rPr lang="en-US" dirty="0">
                <a:latin typeface="Arial" panose="020B0604020202020204" pitchFamily="34" charset="0"/>
                <a:cs typeface="Arial" panose="020B0604020202020204" pitchFamily="34" charset="0"/>
              </a:rPr>
              <a:t> de droits). </a:t>
            </a:r>
          </a:p>
          <a:p>
            <a:pPr marL="0" indent="-228600" defTabSz="914400"/>
            <a:endParaRPr lang="en-US" dirty="0"/>
          </a:p>
        </p:txBody>
      </p:sp>
    </p:spTree>
    <p:extLst>
      <p:ext uri="{BB962C8B-B14F-4D97-AF65-F5344CB8AC3E}">
        <p14:creationId xmlns:p14="http://schemas.microsoft.com/office/powerpoint/2010/main" val="9221138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Imag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2702" b="89915" l="23326" r="89915"/>
                    </a14:imgEffect>
                  </a14:imgLayer>
                </a14:imgProps>
              </a:ext>
              <a:ext uri="{28A0092B-C50C-407E-A947-70E740481C1C}">
                <a14:useLocalDpi xmlns:a14="http://schemas.microsoft.com/office/drawing/2010/main" val="0"/>
              </a:ext>
            </a:extLst>
          </a:blip>
          <a:stretch>
            <a:fillRect/>
          </a:stretch>
        </p:blipFill>
        <p:spPr>
          <a:xfrm>
            <a:off x="3333539" y="1709262"/>
            <a:ext cx="2807752" cy="2807752"/>
          </a:xfrm>
          <a:prstGeom prst="rect">
            <a:avLst/>
          </a:prstGeom>
        </p:spPr>
      </p:pic>
      <p:pic>
        <p:nvPicPr>
          <p:cNvPr id="3" name="Image 2">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157" b="89992" l="9931" r="89992"/>
                    </a14:imgEffect>
                  </a14:imgLayer>
                </a14:imgProps>
              </a:ext>
              <a:ext uri="{28A0092B-C50C-407E-A947-70E740481C1C}">
                <a14:useLocalDpi xmlns:a14="http://schemas.microsoft.com/office/drawing/2010/main" val="0"/>
              </a:ext>
            </a:extLst>
          </a:blip>
          <a:stretch>
            <a:fillRect/>
          </a:stretch>
        </p:blipFill>
        <p:spPr>
          <a:xfrm>
            <a:off x="5148064" y="4181775"/>
            <a:ext cx="2700020" cy="2700020"/>
          </a:xfrm>
          <a:prstGeom prst="rect">
            <a:avLst/>
          </a:prstGeom>
        </p:spPr>
      </p:pic>
      <p:pic>
        <p:nvPicPr>
          <p:cNvPr id="6" name="Image 5">
            <a:hlinkClick r:id="rId9" action="ppaction://hlinksldjump"/>
          </p:cNvPr>
          <p:cNvPicPr>
            <a:picLocks noChangeAspect="1"/>
          </p:cNvPicPr>
          <p:nvPr/>
        </p:nvPicPr>
        <p:blipFill>
          <a:blip r:embed="rId10"/>
          <a:stretch>
            <a:fillRect/>
          </a:stretch>
        </p:blipFill>
        <p:spPr>
          <a:xfrm>
            <a:off x="7164288" y="1934636"/>
            <a:ext cx="1008112" cy="1862944"/>
          </a:xfrm>
          <a:prstGeom prst="rect">
            <a:avLst/>
          </a:prstGeom>
        </p:spPr>
      </p:pic>
      <p:pic>
        <p:nvPicPr>
          <p:cNvPr id="7" name="Image 6">
            <a:hlinkClick r:id="rId11" action="ppaction://hlinksldjump"/>
          </p:cNvPr>
          <p:cNvPicPr>
            <a:picLocks noChangeAspect="1"/>
          </p:cNvPicPr>
          <p:nvPr/>
        </p:nvPicPr>
        <p:blipFill>
          <a:blip r:embed="rId12"/>
          <a:stretch>
            <a:fillRect/>
          </a:stretch>
        </p:blipFill>
        <p:spPr>
          <a:xfrm>
            <a:off x="1762929" y="4005064"/>
            <a:ext cx="1152525" cy="2028825"/>
          </a:xfrm>
          <a:prstGeom prst="rect">
            <a:avLst/>
          </a:prstGeom>
        </p:spPr>
      </p:pic>
      <p:pic>
        <p:nvPicPr>
          <p:cNvPr id="8" name="Image 7">
            <a:hlinkClick r:id="rId13" action="ppaction://hlinksldjump"/>
          </p:cNvPr>
          <p:cNvPicPr>
            <a:picLocks noChangeAspect="1"/>
          </p:cNvPicPr>
          <p:nvPr/>
        </p:nvPicPr>
        <p:blipFill>
          <a:blip r:embed="rId14"/>
          <a:stretch>
            <a:fillRect/>
          </a:stretch>
        </p:blipFill>
        <p:spPr>
          <a:xfrm>
            <a:off x="2888560" y="1708702"/>
            <a:ext cx="1095375" cy="2724150"/>
          </a:xfrm>
          <a:prstGeom prst="rect">
            <a:avLst/>
          </a:prstGeom>
        </p:spPr>
      </p:pic>
      <p:sp>
        <p:nvSpPr>
          <p:cNvPr id="10" name="Rectangle 9"/>
          <p:cNvSpPr/>
          <p:nvPr/>
        </p:nvSpPr>
        <p:spPr>
          <a:xfrm>
            <a:off x="2987100" y="1461952"/>
            <a:ext cx="1296506" cy="28083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1" name="Image 10"/>
          <p:cNvPicPr>
            <a:picLocks noChangeAspect="1"/>
          </p:cNvPicPr>
          <p:nvPr/>
        </p:nvPicPr>
        <p:blipFill>
          <a:blip r:embed="rId15"/>
          <a:stretch>
            <a:fillRect/>
          </a:stretch>
        </p:blipFill>
        <p:spPr>
          <a:xfrm>
            <a:off x="3374034" y="2456774"/>
            <a:ext cx="1008112" cy="818668"/>
          </a:xfrm>
          <a:prstGeom prst="rect">
            <a:avLst/>
          </a:prstGeom>
        </p:spPr>
      </p:pic>
      <p:pic>
        <p:nvPicPr>
          <p:cNvPr id="12" name="Image 11"/>
          <p:cNvPicPr>
            <a:picLocks noChangeAspect="1"/>
          </p:cNvPicPr>
          <p:nvPr/>
        </p:nvPicPr>
        <p:blipFill>
          <a:blip r:embed="rId15"/>
          <a:stretch>
            <a:fillRect/>
          </a:stretch>
        </p:blipFill>
        <p:spPr>
          <a:xfrm>
            <a:off x="4666285" y="2531508"/>
            <a:ext cx="1008112" cy="818668"/>
          </a:xfrm>
          <a:prstGeom prst="rect">
            <a:avLst/>
          </a:prstGeom>
        </p:spPr>
      </p:pic>
      <p:pic>
        <p:nvPicPr>
          <p:cNvPr id="13" name="Image 12"/>
          <p:cNvPicPr>
            <a:picLocks noChangeAspect="1"/>
          </p:cNvPicPr>
          <p:nvPr/>
        </p:nvPicPr>
        <p:blipFill>
          <a:blip r:embed="rId15"/>
          <a:stretch>
            <a:fillRect/>
          </a:stretch>
        </p:blipFill>
        <p:spPr>
          <a:xfrm>
            <a:off x="7826584" y="2596338"/>
            <a:ext cx="1008112" cy="818668"/>
          </a:xfrm>
          <a:prstGeom prst="rect">
            <a:avLst/>
          </a:prstGeom>
        </p:spPr>
      </p:pic>
      <p:pic>
        <p:nvPicPr>
          <p:cNvPr id="14" name="Image 13"/>
          <p:cNvPicPr>
            <a:picLocks noChangeAspect="1"/>
          </p:cNvPicPr>
          <p:nvPr/>
        </p:nvPicPr>
        <p:blipFill>
          <a:blip r:embed="rId15"/>
          <a:stretch>
            <a:fillRect/>
          </a:stretch>
        </p:blipFill>
        <p:spPr>
          <a:xfrm>
            <a:off x="1943165" y="4775459"/>
            <a:ext cx="1008112" cy="818668"/>
          </a:xfrm>
          <a:prstGeom prst="rect">
            <a:avLst/>
          </a:prstGeom>
        </p:spPr>
      </p:pic>
      <p:pic>
        <p:nvPicPr>
          <p:cNvPr id="15" name="Image 14"/>
          <p:cNvPicPr>
            <a:picLocks noChangeAspect="1"/>
          </p:cNvPicPr>
          <p:nvPr/>
        </p:nvPicPr>
        <p:blipFill>
          <a:blip r:embed="rId15"/>
          <a:stretch>
            <a:fillRect/>
          </a:stretch>
        </p:blipFill>
        <p:spPr>
          <a:xfrm>
            <a:off x="5500826" y="4826666"/>
            <a:ext cx="1008112" cy="818668"/>
          </a:xfrm>
          <a:prstGeom prst="rect">
            <a:avLst/>
          </a:prstGeom>
        </p:spPr>
      </p:pic>
      <p:sp>
        <p:nvSpPr>
          <p:cNvPr id="16" name="ZoneTexte 15">
            <a:hlinkClick r:id="rId16" action="ppaction://hlinksldjump"/>
            <a:extLst>
              <a:ext uri="{FF2B5EF4-FFF2-40B4-BE49-F238E27FC236}">
                <a16:creationId xmlns:a16="http://schemas.microsoft.com/office/drawing/2014/main" id="{C0B1A3BA-D3B1-4F33-8E22-F1A2D57DD788}"/>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dirty="0">
                <a:solidFill>
                  <a:prstClr val="black"/>
                </a:solidFill>
                <a:latin typeface="The Hand"/>
              </a:rPr>
              <a:t>Table des matières</a:t>
            </a:r>
          </a:p>
        </p:txBody>
      </p:sp>
    </p:spTree>
    <p:extLst>
      <p:ext uri="{BB962C8B-B14F-4D97-AF65-F5344CB8AC3E}">
        <p14:creationId xmlns:p14="http://schemas.microsoft.com/office/powerpoint/2010/main" val="24630807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1000" fill="hold"/>
                                        <p:tgtEl>
                                          <p:spTgt spid="12"/>
                                        </p:tgtEl>
                                        <p:attrNameLst>
                                          <p:attrName>ppt_w</p:attrName>
                                        </p:attrNameLst>
                                      </p:cBhvr>
                                      <p:tavLst>
                                        <p:tav tm="0">
                                          <p:val>
                                            <p:fltVal val="0"/>
                                          </p:val>
                                        </p:tav>
                                        <p:tav tm="100000">
                                          <p:val>
                                            <p:strVal val="#ppt_w"/>
                                          </p:val>
                                        </p:tav>
                                      </p:tavLst>
                                    </p:anim>
                                    <p:anim calcmode="lin" valueType="num">
                                      <p:cBhvr>
                                        <p:cTn id="17" dur="1000" fill="hold"/>
                                        <p:tgtEl>
                                          <p:spTgt spid="12"/>
                                        </p:tgtEl>
                                        <p:attrNameLst>
                                          <p:attrName>ppt_h</p:attrName>
                                        </p:attrNameLst>
                                      </p:cBhvr>
                                      <p:tavLst>
                                        <p:tav tm="0">
                                          <p:val>
                                            <p:fltVal val="0"/>
                                          </p:val>
                                        </p:tav>
                                        <p:tav tm="100000">
                                          <p:val>
                                            <p:strVal val="#ppt_h"/>
                                          </p:val>
                                        </p:tav>
                                      </p:tavLst>
                                    </p:anim>
                                    <p:anim calcmode="lin" valueType="num">
                                      <p:cBhvr>
                                        <p:cTn id="18" dur="1000" fill="hold"/>
                                        <p:tgtEl>
                                          <p:spTgt spid="12"/>
                                        </p:tgtEl>
                                        <p:attrNameLst>
                                          <p:attrName>style.rotation</p:attrName>
                                        </p:attrNameLst>
                                      </p:cBhvr>
                                      <p:tavLst>
                                        <p:tav tm="0">
                                          <p:val>
                                            <p:fltVal val="90"/>
                                          </p:val>
                                        </p:tav>
                                        <p:tav tm="100000">
                                          <p:val>
                                            <p:fltVal val="0"/>
                                          </p:val>
                                        </p:tav>
                                      </p:tavLst>
                                    </p:anim>
                                    <p:animEffect transition="in" filter="fade">
                                      <p:cBhvr>
                                        <p:cTn id="19" dur="1000"/>
                                        <p:tgtEl>
                                          <p:spTgt spid="12"/>
                                        </p:tgtEl>
                                      </p:cBhvr>
                                    </p:animEffect>
                                  </p:childTnLst>
                                </p:cTn>
                              </p:par>
                            </p:childTnLst>
                          </p:cTn>
                        </p:par>
                      </p:childTnLst>
                    </p:cTn>
                  </p:par>
                </p:childTnLst>
              </p:cTn>
              <p:nextCondLst>
                <p:cond evt="onClick" delay="0">
                  <p:tgtEl>
                    <p:spTgt spid="2"/>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fltVal val="0"/>
                                          </p:val>
                                        </p:tav>
                                        <p:tav tm="100000">
                                          <p:val>
                                            <p:strVal val="#ppt_w"/>
                                          </p:val>
                                        </p:tav>
                                      </p:tavLst>
                                    </p:anim>
                                    <p:anim calcmode="lin" valueType="num">
                                      <p:cBhvr>
                                        <p:cTn id="35" dur="1000" fill="hold"/>
                                        <p:tgtEl>
                                          <p:spTgt spid="14"/>
                                        </p:tgtEl>
                                        <p:attrNameLst>
                                          <p:attrName>ppt_h</p:attrName>
                                        </p:attrNameLst>
                                      </p:cBhvr>
                                      <p:tavLst>
                                        <p:tav tm="0">
                                          <p:val>
                                            <p:fltVal val="0"/>
                                          </p:val>
                                        </p:tav>
                                        <p:tav tm="100000">
                                          <p:val>
                                            <p:strVal val="#ppt_h"/>
                                          </p:val>
                                        </p:tav>
                                      </p:tavLst>
                                    </p:anim>
                                    <p:anim calcmode="lin" valueType="num">
                                      <p:cBhvr>
                                        <p:cTn id="36" dur="1000" fill="hold"/>
                                        <p:tgtEl>
                                          <p:spTgt spid="14"/>
                                        </p:tgtEl>
                                        <p:attrNameLst>
                                          <p:attrName>style.rotation</p:attrName>
                                        </p:attrNameLst>
                                      </p:cBhvr>
                                      <p:tavLst>
                                        <p:tav tm="0">
                                          <p:val>
                                            <p:fltVal val="90"/>
                                          </p:val>
                                        </p:tav>
                                        <p:tav tm="100000">
                                          <p:val>
                                            <p:fltVal val="0"/>
                                          </p:val>
                                        </p:tav>
                                      </p:tavLst>
                                    </p:anim>
                                    <p:animEffect transition="in" filter="fade">
                                      <p:cBhvr>
                                        <p:cTn id="37" dur="1000"/>
                                        <p:tgtEl>
                                          <p:spTgt spid="14"/>
                                        </p:tgtEl>
                                      </p:cBhvr>
                                    </p:animEffec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3"/>
                    </p:tgtEl>
                  </p:cond>
                </p:stCondLst>
                <p:endSync evt="end" delay="0">
                  <p:rtn val="all"/>
                </p:endSync>
                <p:childTnLst>
                  <p:par>
                    <p:cTn id="39" fill="hold">
                      <p:stCondLst>
                        <p:cond delay="0"/>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1000" fill="hold"/>
                                        <p:tgtEl>
                                          <p:spTgt spid="15"/>
                                        </p:tgtEl>
                                        <p:attrNameLst>
                                          <p:attrName>ppt_w</p:attrName>
                                        </p:attrNameLst>
                                      </p:cBhvr>
                                      <p:tavLst>
                                        <p:tav tm="0">
                                          <p:val>
                                            <p:fltVal val="0"/>
                                          </p:val>
                                        </p:tav>
                                        <p:tav tm="100000">
                                          <p:val>
                                            <p:strVal val="#ppt_w"/>
                                          </p:val>
                                        </p:tav>
                                      </p:tavLst>
                                    </p:anim>
                                    <p:anim calcmode="lin" valueType="num">
                                      <p:cBhvr>
                                        <p:cTn id="44" dur="1000" fill="hold"/>
                                        <p:tgtEl>
                                          <p:spTgt spid="15"/>
                                        </p:tgtEl>
                                        <p:attrNameLst>
                                          <p:attrName>ppt_h</p:attrName>
                                        </p:attrNameLst>
                                      </p:cBhvr>
                                      <p:tavLst>
                                        <p:tav tm="0">
                                          <p:val>
                                            <p:fltVal val="0"/>
                                          </p:val>
                                        </p:tav>
                                        <p:tav tm="100000">
                                          <p:val>
                                            <p:strVal val="#ppt_h"/>
                                          </p:val>
                                        </p:tav>
                                      </p:tavLst>
                                    </p:anim>
                                    <p:anim calcmode="lin" valueType="num">
                                      <p:cBhvr>
                                        <p:cTn id="45" dur="1000" fill="hold"/>
                                        <p:tgtEl>
                                          <p:spTgt spid="15"/>
                                        </p:tgtEl>
                                        <p:attrNameLst>
                                          <p:attrName>style.rotation</p:attrName>
                                        </p:attrNameLst>
                                      </p:cBhvr>
                                      <p:tavLst>
                                        <p:tav tm="0">
                                          <p:val>
                                            <p:fltVal val="90"/>
                                          </p:val>
                                        </p:tav>
                                        <p:tav tm="100000">
                                          <p:val>
                                            <p:fltVal val="0"/>
                                          </p:val>
                                        </p:tav>
                                      </p:tavLst>
                                    </p:anim>
                                    <p:animEffect transition="in" filter="fade">
                                      <p:cBhvr>
                                        <p:cTn id="46" dur="1000"/>
                                        <p:tgtEl>
                                          <p:spTgt spid="15"/>
                                        </p:tgtEl>
                                      </p:cBhvr>
                                    </p:animEffect>
                                  </p:childTnLst>
                                </p:cTn>
                              </p:par>
                            </p:childTnLst>
                          </p:cTn>
                        </p:par>
                      </p:childTnLst>
                    </p:cTn>
                  </p:par>
                </p:childTnLst>
              </p:cTn>
              <p:nextCondLst>
                <p:cond evt="onClick" delay="0">
                  <p:tgtEl>
                    <p:spTgt spid="3"/>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835696" y="896539"/>
            <a:ext cx="1907837" cy="4744707"/>
          </a:xfrm>
          <a:prstGeom prst="rect">
            <a:avLst/>
          </a:prstGeom>
        </p:spPr>
      </p:pic>
      <p:pic>
        <p:nvPicPr>
          <p:cNvPr id="5" name="Image 4"/>
          <p:cNvPicPr>
            <a:picLocks noChangeAspect="1"/>
          </p:cNvPicPr>
          <p:nvPr/>
        </p:nvPicPr>
        <p:blipFill>
          <a:blip r:embed="rId3"/>
          <a:stretch>
            <a:fillRect/>
          </a:stretch>
        </p:blipFill>
        <p:spPr>
          <a:xfrm>
            <a:off x="5940152" y="2348880"/>
            <a:ext cx="2039434" cy="1656184"/>
          </a:xfrm>
          <a:prstGeom prst="rect">
            <a:avLst/>
          </a:prstGeom>
        </p:spPr>
      </p:pic>
      <p:sp>
        <p:nvSpPr>
          <p:cNvPr id="6" name="Rectangle 5">
            <a:hlinkClick r:id="rId4" action="ppaction://hlinksldjump"/>
          </p:cNvPr>
          <p:cNvSpPr/>
          <p:nvPr/>
        </p:nvSpPr>
        <p:spPr>
          <a:xfrm>
            <a:off x="5730861" y="4509120"/>
            <a:ext cx="2248725"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Retour au magasin d’animaux</a:t>
            </a:r>
          </a:p>
        </p:txBody>
      </p:sp>
      <p:sp>
        <p:nvSpPr>
          <p:cNvPr id="7" name="ZoneTexte 6">
            <a:hlinkClick r:id="rId5" action="ppaction://hlinksldjump"/>
            <a:extLst>
              <a:ext uri="{FF2B5EF4-FFF2-40B4-BE49-F238E27FC236}">
                <a16:creationId xmlns:a16="http://schemas.microsoft.com/office/drawing/2014/main" id="{64708FA4-5503-4031-82CD-55DA400E88FF}"/>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dirty="0">
                <a:solidFill>
                  <a:prstClr val="black"/>
                </a:solidFill>
                <a:latin typeface="The Hand"/>
              </a:rPr>
              <a:t>Table des matières</a:t>
            </a:r>
          </a:p>
        </p:txBody>
      </p:sp>
    </p:spTree>
    <p:extLst>
      <p:ext uri="{BB962C8B-B14F-4D97-AF65-F5344CB8AC3E}">
        <p14:creationId xmlns:p14="http://schemas.microsoft.com/office/powerpoint/2010/main" val="27315549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BEBA8EAE-BF5A-486C-A8C5-ECC9F3942E4B}">
                <a14:imgProps xmlns:a14="http://schemas.microsoft.com/office/drawing/2010/main">
                  <a14:imgLayer r:embed="rId3">
                    <a14:imgEffect>
                      <a14:backgroundRemoval t="12702" b="89915" l="23326" r="89915"/>
                    </a14:imgEffect>
                  </a14:imgLayer>
                </a14:imgProps>
              </a:ext>
              <a:ext uri="{28A0092B-C50C-407E-A947-70E740481C1C}">
                <a14:useLocalDpi xmlns:a14="http://schemas.microsoft.com/office/drawing/2010/main" val="0"/>
              </a:ext>
            </a:extLst>
          </a:blip>
          <a:stretch>
            <a:fillRect/>
          </a:stretch>
        </p:blipFill>
        <p:spPr>
          <a:xfrm>
            <a:off x="755576" y="1268760"/>
            <a:ext cx="3456384" cy="3456384"/>
          </a:xfrm>
          <a:prstGeom prst="rect">
            <a:avLst/>
          </a:prstGeom>
        </p:spPr>
      </p:pic>
      <p:sp>
        <p:nvSpPr>
          <p:cNvPr id="4" name="Rectangle 3">
            <a:hlinkClick r:id="rId4" action="ppaction://hlinksldjump"/>
          </p:cNvPr>
          <p:cNvSpPr/>
          <p:nvPr/>
        </p:nvSpPr>
        <p:spPr>
          <a:xfrm>
            <a:off x="5730861" y="4509120"/>
            <a:ext cx="2248725"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Retour au magasin d’animaux</a:t>
            </a:r>
          </a:p>
        </p:txBody>
      </p:sp>
      <p:sp>
        <p:nvSpPr>
          <p:cNvPr id="5" name="ZoneTexte 4">
            <a:hlinkClick r:id="rId5" action="ppaction://hlinksldjump"/>
            <a:extLst>
              <a:ext uri="{FF2B5EF4-FFF2-40B4-BE49-F238E27FC236}">
                <a16:creationId xmlns:a16="http://schemas.microsoft.com/office/drawing/2014/main" id="{2CF15E16-03A9-41F1-8BB1-E77F28C10158}"/>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dirty="0">
                <a:solidFill>
                  <a:prstClr val="black"/>
                </a:solidFill>
                <a:latin typeface="The Hand"/>
              </a:rPr>
              <a:t>Table des matières</a:t>
            </a:r>
          </a:p>
        </p:txBody>
      </p:sp>
    </p:spTree>
    <p:extLst>
      <p:ext uri="{BB962C8B-B14F-4D97-AF65-F5344CB8AC3E}">
        <p14:creationId xmlns:p14="http://schemas.microsoft.com/office/powerpoint/2010/main" val="26273340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55576" y="476672"/>
            <a:ext cx="3312368" cy="6121102"/>
          </a:xfrm>
          <a:prstGeom prst="rect">
            <a:avLst/>
          </a:prstGeom>
        </p:spPr>
      </p:pic>
      <p:sp>
        <p:nvSpPr>
          <p:cNvPr id="4" name="Rectangle 3">
            <a:hlinkClick r:id="rId3" action="ppaction://hlinksldjump"/>
          </p:cNvPr>
          <p:cNvSpPr/>
          <p:nvPr/>
        </p:nvSpPr>
        <p:spPr>
          <a:xfrm>
            <a:off x="5730861" y="4509120"/>
            <a:ext cx="2248725"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Retour au magasin d’animaux</a:t>
            </a:r>
          </a:p>
        </p:txBody>
      </p:sp>
      <p:sp>
        <p:nvSpPr>
          <p:cNvPr id="5" name="ZoneTexte 4">
            <a:hlinkClick r:id="rId4" action="ppaction://hlinksldjump"/>
            <a:extLst>
              <a:ext uri="{FF2B5EF4-FFF2-40B4-BE49-F238E27FC236}">
                <a16:creationId xmlns:a16="http://schemas.microsoft.com/office/drawing/2014/main" id="{23573AE5-9D20-4EB3-BFF2-A3B28F7DE6E8}"/>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dirty="0">
                <a:solidFill>
                  <a:prstClr val="black"/>
                </a:solidFill>
                <a:latin typeface="The Hand"/>
              </a:rPr>
              <a:t>Table des matières</a:t>
            </a:r>
          </a:p>
        </p:txBody>
      </p:sp>
    </p:spTree>
    <p:extLst>
      <p:ext uri="{BB962C8B-B14F-4D97-AF65-F5344CB8AC3E}">
        <p14:creationId xmlns:p14="http://schemas.microsoft.com/office/powerpoint/2010/main" val="42645777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763688" y="1196752"/>
            <a:ext cx="2160999" cy="3804073"/>
          </a:xfrm>
          <a:prstGeom prst="rect">
            <a:avLst/>
          </a:prstGeom>
        </p:spPr>
      </p:pic>
      <p:sp>
        <p:nvSpPr>
          <p:cNvPr id="4" name="Rectangle 3">
            <a:hlinkClick r:id="rId3" action="ppaction://hlinksldjump"/>
          </p:cNvPr>
          <p:cNvSpPr/>
          <p:nvPr/>
        </p:nvSpPr>
        <p:spPr>
          <a:xfrm>
            <a:off x="5730861" y="4509120"/>
            <a:ext cx="2248725"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Retour au magasin d’animaux</a:t>
            </a:r>
          </a:p>
        </p:txBody>
      </p:sp>
      <p:sp>
        <p:nvSpPr>
          <p:cNvPr id="5" name="ZoneTexte 4">
            <a:hlinkClick r:id="rId4" action="ppaction://hlinksldjump"/>
            <a:extLst>
              <a:ext uri="{FF2B5EF4-FFF2-40B4-BE49-F238E27FC236}">
                <a16:creationId xmlns:a16="http://schemas.microsoft.com/office/drawing/2014/main" id="{95200CFE-FCCD-489E-B6C6-F4B26AE42A49}"/>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dirty="0">
                <a:solidFill>
                  <a:prstClr val="black"/>
                </a:solidFill>
                <a:latin typeface="The Hand"/>
              </a:rPr>
              <a:t>Table des matières</a:t>
            </a:r>
          </a:p>
        </p:txBody>
      </p:sp>
    </p:spTree>
    <p:extLst>
      <p:ext uri="{BB962C8B-B14F-4D97-AF65-F5344CB8AC3E}">
        <p14:creationId xmlns:p14="http://schemas.microsoft.com/office/powerpoint/2010/main" val="5702728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BEBA8EAE-BF5A-486C-A8C5-ECC9F3942E4B}">
                <a14:imgProps xmlns:a14="http://schemas.microsoft.com/office/drawing/2010/main">
                  <a14:imgLayer r:embed="rId3">
                    <a14:imgEffect>
                      <a14:backgroundRemoval t="4157" b="89992" l="9931" r="89992"/>
                    </a14:imgEffect>
                  </a14:imgLayer>
                </a14:imgProps>
              </a:ext>
              <a:ext uri="{28A0092B-C50C-407E-A947-70E740481C1C}">
                <a14:useLocalDpi xmlns:a14="http://schemas.microsoft.com/office/drawing/2010/main" val="0"/>
              </a:ext>
            </a:extLst>
          </a:blip>
          <a:stretch>
            <a:fillRect/>
          </a:stretch>
        </p:blipFill>
        <p:spPr>
          <a:xfrm>
            <a:off x="1259632" y="1772816"/>
            <a:ext cx="2700020" cy="2700020"/>
          </a:xfrm>
          <a:prstGeom prst="rect">
            <a:avLst/>
          </a:prstGeom>
        </p:spPr>
      </p:pic>
      <p:pic>
        <p:nvPicPr>
          <p:cNvPr id="3" name="Image 2"/>
          <p:cNvPicPr>
            <a:picLocks noChangeAspect="1"/>
          </p:cNvPicPr>
          <p:nvPr/>
        </p:nvPicPr>
        <p:blipFill>
          <a:blip r:embed="rId4"/>
          <a:stretch>
            <a:fillRect/>
          </a:stretch>
        </p:blipFill>
        <p:spPr>
          <a:xfrm>
            <a:off x="5868144" y="1742604"/>
            <a:ext cx="2039434" cy="1656184"/>
          </a:xfrm>
          <a:prstGeom prst="rect">
            <a:avLst/>
          </a:prstGeom>
        </p:spPr>
      </p:pic>
      <p:sp>
        <p:nvSpPr>
          <p:cNvPr id="5" name="Rectangle 4">
            <a:hlinkClick r:id="rId5" action="ppaction://hlinksldjump"/>
          </p:cNvPr>
          <p:cNvSpPr/>
          <p:nvPr/>
        </p:nvSpPr>
        <p:spPr>
          <a:xfrm>
            <a:off x="5730861" y="4509120"/>
            <a:ext cx="2248725"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Retour au magasin d’animaux</a:t>
            </a:r>
          </a:p>
        </p:txBody>
      </p:sp>
      <p:sp>
        <p:nvSpPr>
          <p:cNvPr id="6" name="ZoneTexte 5">
            <a:hlinkClick r:id="rId6" action="ppaction://hlinksldjump"/>
            <a:extLst>
              <a:ext uri="{FF2B5EF4-FFF2-40B4-BE49-F238E27FC236}">
                <a16:creationId xmlns:a16="http://schemas.microsoft.com/office/drawing/2014/main" id="{A2B5DFC2-CC5B-455A-93D7-C2F566049C7F}"/>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dirty="0">
                <a:solidFill>
                  <a:prstClr val="black"/>
                </a:solidFill>
                <a:latin typeface="The Hand"/>
              </a:rPr>
              <a:t>Table des matières</a:t>
            </a:r>
          </a:p>
        </p:txBody>
      </p:sp>
    </p:spTree>
    <p:extLst>
      <p:ext uri="{BB962C8B-B14F-4D97-AF65-F5344CB8AC3E}">
        <p14:creationId xmlns:p14="http://schemas.microsoft.com/office/powerpoint/2010/main" val="15196464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 7" descr="Une image contenant table, enfant, groupe, petit&#10;&#10;Description générée automatiquement">
            <a:extLst>
              <a:ext uri="{FF2B5EF4-FFF2-40B4-BE49-F238E27FC236}">
                <a16:creationId xmlns:a16="http://schemas.microsoft.com/office/drawing/2014/main" id="{F84E9A0D-DA20-4E70-AB09-7007CFF9DA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98" r="9092" b="1"/>
          <a:stretch/>
        </p:blipFill>
        <p:spPr>
          <a:xfrm>
            <a:off x="2642616" y="10"/>
            <a:ext cx="6501384" cy="6857990"/>
          </a:xfrm>
          <a:prstGeom prst="rect">
            <a:avLst/>
          </a:prstGeom>
        </p:spPr>
      </p:pic>
      <p:sp>
        <p:nvSpPr>
          <p:cNvPr id="64" name="Rectangle 63">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4B370A6F-6665-416B-A4BA-0BC90DBFA34B}"/>
              </a:ext>
            </a:extLst>
          </p:cNvPr>
          <p:cNvSpPr>
            <a:spLocks noGrp="1"/>
          </p:cNvSpPr>
          <p:nvPr>
            <p:ph type="title"/>
          </p:nvPr>
        </p:nvSpPr>
        <p:spPr>
          <a:xfrm>
            <a:off x="358485" y="1122363"/>
            <a:ext cx="3017520" cy="3204134"/>
          </a:xfrm>
        </p:spPr>
        <p:txBody>
          <a:bodyPr vert="horz" lIns="91440" tIns="45720" rIns="91440" bIns="45720" rtlCol="0" anchor="b">
            <a:normAutofit/>
          </a:bodyPr>
          <a:lstStyle/>
          <a:p>
            <a:pPr defTabSz="914400"/>
            <a:r>
              <a:rPr lang="en-US" sz="4200" b="1" dirty="0">
                <a:latin typeface="Bradley Hand ITC" panose="03070402050302030203" pitchFamily="66" charset="0"/>
                <a:cs typeface="Arial" panose="020B0604020202020204" pitchFamily="34" charset="0"/>
              </a:rPr>
              <a:t>Exercice 6</a:t>
            </a:r>
            <a:br>
              <a:rPr lang="en-US" sz="4200" b="1" dirty="0">
                <a:latin typeface="Bradley Hand ITC" panose="03070402050302030203" pitchFamily="66" charset="0"/>
                <a:cs typeface="Arial" panose="020B0604020202020204" pitchFamily="34" charset="0"/>
              </a:rPr>
            </a:br>
            <a:r>
              <a:rPr lang="en-US" sz="4200" b="1" dirty="0">
                <a:latin typeface="Bradley Hand ITC" panose="03070402050302030203" pitchFamily="66" charset="0"/>
                <a:cs typeface="Arial" panose="020B0604020202020204" pitchFamily="34" charset="0"/>
              </a:rPr>
              <a:t>La fête de </a:t>
            </a:r>
            <a:r>
              <a:rPr lang="en-US" sz="4200" b="1" dirty="0" err="1">
                <a:latin typeface="Bradley Hand ITC" panose="03070402050302030203" pitchFamily="66" charset="0"/>
                <a:cs typeface="Arial" panose="020B0604020202020204" pitchFamily="34" charset="0"/>
              </a:rPr>
              <a:t>Lilou</a:t>
            </a:r>
            <a:endParaRPr lang="en-US" sz="4200" b="1" dirty="0">
              <a:latin typeface="Bradley Hand ITC" panose="03070402050302030203" pitchFamily="66" charset="0"/>
              <a:cs typeface="Arial" panose="020B0604020202020204" pitchFamily="34" charset="0"/>
            </a:endParaRPr>
          </a:p>
        </p:txBody>
      </p:sp>
      <p:sp>
        <p:nvSpPr>
          <p:cNvPr id="66" name="Rectangle 6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8" name="Rectangle 6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0911783A-5C6D-4C94-8DA8-223825B96747}"/>
              </a:ext>
            </a:extLst>
          </p:cNvPr>
          <p:cNvSpPr txBox="1"/>
          <p:nvPr/>
        </p:nvSpPr>
        <p:spPr>
          <a:xfrm>
            <a:off x="179512" y="4785631"/>
            <a:ext cx="4572000" cy="646331"/>
          </a:xfrm>
          <a:prstGeom prst="rect">
            <a:avLst/>
          </a:prstGeom>
          <a:noFill/>
        </p:spPr>
        <p:txBody>
          <a:bodyPr wrap="square">
            <a:spAutoFit/>
          </a:bodyPr>
          <a:lstStyle/>
          <a:p>
            <a:pPr>
              <a:spcAft>
                <a:spcPts val="600"/>
              </a:spcAft>
            </a:pPr>
            <a:r>
              <a:rPr lang="fr-CA" dirty="0">
                <a:solidFill>
                  <a:prstClr val="black"/>
                </a:solidFill>
                <a:latin typeface="Arial" panose="020B0604020202020204" pitchFamily="34" charset="0"/>
                <a:cs typeface="Arial" panose="020B0604020202020204" pitchFamily="34" charset="0"/>
              </a:rPr>
              <a:t>Apprentissage des sons: un-ou-in-an-au-eu et on</a:t>
            </a:r>
          </a:p>
        </p:txBody>
      </p:sp>
      <p:sp>
        <p:nvSpPr>
          <p:cNvPr id="9" name="ZoneTexte 8">
            <a:hlinkClick r:id="rId3" action="ppaction://hlinksldjump"/>
            <a:extLst>
              <a:ext uri="{FF2B5EF4-FFF2-40B4-BE49-F238E27FC236}">
                <a16:creationId xmlns:a16="http://schemas.microsoft.com/office/drawing/2014/main" id="{0F9137FF-1D29-4FD9-AA70-EECB0D7E567B}"/>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dirty="0">
                <a:solidFill>
                  <a:prstClr val="black"/>
                </a:solidFill>
                <a:latin typeface="The Hand"/>
              </a:rPr>
              <a:t>Table des matières</a:t>
            </a:r>
          </a:p>
        </p:txBody>
      </p:sp>
    </p:spTree>
    <p:extLst>
      <p:ext uri="{BB962C8B-B14F-4D97-AF65-F5344CB8AC3E}">
        <p14:creationId xmlns:p14="http://schemas.microsoft.com/office/powerpoint/2010/main" val="10036647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09B81C-FF2A-41B2-AB9B-59EF78388C0D}"/>
              </a:ext>
            </a:extLst>
          </p:cNvPr>
          <p:cNvSpPr>
            <a:spLocks noGrp="1"/>
          </p:cNvSpPr>
          <p:nvPr>
            <p:ph type="title"/>
          </p:nvPr>
        </p:nvSpPr>
        <p:spPr>
          <a:xfrm>
            <a:off x="1979712" y="748936"/>
            <a:ext cx="4939868" cy="1286160"/>
          </a:xfrm>
        </p:spPr>
        <p:txBody>
          <a:bodyPr anchor="b">
            <a:normAutofit/>
          </a:bodyPr>
          <a:lstStyle/>
          <a:p>
            <a:r>
              <a:rPr lang="fr-CA" b="1" dirty="0">
                <a:latin typeface="Bradley Hand ITC" panose="03070402050302030203" pitchFamily="66" charset="0"/>
              </a:rPr>
              <a:t>6) La fête de Lilou</a:t>
            </a:r>
          </a:p>
        </p:txBody>
      </p:sp>
      <p:sp>
        <p:nvSpPr>
          <p:cNvPr id="3" name="Espace réservé du contenu 2">
            <a:extLst>
              <a:ext uri="{FF2B5EF4-FFF2-40B4-BE49-F238E27FC236}">
                <a16:creationId xmlns:a16="http://schemas.microsoft.com/office/drawing/2014/main" id="{B4B9331C-FBA1-4529-A095-DF0E8C7BC38A}"/>
              </a:ext>
            </a:extLst>
          </p:cNvPr>
          <p:cNvSpPr>
            <a:spLocks noGrp="1"/>
          </p:cNvSpPr>
          <p:nvPr>
            <p:ph idx="1"/>
          </p:nvPr>
        </p:nvSpPr>
        <p:spPr>
          <a:xfrm>
            <a:off x="1115616" y="2195139"/>
            <a:ext cx="7531027" cy="4230960"/>
          </a:xfrm>
        </p:spPr>
        <p:txBody>
          <a:bodyPr>
            <a:noAutofit/>
          </a:bodyPr>
          <a:lstStyle/>
          <a:p>
            <a:pPr marL="0" indent="0">
              <a:buNone/>
            </a:pPr>
            <a:r>
              <a:rPr lang="fr-CA" sz="1400" b="1" dirty="0">
                <a:latin typeface="Arial" panose="020B0604020202020204" pitchFamily="34" charset="0"/>
                <a:cs typeface="Arial" panose="020B0604020202020204" pitchFamily="34" charset="0"/>
              </a:rPr>
              <a:t>But:  </a:t>
            </a:r>
            <a:r>
              <a:rPr lang="fr-CA" sz="1400" dirty="0">
                <a:latin typeface="Arial" panose="020B0604020202020204" pitchFamily="34" charset="0"/>
                <a:cs typeface="Arial" panose="020B0604020202020204" pitchFamily="34" charset="0"/>
              </a:rPr>
              <a:t>Pratiquer à décoder les sons: un/ou, in/an, eu/on.</a:t>
            </a:r>
          </a:p>
          <a:p>
            <a:pPr marL="0" indent="0">
              <a:buNone/>
            </a:pPr>
            <a:r>
              <a:rPr lang="fr-CA" sz="1400" b="1" dirty="0">
                <a:latin typeface="Arial" panose="020B0604020202020204" pitchFamily="34" charset="0"/>
                <a:cs typeface="Arial" panose="020B0604020202020204" pitchFamily="34" charset="0"/>
              </a:rPr>
              <a:t>Contexte</a:t>
            </a:r>
            <a:r>
              <a:rPr lang="fr-CA" sz="1400" dirty="0">
                <a:latin typeface="Arial" panose="020B0604020202020204" pitchFamily="34" charset="0"/>
                <a:cs typeface="Arial" panose="020B0604020202020204" pitchFamily="34" charset="0"/>
              </a:rPr>
              <a:t>:</a:t>
            </a:r>
          </a:p>
          <a:p>
            <a:pPr marL="0" indent="0">
              <a:buNone/>
            </a:pPr>
            <a:r>
              <a:rPr lang="fr-CA" sz="1400" dirty="0">
                <a:latin typeface="Arial" panose="020B0604020202020204" pitchFamily="34" charset="0"/>
                <a:cs typeface="Arial" panose="020B0604020202020204" pitchFamily="34" charset="0"/>
              </a:rPr>
              <a:t>C’est la fête de Lilou. Pour l’occasion, il a invité ses amis à la maison. Sa maman a inventé un nouveau jeu et a acheté une </a:t>
            </a:r>
            <a:r>
              <a:rPr lang="fr-CA" sz="1400" b="1" i="0" dirty="0">
                <a:solidFill>
                  <a:srgbClr val="202122"/>
                </a:solidFill>
                <a:effectLst/>
                <a:latin typeface="Arial" panose="020B0604020202020204" pitchFamily="34" charset="0"/>
              </a:rPr>
              <a:t>piñata</a:t>
            </a:r>
            <a:r>
              <a:rPr lang="fr-CA" sz="1400" dirty="0">
                <a:latin typeface="Arial" panose="020B0604020202020204" pitchFamily="34" charset="0"/>
                <a:cs typeface="Arial" panose="020B0604020202020204" pitchFamily="34" charset="0"/>
              </a:rPr>
              <a:t>.  Il suffit de tourner la roue chanceuse pour réaliser un petit défi.  Une fois le défi relevé, l’ami peut cliquer sur la </a:t>
            </a:r>
            <a:r>
              <a:rPr kumimoji="0" lang="fr-CA" sz="1400" b="1"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piñata</a:t>
            </a:r>
            <a:r>
              <a:rPr lang="fr-CA" sz="1400" dirty="0">
                <a:latin typeface="Arial" panose="020B0604020202020204" pitchFamily="34" charset="0"/>
                <a:cs typeface="Arial" panose="020B0604020202020204" pitchFamily="34" charset="0"/>
              </a:rPr>
              <a:t>.  Le gagnant est celui qui réussit à la faire éclater.  </a:t>
            </a:r>
          </a:p>
          <a:p>
            <a:pPr marL="0" indent="0">
              <a:buNone/>
            </a:pPr>
            <a:r>
              <a:rPr lang="fr-CA" sz="1400" b="1" dirty="0">
                <a:latin typeface="Arial" panose="020B0604020202020204" pitchFamily="34" charset="0"/>
                <a:cs typeface="Arial" panose="020B0604020202020204" pitchFamily="34" charset="0"/>
              </a:rPr>
              <a:t>Consigne</a:t>
            </a:r>
            <a:r>
              <a:rPr lang="fr-CA" sz="1400" dirty="0">
                <a:latin typeface="Arial" panose="020B0604020202020204" pitchFamily="34" charset="0"/>
                <a:cs typeface="Arial" panose="020B0604020202020204" pitchFamily="34" charset="0"/>
              </a:rPr>
              <a:t>:</a:t>
            </a:r>
          </a:p>
          <a:p>
            <a:pPr marL="0" indent="0">
              <a:buNone/>
            </a:pPr>
            <a:r>
              <a:rPr lang="fr-CA" sz="1400" dirty="0">
                <a:latin typeface="Arial" panose="020B0604020202020204" pitchFamily="34" charset="0"/>
                <a:cs typeface="Arial" panose="020B0604020202020204" pitchFamily="34" charset="0"/>
              </a:rPr>
              <a:t>L’adulte ou l’enfant fait tourner la roue en cliquant sur le mot:  </a:t>
            </a:r>
            <a:r>
              <a:rPr lang="fr-CA" sz="1400" i="1" dirty="0">
                <a:latin typeface="Arial" panose="020B0604020202020204" pitchFamily="34" charset="0"/>
                <a:cs typeface="Arial" panose="020B0604020202020204" pitchFamily="34" charset="0"/>
              </a:rPr>
              <a:t>jouer</a:t>
            </a:r>
            <a:r>
              <a:rPr lang="fr-CA" sz="1400" dirty="0">
                <a:latin typeface="Arial" panose="020B0604020202020204" pitchFamily="34" charset="0"/>
                <a:cs typeface="Arial" panose="020B0604020202020204" pitchFamily="34" charset="0"/>
              </a:rPr>
              <a:t>.  La roue s’arrêtera si on clique de nouveau sur la pastille.   Si la roue s’arrête sur l’image du ballon, cliquer sur les ballons  et vous serez dirigés vers un jeu qui vise à  identifier les voyelles </a:t>
            </a:r>
            <a:r>
              <a:rPr lang="fr-CA" sz="1400" dirty="0">
                <a:solidFill>
                  <a:srgbClr val="98298F"/>
                </a:solidFill>
                <a:latin typeface="Arial" panose="020B0604020202020204" pitchFamily="34" charset="0"/>
                <a:cs typeface="Arial" panose="020B0604020202020204" pitchFamily="34" charset="0"/>
              </a:rPr>
              <a:t>un</a:t>
            </a:r>
            <a:r>
              <a:rPr lang="fr-CA" sz="1400" dirty="0">
                <a:latin typeface="Arial" panose="020B0604020202020204" pitchFamily="34" charset="0"/>
                <a:cs typeface="Arial" panose="020B0604020202020204" pitchFamily="34" charset="0"/>
              </a:rPr>
              <a:t> et </a:t>
            </a:r>
            <a:r>
              <a:rPr lang="fr-CA" sz="1400" dirty="0">
                <a:solidFill>
                  <a:srgbClr val="98298F"/>
                </a:solidFill>
                <a:latin typeface="Arial" panose="020B0604020202020204" pitchFamily="34" charset="0"/>
                <a:cs typeface="Arial" panose="020B0604020202020204" pitchFamily="34" charset="0"/>
              </a:rPr>
              <a:t>ou. </a:t>
            </a:r>
            <a:r>
              <a:rPr lang="fr-CA" sz="1400" dirty="0">
                <a:latin typeface="Arial" panose="020B0604020202020204" pitchFamily="34" charset="0"/>
                <a:cs typeface="Arial" panose="020B0604020202020204" pitchFamily="34" charset="0"/>
              </a:rPr>
              <a:t>(mots cibles: loupe, un, brun, chou)</a:t>
            </a:r>
          </a:p>
          <a:p>
            <a:pPr marL="0" indent="0">
              <a:buNone/>
            </a:pPr>
            <a:r>
              <a:rPr lang="fr-CA" sz="1400" dirty="0">
                <a:latin typeface="Arial" panose="020B0604020202020204" pitchFamily="34" charset="0"/>
                <a:cs typeface="Arial" panose="020B0604020202020204" pitchFamily="34" charset="0"/>
              </a:rPr>
              <a:t> Si la roue s’arrête sur le gâteau, cliquez sur le gâteau et vous serez dirigés vers un jeu pour identifier les voyelles: </a:t>
            </a:r>
            <a:r>
              <a:rPr lang="fr-CA" sz="1400" dirty="0">
                <a:solidFill>
                  <a:srgbClr val="FF8B98"/>
                </a:solidFill>
                <a:latin typeface="Arial" panose="020B0604020202020204" pitchFamily="34" charset="0"/>
                <a:cs typeface="Arial" panose="020B0604020202020204" pitchFamily="34" charset="0"/>
              </a:rPr>
              <a:t>in</a:t>
            </a:r>
            <a:r>
              <a:rPr lang="fr-CA" sz="1400" dirty="0">
                <a:latin typeface="Arial" panose="020B0604020202020204" pitchFamily="34" charset="0"/>
                <a:cs typeface="Arial" panose="020B0604020202020204" pitchFamily="34" charset="0"/>
              </a:rPr>
              <a:t> et </a:t>
            </a:r>
            <a:r>
              <a:rPr lang="fr-CA" sz="1400" dirty="0">
                <a:solidFill>
                  <a:srgbClr val="FF8B98"/>
                </a:solidFill>
                <a:latin typeface="Arial" panose="020B0604020202020204" pitchFamily="34" charset="0"/>
                <a:cs typeface="Arial" panose="020B0604020202020204" pitchFamily="34" charset="0"/>
              </a:rPr>
              <a:t>an </a:t>
            </a:r>
            <a:r>
              <a:rPr lang="fr-CA" sz="1400" dirty="0">
                <a:latin typeface="Arial" panose="020B0604020202020204" pitchFamily="34" charset="0"/>
                <a:cs typeface="Arial" panose="020B0604020202020204" pitchFamily="34" charset="0"/>
              </a:rPr>
              <a:t>(mots cibles: bain, pain, paon, gant , dent, langue). </a:t>
            </a:r>
          </a:p>
          <a:p>
            <a:pPr marL="0" indent="0">
              <a:buNone/>
            </a:pPr>
            <a:r>
              <a:rPr lang="fr-CA" sz="1400" dirty="0">
                <a:latin typeface="Arial" panose="020B0604020202020204" pitchFamily="34" charset="0"/>
                <a:cs typeface="Arial" panose="020B0604020202020204" pitchFamily="34" charset="0"/>
              </a:rPr>
              <a:t>Si la roue s’arrête sur un cadeau, cliquez sur le cadeau et vous serez dirigés vers un jeu pour identifier les voyelles : </a:t>
            </a:r>
            <a:r>
              <a:rPr lang="fr-CA" sz="1400" dirty="0">
                <a:solidFill>
                  <a:srgbClr val="0E636A"/>
                </a:solidFill>
                <a:latin typeface="Arial" panose="020B0604020202020204" pitchFamily="34" charset="0"/>
                <a:cs typeface="Arial" panose="020B0604020202020204" pitchFamily="34" charset="0"/>
              </a:rPr>
              <a:t>Eu</a:t>
            </a:r>
            <a:r>
              <a:rPr lang="fr-CA" sz="1400" dirty="0">
                <a:latin typeface="Arial" panose="020B0604020202020204" pitchFamily="34" charset="0"/>
                <a:cs typeface="Arial" panose="020B0604020202020204" pitchFamily="34" charset="0"/>
              </a:rPr>
              <a:t> et </a:t>
            </a:r>
            <a:r>
              <a:rPr lang="fr-CA" sz="1400" dirty="0">
                <a:solidFill>
                  <a:srgbClr val="0E636A"/>
                </a:solidFill>
                <a:latin typeface="Arial" panose="020B0604020202020204" pitchFamily="34" charset="0"/>
                <a:cs typeface="Arial" panose="020B0604020202020204" pitchFamily="34" charset="0"/>
              </a:rPr>
              <a:t>on</a:t>
            </a:r>
            <a:r>
              <a:rPr lang="fr-CA" sz="1400" dirty="0">
                <a:latin typeface="Arial" panose="020B0604020202020204" pitchFamily="34" charset="0"/>
                <a:cs typeface="Arial" panose="020B0604020202020204" pitchFamily="34" charset="0"/>
              </a:rPr>
              <a:t>.  (mots cibles: queue,  deux, bonbon, rond.</a:t>
            </a:r>
          </a:p>
          <a:p>
            <a:pPr marL="0" indent="0">
              <a:buNone/>
            </a:pPr>
            <a:r>
              <a:rPr lang="fr-CA" sz="1400" dirty="0">
                <a:latin typeface="Arial" panose="020B0604020202020204" pitchFamily="34" charset="0"/>
                <a:cs typeface="Arial" panose="020B0604020202020204" pitchFamily="34" charset="0"/>
              </a:rPr>
              <a:t>A chaque tour, l’enfant peut cliquer sur la </a:t>
            </a:r>
            <a:r>
              <a:rPr kumimoji="0" lang="fr-CA" sz="1400" b="1"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piñata</a:t>
            </a:r>
            <a:r>
              <a:rPr lang="fr-CA" sz="1400" dirty="0">
                <a:latin typeface="Arial" panose="020B0604020202020204" pitchFamily="34" charset="0"/>
                <a:cs typeface="Arial" panose="020B0604020202020204" pitchFamily="34" charset="0"/>
              </a:rPr>
              <a:t>.  Celle-ci éclatera après 12 essais.  </a:t>
            </a:r>
          </a:p>
          <a:p>
            <a:pPr marL="0" indent="0">
              <a:buNone/>
            </a:pPr>
            <a:endParaRPr lang="fr-CA" sz="1400" dirty="0">
              <a:latin typeface="Arial" panose="020B0604020202020204" pitchFamily="34" charset="0"/>
              <a:cs typeface="Arial" panose="020B0604020202020204" pitchFamily="34" charset="0"/>
            </a:endParaRPr>
          </a:p>
          <a:p>
            <a:pPr marL="0" indent="0">
              <a:buNone/>
            </a:pPr>
            <a:endParaRPr lang="fr-CA" sz="1400" dirty="0">
              <a:latin typeface="Arial" panose="020B0604020202020204" pitchFamily="34" charset="0"/>
              <a:cs typeface="Arial" panose="020B0604020202020204" pitchFamily="34" charset="0"/>
            </a:endParaRPr>
          </a:p>
          <a:p>
            <a:pPr marL="0" indent="0">
              <a:buNone/>
            </a:pPr>
            <a:endParaRPr lang="fr-CA" sz="1400" dirty="0">
              <a:latin typeface="Arial" panose="020B0604020202020204" pitchFamily="34" charset="0"/>
              <a:cs typeface="Arial" panose="020B0604020202020204" pitchFamily="34" charset="0"/>
            </a:endParaRPr>
          </a:p>
          <a:p>
            <a:pPr marL="0" indent="0">
              <a:buNone/>
            </a:pPr>
            <a:endParaRPr lang="fr-CA" sz="1400" dirty="0">
              <a:latin typeface="Arial" panose="020B0604020202020204" pitchFamily="34" charset="0"/>
              <a:cs typeface="Arial" panose="020B0604020202020204" pitchFamily="34" charset="0"/>
            </a:endParaRPr>
          </a:p>
        </p:txBody>
      </p:sp>
      <p:cxnSp>
        <p:nvCxnSpPr>
          <p:cNvPr id="15"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FAA525"/>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64ED71C3-BABE-4F28-8270-23ECFA241A5E}"/>
              </a:ext>
            </a:extLst>
          </p:cNvPr>
          <p:cNvPicPr>
            <a:picLocks noChangeAspect="1"/>
          </p:cNvPicPr>
          <p:nvPr/>
        </p:nvPicPr>
        <p:blipFill>
          <a:blip r:embed="rId2"/>
          <a:stretch>
            <a:fillRect/>
          </a:stretch>
        </p:blipFill>
        <p:spPr>
          <a:xfrm>
            <a:off x="7164288" y="47626"/>
            <a:ext cx="1833389" cy="2027580"/>
          </a:xfrm>
          <a:prstGeom prst="rect">
            <a:avLst/>
          </a:prstGeom>
        </p:spPr>
      </p:pic>
      <p:pic>
        <p:nvPicPr>
          <p:cNvPr id="6" name="Image 5">
            <a:extLst>
              <a:ext uri="{FF2B5EF4-FFF2-40B4-BE49-F238E27FC236}">
                <a16:creationId xmlns:a16="http://schemas.microsoft.com/office/drawing/2014/main" id="{7C157206-D628-49E5-9819-5A8384740923}"/>
              </a:ext>
            </a:extLst>
          </p:cNvPr>
          <p:cNvPicPr>
            <a:picLocks noChangeAspect="1"/>
          </p:cNvPicPr>
          <p:nvPr/>
        </p:nvPicPr>
        <p:blipFill rotWithShape="1">
          <a:blip r:embed="rId3"/>
          <a:srcRect l="9929" r="11284" b="-4"/>
          <a:stretch/>
        </p:blipFill>
        <p:spPr>
          <a:xfrm>
            <a:off x="395536" y="724689"/>
            <a:ext cx="892780" cy="1231725"/>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5"/>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sp>
        <p:nvSpPr>
          <p:cNvPr id="7" name="ZoneTexte 6">
            <a:hlinkClick r:id="rId4" action="ppaction://hlinksldjump"/>
            <a:extLst>
              <a:ext uri="{FF2B5EF4-FFF2-40B4-BE49-F238E27FC236}">
                <a16:creationId xmlns:a16="http://schemas.microsoft.com/office/drawing/2014/main" id="{B4D2AF2D-5295-4F0F-906C-53757E06F42D}"/>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dirty="0">
                <a:solidFill>
                  <a:prstClr val="black"/>
                </a:solidFill>
                <a:latin typeface="The Hand"/>
              </a:rPr>
              <a:t>Table des matières</a:t>
            </a:r>
          </a:p>
        </p:txBody>
      </p:sp>
    </p:spTree>
    <p:extLst>
      <p:ext uri="{BB962C8B-B14F-4D97-AF65-F5344CB8AC3E}">
        <p14:creationId xmlns:p14="http://schemas.microsoft.com/office/powerpoint/2010/main" val="26690329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5000" r="-25000"/>
          </a:stretch>
        </a:blipFill>
        <a:effectLst/>
      </p:bgPr>
    </p:bg>
    <p:spTree>
      <p:nvGrpSpPr>
        <p:cNvPr id="1" name=""/>
        <p:cNvGrpSpPr/>
        <p:nvPr/>
      </p:nvGrpSpPr>
      <p:grpSpPr>
        <a:xfrm>
          <a:off x="0" y="0"/>
          <a:ext cx="0" cy="0"/>
          <a:chOff x="0" y="0"/>
          <a:chExt cx="0" cy="0"/>
        </a:xfrm>
      </p:grpSpPr>
      <p:pic>
        <p:nvPicPr>
          <p:cNvPr id="34" name="Image 33">
            <a:extLst>
              <a:ext uri="{FF2B5EF4-FFF2-40B4-BE49-F238E27FC236}">
                <a16:creationId xmlns:a16="http://schemas.microsoft.com/office/drawing/2014/main" id="{1ED8D515-206A-DE43-A3DC-6725FBF4732B}"/>
              </a:ext>
            </a:extLst>
          </p:cNvPr>
          <p:cNvPicPr>
            <a:picLocks noChangeAspect="1"/>
          </p:cNvPicPr>
          <p:nvPr/>
        </p:nvPicPr>
        <p:blipFill rotWithShape="1">
          <a:blip r:embed="rId6"/>
          <a:srcRect t="36954" b="31626"/>
          <a:stretch/>
        </p:blipFill>
        <p:spPr>
          <a:xfrm>
            <a:off x="479032" y="7085885"/>
            <a:ext cx="3105939" cy="639801"/>
          </a:xfrm>
          <a:prstGeom prst="rect">
            <a:avLst/>
          </a:prstGeom>
        </p:spPr>
      </p:pic>
      <p:pic>
        <p:nvPicPr>
          <p:cNvPr id="35" name="Image 34">
            <a:extLst>
              <a:ext uri="{FF2B5EF4-FFF2-40B4-BE49-F238E27FC236}">
                <a16:creationId xmlns:a16="http://schemas.microsoft.com/office/drawing/2014/main" id="{1C81C23D-8303-4A49-B60F-9801A76484DD}"/>
              </a:ext>
            </a:extLst>
          </p:cNvPr>
          <p:cNvPicPr>
            <a:picLocks noChangeAspect="1"/>
          </p:cNvPicPr>
          <p:nvPr/>
        </p:nvPicPr>
        <p:blipFill rotWithShape="1">
          <a:blip r:embed="rId7"/>
          <a:srcRect t="-712" b="63118"/>
          <a:stretch/>
        </p:blipFill>
        <p:spPr>
          <a:xfrm>
            <a:off x="4357256" y="7023014"/>
            <a:ext cx="3105939" cy="765544"/>
          </a:xfrm>
          <a:prstGeom prst="rect">
            <a:avLst/>
          </a:prstGeom>
        </p:spPr>
      </p:pic>
      <p:pic>
        <p:nvPicPr>
          <p:cNvPr id="39" name="Image 38">
            <a:extLst>
              <a:ext uri="{FF2B5EF4-FFF2-40B4-BE49-F238E27FC236}">
                <a16:creationId xmlns:a16="http://schemas.microsoft.com/office/drawing/2014/main" id="{94485337-7577-BF46-8F3B-653C80CBA303}"/>
              </a:ext>
            </a:extLst>
          </p:cNvPr>
          <p:cNvPicPr>
            <a:picLocks noChangeAspect="1"/>
          </p:cNvPicPr>
          <p:nvPr/>
        </p:nvPicPr>
        <p:blipFill rotWithShape="1">
          <a:blip r:embed="rId8">
            <a:clrChange>
              <a:clrFrom>
                <a:srgbClr val="FFFFFF"/>
              </a:clrFrom>
              <a:clrTo>
                <a:srgbClr val="FFFFFF">
                  <a:alpha val="0"/>
                </a:srgbClr>
              </a:clrTo>
            </a:clrChange>
          </a:blip>
          <a:srcRect l="3144" t="8061" r="50000" b="13237"/>
          <a:stretch/>
        </p:blipFill>
        <p:spPr>
          <a:xfrm>
            <a:off x="5940270" y="2270053"/>
            <a:ext cx="2337431" cy="2617379"/>
          </a:xfrm>
          <a:prstGeom prst="rect">
            <a:avLst/>
          </a:prstGeom>
        </p:spPr>
      </p:pic>
      <p:grpSp>
        <p:nvGrpSpPr>
          <p:cNvPr id="77" name="Tekhnologic Logo">
            <a:extLst>
              <a:ext uri="{FF2B5EF4-FFF2-40B4-BE49-F238E27FC236}">
                <a16:creationId xmlns:a16="http://schemas.microsoft.com/office/drawing/2014/main" id="{AB2EBDD2-437F-2842-8383-31B6F69DC96D}"/>
              </a:ext>
            </a:extLst>
          </p:cNvPr>
          <p:cNvGrpSpPr/>
          <p:nvPr/>
        </p:nvGrpSpPr>
        <p:grpSpPr>
          <a:xfrm>
            <a:off x="4137771" y="5851198"/>
            <a:ext cx="501740" cy="109324"/>
            <a:chOff x="4965945" y="6630924"/>
            <a:chExt cx="1978085" cy="416321"/>
          </a:xfrm>
        </p:grpSpPr>
        <p:pic>
          <p:nvPicPr>
            <p:cNvPr id="78" name="Image">
              <a:extLst>
                <a:ext uri="{FF2B5EF4-FFF2-40B4-BE49-F238E27FC236}">
                  <a16:creationId xmlns:a16="http://schemas.microsoft.com/office/drawing/2014/main" id="{A9C30B0E-8C35-994E-AC37-989A96920F34}"/>
                </a:ext>
              </a:extLst>
            </p:cNvPr>
            <p:cNvPicPr>
              <a:picLocks noChangeAspect="1"/>
            </p:cNvPicPr>
            <p:nvPr/>
          </p:nvPicPr>
          <p:blipFill>
            <a:blip r:embed="rId9" cstate="print">
              <a:duotone>
                <a:schemeClr val="accent1">
                  <a:shade val="45000"/>
                  <a:satMod val="135000"/>
                </a:schemeClr>
                <a:prstClr val="white"/>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464435" y="6630924"/>
              <a:ext cx="180000" cy="180000"/>
            </a:xfrm>
            <a:prstGeom prst="rect">
              <a:avLst/>
            </a:prstGeom>
          </p:spPr>
        </p:pic>
        <p:sp>
          <p:nvSpPr>
            <p:cNvPr id="79" name="Text">
              <a:extLst>
                <a:ext uri="{FF2B5EF4-FFF2-40B4-BE49-F238E27FC236}">
                  <a16:creationId xmlns:a16="http://schemas.microsoft.com/office/drawing/2014/main" id="{878A7340-6BC1-FF42-B074-A65859AD0472}"/>
                </a:ext>
              </a:extLst>
            </p:cNvPr>
            <p:cNvSpPr/>
            <p:nvPr/>
          </p:nvSpPr>
          <p:spPr>
            <a:xfrm>
              <a:off x="4965945" y="6651675"/>
              <a:ext cx="1978085" cy="395570"/>
            </a:xfrm>
            <a:prstGeom prst="rect">
              <a:avLst/>
            </a:prstGeom>
            <a:noFill/>
          </p:spPr>
          <p:txBody>
            <a:bodyPr wrap="none" lIns="0" tIns="0" rIns="0" bIns="0">
              <a:spAutoFit/>
            </a:bodyPr>
            <a:lstStyle/>
            <a:p>
              <a:pPr algn="ctr"/>
              <a:r>
                <a:rPr lang="en-US" sz="675" b="1" dirty="0">
                  <a:ln w="0"/>
                  <a:solidFill>
                    <a:srgbClr val="3059A2"/>
                  </a:solidFill>
                  <a:latin typeface="Century Gothic" panose="020B0502020202020204" pitchFamily="34" charset="0"/>
                </a:rPr>
                <a:t>tekhnologic</a:t>
              </a:r>
            </a:p>
          </p:txBody>
        </p:sp>
      </p:grpSp>
      <p:sp>
        <p:nvSpPr>
          <p:cNvPr id="80" name="Anchor">
            <a:extLst>
              <a:ext uri="{FF2B5EF4-FFF2-40B4-BE49-F238E27FC236}">
                <a16:creationId xmlns:a16="http://schemas.microsoft.com/office/drawing/2014/main" id="{450FEA28-90AD-C349-BECB-64C59F882695}"/>
              </a:ext>
            </a:extLst>
          </p:cNvPr>
          <p:cNvSpPr/>
          <p:nvPr/>
        </p:nvSpPr>
        <p:spPr>
          <a:xfrm>
            <a:off x="3897000" y="2754001"/>
            <a:ext cx="456569" cy="472676"/>
          </a:xfrm>
          <a:prstGeom prst="ellipse">
            <a:avLst/>
          </a:prstGeom>
          <a:solidFill>
            <a:srgbClr val="00B050">
              <a:alpha val="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prstClr val="black"/>
              </a:solidFill>
              <a:latin typeface="Arial" panose="020B0604020202020204" pitchFamily="34" charset="0"/>
              <a:cs typeface="Arial" panose="020B0604020202020204" pitchFamily="34" charset="0"/>
            </a:endParaRPr>
          </a:p>
        </p:txBody>
      </p:sp>
      <p:sp>
        <p:nvSpPr>
          <p:cNvPr id="132" name="Spinner BG">
            <a:extLst>
              <a:ext uri="{FF2B5EF4-FFF2-40B4-BE49-F238E27FC236}">
                <a16:creationId xmlns:a16="http://schemas.microsoft.com/office/drawing/2014/main" id="{38D32537-3E6A-744F-9FD9-C972E3C0F33C}"/>
              </a:ext>
            </a:extLst>
          </p:cNvPr>
          <p:cNvSpPr/>
          <p:nvPr/>
        </p:nvSpPr>
        <p:spPr>
          <a:xfrm>
            <a:off x="104775" y="907515"/>
            <a:ext cx="1389813" cy="141229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sp>
        <p:nvSpPr>
          <p:cNvPr id="133" name="Anchor">
            <a:extLst>
              <a:ext uri="{FF2B5EF4-FFF2-40B4-BE49-F238E27FC236}">
                <a16:creationId xmlns:a16="http://schemas.microsoft.com/office/drawing/2014/main" id="{07BC7D8E-FC25-2E40-AE1F-90045BE5A305}"/>
              </a:ext>
            </a:extLst>
          </p:cNvPr>
          <p:cNvSpPr/>
          <p:nvPr/>
        </p:nvSpPr>
        <p:spPr>
          <a:xfrm>
            <a:off x="640843" y="1436160"/>
            <a:ext cx="307339" cy="302590"/>
          </a:xfrm>
          <a:prstGeom prst="ellipse">
            <a:avLst/>
          </a:prstGeom>
          <a:solidFill>
            <a:srgbClr val="00B050">
              <a:alpha val="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prstClr val="black"/>
              </a:solidFill>
              <a:latin typeface="Arial" panose="020B0604020202020204" pitchFamily="34" charset="0"/>
              <a:cs typeface="Arial" panose="020B0604020202020204" pitchFamily="34" charset="0"/>
            </a:endParaRPr>
          </a:p>
        </p:txBody>
      </p:sp>
      <p:grpSp>
        <p:nvGrpSpPr>
          <p:cNvPr id="134" name="Spinning Wheel 3">
            <a:extLst>
              <a:ext uri="{FF2B5EF4-FFF2-40B4-BE49-F238E27FC236}">
                <a16:creationId xmlns:a16="http://schemas.microsoft.com/office/drawing/2014/main" id="{E0F31441-D08F-3541-A2B6-D1B31391E92C}"/>
              </a:ext>
            </a:extLst>
          </p:cNvPr>
          <p:cNvGrpSpPr/>
          <p:nvPr/>
        </p:nvGrpSpPr>
        <p:grpSpPr>
          <a:xfrm>
            <a:off x="0" y="857250"/>
            <a:ext cx="1405281" cy="1437494"/>
            <a:chOff x="2374284" y="-93289"/>
            <a:chExt cx="6548077" cy="6760650"/>
          </a:xfrm>
        </p:grpSpPr>
        <p:sp>
          <p:nvSpPr>
            <p:cNvPr id="135" name="Segment 3">
              <a:extLst>
                <a:ext uri="{FF2B5EF4-FFF2-40B4-BE49-F238E27FC236}">
                  <a16:creationId xmlns:a16="http://schemas.microsoft.com/office/drawing/2014/main" id="{B9DC8405-55E9-CB49-8560-CCE4DCE120D1}"/>
                </a:ext>
              </a:extLst>
            </p:cNvPr>
            <p:cNvSpPr/>
            <p:nvPr/>
          </p:nvSpPr>
          <p:spPr>
            <a:xfrm rot="19800000">
              <a:off x="2374284" y="956606"/>
              <a:ext cx="4586319" cy="3061410"/>
            </a:xfrm>
            <a:custGeom>
              <a:avLst/>
              <a:gdLst>
                <a:gd name="connsiteX0" fmla="*/ 4586319 w 4586319"/>
                <a:gd name="connsiteY0" fmla="*/ 408752 h 3061410"/>
                <a:gd name="connsiteX1" fmla="*/ 3487764 w 4586319"/>
                <a:gd name="connsiteY1" fmla="*/ 2311505 h 3061410"/>
                <a:gd name="connsiteX2" fmla="*/ 3412331 w 4586319"/>
                <a:gd name="connsiteY2" fmla="*/ 2272887 h 3061410"/>
                <a:gd name="connsiteX3" fmla="*/ 2312118 w 4586319"/>
                <a:gd name="connsiteY3" fmla="*/ 2629020 h 3061410"/>
                <a:gd name="connsiteX4" fmla="*/ 2202894 w 4586319"/>
                <a:gd name="connsiteY4" fmla="*/ 2953836 h 3061410"/>
                <a:gd name="connsiteX5" fmla="*/ 2200063 w 4586319"/>
                <a:gd name="connsiteY5" fmla="*/ 3061410 h 3061410"/>
                <a:gd name="connsiteX6" fmla="*/ 1855 w 4586319"/>
                <a:gd name="connsiteY6" fmla="*/ 3061410 h 3061410"/>
                <a:gd name="connsiteX7" fmla="*/ 0 w 4586319"/>
                <a:gd name="connsiteY7" fmla="*/ 2978339 h 3061410"/>
                <a:gd name="connsiteX8" fmla="*/ 409444 w 4586319"/>
                <a:gd name="connsiteY8" fmla="*/ 1530510 h 3061410"/>
                <a:gd name="connsiteX9" fmla="*/ 4451120 w 4586319"/>
                <a:gd name="connsiteY9" fmla="*/ 335188 h 3061410"/>
                <a:gd name="connsiteX10" fmla="*/ 4586319 w 4586319"/>
                <a:gd name="connsiteY10" fmla="*/ 408752 h 306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86319" h="3061410">
                  <a:moveTo>
                    <a:pt x="4586319" y="408752"/>
                  </a:moveTo>
                  <a:lnTo>
                    <a:pt x="3487764" y="2311505"/>
                  </a:lnTo>
                  <a:lnTo>
                    <a:pt x="3412331" y="2272887"/>
                  </a:lnTo>
                  <a:cubicBezTo>
                    <a:pt x="3013372" y="2093579"/>
                    <a:pt x="2535529" y="2242060"/>
                    <a:pt x="2312118" y="2629020"/>
                  </a:cubicBezTo>
                  <a:cubicBezTo>
                    <a:pt x="2252542" y="2732209"/>
                    <a:pt x="2216698" y="2842588"/>
                    <a:pt x="2202894" y="2953836"/>
                  </a:cubicBezTo>
                  <a:lnTo>
                    <a:pt x="2200063" y="3061410"/>
                  </a:lnTo>
                  <a:lnTo>
                    <a:pt x="1855" y="3061410"/>
                  </a:lnTo>
                  <a:lnTo>
                    <a:pt x="0" y="2978339"/>
                  </a:lnTo>
                  <a:cubicBezTo>
                    <a:pt x="12811" y="2485078"/>
                    <a:pt x="145383" y="1987878"/>
                    <a:pt x="409444" y="1530510"/>
                  </a:cubicBezTo>
                  <a:cubicBezTo>
                    <a:pt x="1228033" y="112672"/>
                    <a:pt x="3009942" y="-402242"/>
                    <a:pt x="4451120" y="335188"/>
                  </a:cubicBezTo>
                  <a:lnTo>
                    <a:pt x="4586319" y="408752"/>
                  </a:lnTo>
                  <a:close/>
                </a:path>
              </a:pathLst>
            </a:custGeom>
            <a:solidFill>
              <a:srgbClr val="EB298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sp>
          <p:nvSpPr>
            <p:cNvPr id="136" name="Segment 2">
              <a:extLst>
                <a:ext uri="{FF2B5EF4-FFF2-40B4-BE49-F238E27FC236}">
                  <a16:creationId xmlns:a16="http://schemas.microsoft.com/office/drawing/2014/main" id="{E60192CE-43B2-5B46-BCDA-AE885FED8456}"/>
                </a:ext>
              </a:extLst>
            </p:cNvPr>
            <p:cNvSpPr/>
            <p:nvPr/>
          </p:nvSpPr>
          <p:spPr>
            <a:xfrm rot="19800000">
              <a:off x="3907377" y="3611351"/>
              <a:ext cx="4582421" cy="3056010"/>
            </a:xfrm>
            <a:custGeom>
              <a:avLst/>
              <a:gdLst>
                <a:gd name="connsiteX0" fmla="*/ 2198032 w 4582421"/>
                <a:gd name="connsiteY0" fmla="*/ 0 h 3056010"/>
                <a:gd name="connsiteX1" fmla="*/ 2196570 w 4582421"/>
                <a:gd name="connsiteY1" fmla="*/ 55560 h 3056010"/>
                <a:gd name="connsiteX2" fmla="*/ 2626055 w 4582421"/>
                <a:gd name="connsiteY2" fmla="*/ 742864 h 3056010"/>
                <a:gd name="connsiteX3" fmla="*/ 3436020 w 4582421"/>
                <a:gd name="connsiteY3" fmla="*/ 771157 h 3056010"/>
                <a:gd name="connsiteX4" fmla="*/ 3483405 w 4582421"/>
                <a:gd name="connsiteY4" fmla="*/ 742111 h 3056010"/>
                <a:gd name="connsiteX5" fmla="*/ 4582421 w 4582421"/>
                <a:gd name="connsiteY5" fmla="*/ 2645662 h 3056010"/>
                <a:gd name="connsiteX6" fmla="*/ 4399561 w 4582421"/>
                <a:gd name="connsiteY6" fmla="*/ 2745861 h 3056010"/>
                <a:gd name="connsiteX7" fmla="*/ 1527545 w 4582421"/>
                <a:gd name="connsiteY7" fmla="*/ 2645538 h 3056010"/>
                <a:gd name="connsiteX8" fmla="*/ 4655 w 4582421"/>
                <a:gd name="connsiteY8" fmla="*/ 208461 h 3056010"/>
                <a:gd name="connsiteX9" fmla="*/ 0 w 4582421"/>
                <a:gd name="connsiteY9" fmla="*/ 0 h 3056010"/>
                <a:gd name="connsiteX10" fmla="*/ 2198032 w 4582421"/>
                <a:gd name="connsiteY10" fmla="*/ 0 h 305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82421" h="3056010">
                  <a:moveTo>
                    <a:pt x="2198032" y="0"/>
                  </a:moveTo>
                  <a:lnTo>
                    <a:pt x="2196570" y="55560"/>
                  </a:lnTo>
                  <a:cubicBezTo>
                    <a:pt x="2216099" y="331901"/>
                    <a:pt x="2368082" y="593923"/>
                    <a:pt x="2626055" y="742864"/>
                  </a:cubicBezTo>
                  <a:cubicBezTo>
                    <a:pt x="2884028" y="891805"/>
                    <a:pt x="3186937" y="892415"/>
                    <a:pt x="3436020" y="771157"/>
                  </a:cubicBezTo>
                  <a:lnTo>
                    <a:pt x="3483405" y="742111"/>
                  </a:lnTo>
                  <a:lnTo>
                    <a:pt x="4582421" y="2645662"/>
                  </a:lnTo>
                  <a:lnTo>
                    <a:pt x="4399561" y="2745861"/>
                  </a:lnTo>
                  <a:cubicBezTo>
                    <a:pt x="3516347" y="3175824"/>
                    <a:pt x="2442280" y="3173660"/>
                    <a:pt x="1527545" y="2645538"/>
                  </a:cubicBezTo>
                  <a:cubicBezTo>
                    <a:pt x="612811" y="2117416"/>
                    <a:pt x="73904" y="1188328"/>
                    <a:pt x="4655" y="208461"/>
                  </a:cubicBezTo>
                  <a:lnTo>
                    <a:pt x="0" y="0"/>
                  </a:lnTo>
                  <a:lnTo>
                    <a:pt x="2198032" y="0"/>
                  </a:lnTo>
                  <a:close/>
                </a:path>
              </a:pathLst>
            </a:custGeom>
            <a:solidFill>
              <a:srgbClr val="07944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sp>
          <p:nvSpPr>
            <p:cNvPr id="137" name="Segment 1">
              <a:extLst>
                <a:ext uri="{FF2B5EF4-FFF2-40B4-BE49-F238E27FC236}">
                  <a16:creationId xmlns:a16="http://schemas.microsoft.com/office/drawing/2014/main" id="{99E1B6B3-1235-6247-9C9C-1DFE8B901819}"/>
                </a:ext>
              </a:extLst>
            </p:cNvPr>
            <p:cNvSpPr/>
            <p:nvPr/>
          </p:nvSpPr>
          <p:spPr>
            <a:xfrm rot="19800000">
              <a:off x="6290780" y="-93289"/>
              <a:ext cx="2631581" cy="5298469"/>
            </a:xfrm>
            <a:custGeom>
              <a:avLst/>
              <a:gdLst>
                <a:gd name="connsiteX0" fmla="*/ 1101071 w 2631581"/>
                <a:gd name="connsiteY0" fmla="*/ 0 h 5298469"/>
                <a:gd name="connsiteX1" fmla="*/ 1235450 w 2631581"/>
                <a:gd name="connsiteY1" fmla="*/ 82182 h 5298469"/>
                <a:gd name="connsiteX2" fmla="*/ 2221108 w 2631581"/>
                <a:gd name="connsiteY2" fmla="*/ 4180037 h 5298469"/>
                <a:gd name="connsiteX3" fmla="*/ 1171973 w 2631581"/>
                <a:gd name="connsiteY3" fmla="*/ 5258540 h 5298469"/>
                <a:gd name="connsiteX4" fmla="*/ 1099104 w 2631581"/>
                <a:gd name="connsiteY4" fmla="*/ 5298469 h 5298469"/>
                <a:gd name="connsiteX5" fmla="*/ 0 w 2631581"/>
                <a:gd name="connsiteY5" fmla="*/ 3394766 h 5298469"/>
                <a:gd name="connsiteX6" fmla="*/ 91747 w 2631581"/>
                <a:gd name="connsiteY6" fmla="*/ 3338527 h 5298469"/>
                <a:gd name="connsiteX7" fmla="*/ 318434 w 2631581"/>
                <a:gd name="connsiteY7" fmla="*/ 3081528 h 5298469"/>
                <a:gd name="connsiteX8" fmla="*/ 76747 w 2631581"/>
                <a:gd name="connsiteY8" fmla="*/ 1950649 h 5298469"/>
                <a:gd name="connsiteX9" fmla="*/ 2562 w 2631581"/>
                <a:gd name="connsiteY9" fmla="*/ 1902674 h 5298469"/>
                <a:gd name="connsiteX10" fmla="*/ 1101071 w 2631581"/>
                <a:gd name="connsiteY10" fmla="*/ 0 h 5298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1581" h="5298469">
                  <a:moveTo>
                    <a:pt x="1101071" y="0"/>
                  </a:moveTo>
                  <a:lnTo>
                    <a:pt x="1235450" y="82182"/>
                  </a:lnTo>
                  <a:cubicBezTo>
                    <a:pt x="2594672" y="961563"/>
                    <a:pt x="3039698" y="2762199"/>
                    <a:pt x="2221108" y="4180037"/>
                  </a:cubicBezTo>
                  <a:cubicBezTo>
                    <a:pt x="1957047" y="4637405"/>
                    <a:pt x="1592745" y="5000815"/>
                    <a:pt x="1171973" y="5258540"/>
                  </a:cubicBezTo>
                  <a:lnTo>
                    <a:pt x="1099104" y="5298469"/>
                  </a:lnTo>
                  <a:lnTo>
                    <a:pt x="0" y="3394766"/>
                  </a:lnTo>
                  <a:lnTo>
                    <a:pt x="91747" y="3338527"/>
                  </a:lnTo>
                  <a:cubicBezTo>
                    <a:pt x="181188" y="3270948"/>
                    <a:pt x="258857" y="3184717"/>
                    <a:pt x="318434" y="3081528"/>
                  </a:cubicBezTo>
                  <a:cubicBezTo>
                    <a:pt x="541845" y="2694568"/>
                    <a:pt x="431512" y="2206504"/>
                    <a:pt x="76747" y="1950649"/>
                  </a:cubicBezTo>
                  <a:lnTo>
                    <a:pt x="2562" y="1902674"/>
                  </a:lnTo>
                  <a:lnTo>
                    <a:pt x="1101071" y="0"/>
                  </a:lnTo>
                  <a:close/>
                </a:path>
              </a:pathLst>
            </a:custGeom>
            <a:solidFill>
              <a:srgbClr val="3BE6E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sp>
          <p:nvSpPr>
            <p:cNvPr id="138" name="Segment 3 Text">
              <a:extLst>
                <a:ext uri="{FF2B5EF4-FFF2-40B4-BE49-F238E27FC236}">
                  <a16:creationId xmlns:a16="http://schemas.microsoft.com/office/drawing/2014/main" id="{4B30BEEB-AB61-824C-AB5F-EF034D9214E4}"/>
                </a:ext>
              </a:extLst>
            </p:cNvPr>
            <p:cNvSpPr/>
            <p:nvPr/>
          </p:nvSpPr>
          <p:spPr>
            <a:xfrm rot="3731491">
              <a:off x="6065934" y="1808715"/>
              <a:ext cx="3081271" cy="1494461"/>
            </a:xfrm>
            <a:prstGeom prst="rect">
              <a:avLst/>
            </a:prstGeom>
            <a:noFill/>
          </p:spPr>
          <p:txBody>
            <a:bodyPr vert="horz" wrap="square" lIns="27000" tIns="27000" rIns="27000" bIns="27000" anchor="ctr" anchorCtr="0">
              <a:normAutofit fontScale="92500" lnSpcReduction="10000"/>
            </a:bodyPr>
            <a:lstStyle/>
            <a:p>
              <a:pPr algn="ctr"/>
              <a:r>
                <a:rPr lang="en-US" sz="2100" b="1" dirty="0">
                  <a:ln w="0"/>
                  <a:solidFill>
                    <a:prstClr val="black"/>
                  </a:solidFill>
                  <a:latin typeface="Arial" panose="020B0604020202020204" pitchFamily="34" charset="0"/>
                  <a:cs typeface="Arial" panose="020B0604020202020204" pitchFamily="34" charset="0"/>
                </a:rPr>
                <a:t>🎂</a:t>
              </a:r>
            </a:p>
          </p:txBody>
        </p:sp>
        <p:sp>
          <p:nvSpPr>
            <p:cNvPr id="139" name="Segment 2 Text">
              <a:extLst>
                <a:ext uri="{FF2B5EF4-FFF2-40B4-BE49-F238E27FC236}">
                  <a16:creationId xmlns:a16="http://schemas.microsoft.com/office/drawing/2014/main" id="{F70B95AD-19EF-5C4D-B4C3-5256CFF3EC8D}"/>
                </a:ext>
              </a:extLst>
            </p:cNvPr>
            <p:cNvSpPr/>
            <p:nvPr/>
          </p:nvSpPr>
          <p:spPr>
            <a:xfrm rot="10800000">
              <a:off x="4555364" y="4444419"/>
              <a:ext cx="3081271" cy="1494461"/>
            </a:xfrm>
            <a:prstGeom prst="rect">
              <a:avLst/>
            </a:prstGeom>
            <a:noFill/>
          </p:spPr>
          <p:txBody>
            <a:bodyPr vert="horz" wrap="square" lIns="27000" tIns="27000" rIns="27000" bIns="27000" anchor="ctr" anchorCtr="0">
              <a:normAutofit/>
            </a:bodyPr>
            <a:lstStyle/>
            <a:p>
              <a:pPr algn="ctr"/>
              <a:r>
                <a:rPr lang="en-US" sz="1500" b="1" dirty="0">
                  <a:ln w="0"/>
                  <a:solidFill>
                    <a:prstClr val="black"/>
                  </a:solidFill>
                  <a:latin typeface="Arial" panose="020B0604020202020204" pitchFamily="34" charset="0"/>
                  <a:cs typeface="Arial" panose="020B0604020202020204" pitchFamily="34" charset="0"/>
                </a:rPr>
                <a:t>🎁</a:t>
              </a:r>
            </a:p>
          </p:txBody>
        </p:sp>
        <p:sp>
          <p:nvSpPr>
            <p:cNvPr id="140" name="Segment 1 Text">
              <a:extLst>
                <a:ext uri="{FF2B5EF4-FFF2-40B4-BE49-F238E27FC236}">
                  <a16:creationId xmlns:a16="http://schemas.microsoft.com/office/drawing/2014/main" id="{392C448E-BFF4-2A4C-9F7E-B0E0F67A1AC4}"/>
                </a:ext>
              </a:extLst>
            </p:cNvPr>
            <p:cNvSpPr/>
            <p:nvPr/>
          </p:nvSpPr>
          <p:spPr>
            <a:xfrm rot="17868509" flipH="1">
              <a:off x="3111026" y="1884096"/>
              <a:ext cx="2867748" cy="1494461"/>
            </a:xfrm>
            <a:prstGeom prst="rect">
              <a:avLst/>
            </a:prstGeom>
            <a:noFill/>
          </p:spPr>
          <p:txBody>
            <a:bodyPr vert="horz" wrap="square" lIns="27000" tIns="27000" rIns="27000" bIns="27000" anchor="ctr" anchorCtr="0">
              <a:normAutofit/>
            </a:bodyPr>
            <a:lstStyle/>
            <a:p>
              <a:pPr algn="ctr"/>
              <a:r>
                <a:rPr lang="en-US" sz="1500" b="1" dirty="0">
                  <a:ln w="0"/>
                  <a:solidFill>
                    <a:prstClr val="black"/>
                  </a:solidFill>
                  <a:latin typeface="Arial" panose="020B0604020202020204" pitchFamily="34" charset="0"/>
                  <a:cs typeface="Arial" panose="020B0604020202020204" pitchFamily="34" charset="0"/>
                </a:rPr>
                <a:t>🎈</a:t>
              </a:r>
              <a:endParaRPr lang="en-US" sz="900" b="1" dirty="0">
                <a:ln w="0"/>
                <a:solidFill>
                  <a:prstClr val="black"/>
                </a:solidFill>
                <a:latin typeface="Arial" panose="020B0604020202020204" pitchFamily="34" charset="0"/>
                <a:cs typeface="Arial" panose="020B0604020202020204" pitchFamily="34" charset="0"/>
              </a:endParaRPr>
            </a:p>
          </p:txBody>
        </p:sp>
      </p:grpSp>
      <p:grpSp>
        <p:nvGrpSpPr>
          <p:cNvPr id="141" name="Spin Button">
            <a:extLst>
              <a:ext uri="{FF2B5EF4-FFF2-40B4-BE49-F238E27FC236}">
                <a16:creationId xmlns:a16="http://schemas.microsoft.com/office/drawing/2014/main" id="{9A36309B-DE70-4C48-9C31-7303552DA095}"/>
              </a:ext>
            </a:extLst>
          </p:cNvPr>
          <p:cNvGrpSpPr/>
          <p:nvPr/>
        </p:nvGrpSpPr>
        <p:grpSpPr>
          <a:xfrm>
            <a:off x="605567" y="1405954"/>
            <a:ext cx="386298" cy="382728"/>
            <a:chOff x="5196000" y="2529000"/>
            <a:chExt cx="1800000" cy="1800000"/>
          </a:xfrm>
        </p:grpSpPr>
        <p:sp>
          <p:nvSpPr>
            <p:cNvPr id="142" name="Spin Button">
              <a:extLst>
                <a:ext uri="{FF2B5EF4-FFF2-40B4-BE49-F238E27FC236}">
                  <a16:creationId xmlns:a16="http://schemas.microsoft.com/office/drawing/2014/main" id="{87677247-970A-4B42-975A-97BBCFE7E772}"/>
                </a:ext>
              </a:extLst>
            </p:cNvPr>
            <p:cNvSpPr/>
            <p:nvPr/>
          </p:nvSpPr>
          <p:spPr>
            <a:xfrm>
              <a:off x="5196000" y="2529000"/>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path>
              </a:pathLst>
            </a:custGeom>
            <a:solidFill>
              <a:schemeClr val="tx1"/>
            </a:solidFill>
            <a:ln w="1905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r>
                <a:rPr lang="en-GB" sz="525" b="1" dirty="0">
                  <a:solidFill>
                    <a:prstClr val="white"/>
                  </a:solidFill>
                  <a:latin typeface="Comic Sans MS" panose="030F0902030302020204" pitchFamily="66" charset="0"/>
                  <a:cs typeface="Arial" panose="020B0604020202020204" pitchFamily="34" charset="0"/>
                </a:rPr>
                <a:t>JOUER</a:t>
              </a:r>
            </a:p>
          </p:txBody>
        </p:sp>
        <p:sp>
          <p:nvSpPr>
            <p:cNvPr id="143" name="Arrow: Curved Down 62">
              <a:extLst>
                <a:ext uri="{FF2B5EF4-FFF2-40B4-BE49-F238E27FC236}">
                  <a16:creationId xmlns:a16="http://schemas.microsoft.com/office/drawing/2014/main" id="{11B5DF19-3F84-9D44-9C5A-84C6FAB7F803}"/>
                </a:ext>
              </a:extLst>
            </p:cNvPr>
            <p:cNvSpPr/>
            <p:nvPr/>
          </p:nvSpPr>
          <p:spPr>
            <a:xfrm>
              <a:off x="5392462" y="2664749"/>
              <a:ext cx="1410677" cy="515092"/>
            </a:xfrm>
            <a:prstGeom prst="curved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black"/>
                </a:solidFill>
              </a:endParaRPr>
            </a:p>
          </p:txBody>
        </p:sp>
        <p:sp>
          <p:nvSpPr>
            <p:cNvPr id="144" name="Arrow: Curved Down 63">
              <a:extLst>
                <a:ext uri="{FF2B5EF4-FFF2-40B4-BE49-F238E27FC236}">
                  <a16:creationId xmlns:a16="http://schemas.microsoft.com/office/drawing/2014/main" id="{60228655-4336-5B46-AA19-0FB1338D7D59}"/>
                </a:ext>
              </a:extLst>
            </p:cNvPr>
            <p:cNvSpPr/>
            <p:nvPr/>
          </p:nvSpPr>
          <p:spPr>
            <a:xfrm flipH="1" flipV="1">
              <a:off x="5384979" y="3672555"/>
              <a:ext cx="1410677" cy="515092"/>
            </a:xfrm>
            <a:prstGeom prst="curved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black"/>
                </a:solidFill>
              </a:endParaRPr>
            </a:p>
          </p:txBody>
        </p:sp>
      </p:grpSp>
      <p:sp>
        <p:nvSpPr>
          <p:cNvPr id="145" name="Marker">
            <a:extLst>
              <a:ext uri="{FF2B5EF4-FFF2-40B4-BE49-F238E27FC236}">
                <a16:creationId xmlns:a16="http://schemas.microsoft.com/office/drawing/2014/main" id="{823C91B4-6D8A-3341-838D-4558FB0EB0BE}"/>
              </a:ext>
            </a:extLst>
          </p:cNvPr>
          <p:cNvSpPr/>
          <p:nvPr/>
        </p:nvSpPr>
        <p:spPr>
          <a:xfrm rot="10800000">
            <a:off x="720237" y="879058"/>
            <a:ext cx="154519" cy="153092"/>
          </a:xfrm>
          <a:prstGeom prst="triangle">
            <a:avLst/>
          </a:prstGeom>
          <a:solidFill>
            <a:schemeClr val="tx1"/>
          </a:solidFill>
          <a:ln w="19050">
            <a:solidFill>
              <a:schemeClr val="tx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pic>
        <p:nvPicPr>
          <p:cNvPr id="146" name="Image 145">
            <a:extLst>
              <a:ext uri="{FF2B5EF4-FFF2-40B4-BE49-F238E27FC236}">
                <a16:creationId xmlns:a16="http://schemas.microsoft.com/office/drawing/2014/main" id="{D6ED682F-387A-F448-8478-3081FBC55AF8}"/>
              </a:ext>
            </a:extLst>
          </p:cNvPr>
          <p:cNvPicPr>
            <a:picLocks noChangeAspect="1"/>
          </p:cNvPicPr>
          <p:nvPr/>
        </p:nvPicPr>
        <p:blipFill rotWithShape="1">
          <a:blip r:embed="rId8">
            <a:clrChange>
              <a:clrFrom>
                <a:srgbClr val="FFFFFF"/>
              </a:clrFrom>
              <a:clrTo>
                <a:srgbClr val="FFFFFF">
                  <a:alpha val="0"/>
                </a:srgbClr>
              </a:clrTo>
            </a:clrChange>
          </a:blip>
          <a:srcRect l="50985" t="8061" r="3729" b="13237"/>
          <a:stretch/>
        </p:blipFill>
        <p:spPr>
          <a:xfrm>
            <a:off x="5854701" y="2319814"/>
            <a:ext cx="2259106" cy="2617379"/>
          </a:xfrm>
          <a:prstGeom prst="rect">
            <a:avLst/>
          </a:prstGeom>
        </p:spPr>
      </p:pic>
      <p:grpSp>
        <p:nvGrpSpPr>
          <p:cNvPr id="149" name="Groupe 148">
            <a:extLst>
              <a:ext uri="{FF2B5EF4-FFF2-40B4-BE49-F238E27FC236}">
                <a16:creationId xmlns:a16="http://schemas.microsoft.com/office/drawing/2014/main" id="{8316744E-4ACB-8F4D-843A-9DE36774B66B}"/>
              </a:ext>
            </a:extLst>
          </p:cNvPr>
          <p:cNvGrpSpPr/>
          <p:nvPr/>
        </p:nvGrpSpPr>
        <p:grpSpPr>
          <a:xfrm>
            <a:off x="5817789" y="4128218"/>
            <a:ext cx="2329547" cy="1737920"/>
            <a:chOff x="7757051" y="4361290"/>
            <a:chExt cx="3106063" cy="2317227"/>
          </a:xfrm>
        </p:grpSpPr>
        <p:pic>
          <p:nvPicPr>
            <p:cNvPr id="2050" name="Picture 2" descr="Candy by Agent_Coulsen (c9b47b945) | SingSnap Karaoke">
              <a:extLst>
                <a:ext uri="{FF2B5EF4-FFF2-40B4-BE49-F238E27FC236}">
                  <a16:creationId xmlns:a16="http://schemas.microsoft.com/office/drawing/2014/main" id="{707171A4-5F2E-3247-A132-35E3A8D0207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14484" y="4361290"/>
              <a:ext cx="1685118" cy="2022142"/>
            </a:xfrm>
            <a:prstGeom prst="rect">
              <a:avLst/>
            </a:prstGeom>
            <a:noFill/>
            <a:extLst>
              <a:ext uri="{909E8E84-426E-40DD-AFC4-6F175D3DCCD1}">
                <a14:hiddenFill xmlns:a14="http://schemas.microsoft.com/office/drawing/2010/main">
                  <a:solidFill>
                    <a:srgbClr val="FFFFFF"/>
                  </a:solidFill>
                </a14:hiddenFill>
              </a:ext>
            </a:extLst>
          </p:spPr>
        </p:pic>
        <p:grpSp>
          <p:nvGrpSpPr>
            <p:cNvPr id="148" name="Groupe 147">
              <a:extLst>
                <a:ext uri="{FF2B5EF4-FFF2-40B4-BE49-F238E27FC236}">
                  <a16:creationId xmlns:a16="http://schemas.microsoft.com/office/drawing/2014/main" id="{B3C706EC-E354-2041-AB3B-8C7F7EEF250E}"/>
                </a:ext>
              </a:extLst>
            </p:cNvPr>
            <p:cNvGrpSpPr/>
            <p:nvPr/>
          </p:nvGrpSpPr>
          <p:grpSpPr>
            <a:xfrm>
              <a:off x="7757051" y="4758527"/>
              <a:ext cx="3106063" cy="1919990"/>
              <a:chOff x="7757051" y="4801633"/>
              <a:chExt cx="3106063" cy="1919990"/>
            </a:xfrm>
          </p:grpSpPr>
          <p:pic>
            <p:nvPicPr>
              <p:cNvPr id="2052" name="Picture 4" descr="Candy by Agent_Coulsen (c9b47b945) | SingSnap Karaoke">
                <a:extLst>
                  <a:ext uri="{FF2B5EF4-FFF2-40B4-BE49-F238E27FC236}">
                    <a16:creationId xmlns:a16="http://schemas.microsoft.com/office/drawing/2014/main" id="{B2B2AA0D-0053-1E4A-BF97-D846CEBE3A7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57051" y="4801633"/>
                <a:ext cx="1599992" cy="191999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ndy by Agent_Coulsen (c9b47b945) | SingSnap Karaoke">
                <a:extLst>
                  <a:ext uri="{FF2B5EF4-FFF2-40B4-BE49-F238E27FC236}">
                    <a16:creationId xmlns:a16="http://schemas.microsoft.com/office/drawing/2014/main" id="{AE1A3298-41CB-B346-88FC-CA910D26730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50512" y="4881563"/>
                <a:ext cx="1512602" cy="1815122"/>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3" name="Image 2">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78010" y="4264884"/>
            <a:ext cx="1568516" cy="2534150"/>
          </a:xfrm>
          <a:prstGeom prst="rect">
            <a:avLst/>
          </a:prstGeom>
        </p:spPr>
      </p:pic>
      <p:pic>
        <p:nvPicPr>
          <p:cNvPr id="4" name="Image 3">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35605" y="5191193"/>
            <a:ext cx="1601799" cy="1556748"/>
          </a:xfrm>
          <a:prstGeom prst="rect">
            <a:avLst/>
          </a:prstGeom>
        </p:spPr>
      </p:pic>
      <p:pic>
        <p:nvPicPr>
          <p:cNvPr id="5" name="Image 4">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40578" y="5216740"/>
            <a:ext cx="1504104" cy="1556748"/>
          </a:xfrm>
          <a:prstGeom prst="rect">
            <a:avLst/>
          </a:prstGeom>
        </p:spPr>
      </p:pic>
      <p:cxnSp>
        <p:nvCxnSpPr>
          <p:cNvPr id="6" name="Connecteur droit 5">
            <a:extLst>
              <a:ext uri="{FF2B5EF4-FFF2-40B4-BE49-F238E27FC236}">
                <a16:creationId xmlns:a16="http://schemas.microsoft.com/office/drawing/2014/main" id="{DF799436-765F-40FD-A552-FCC53CC9038B}"/>
              </a:ext>
            </a:extLst>
          </p:cNvPr>
          <p:cNvCxnSpPr>
            <a:cxnSpLocks/>
          </p:cNvCxnSpPr>
          <p:nvPr/>
        </p:nvCxnSpPr>
        <p:spPr>
          <a:xfrm flipH="1" flipV="1">
            <a:off x="7081839" y="144701"/>
            <a:ext cx="54291" cy="2270053"/>
          </a:xfrm>
          <a:prstGeom prst="line">
            <a:avLst/>
          </a:prstGeom>
        </p:spPr>
        <p:style>
          <a:lnRef idx="1">
            <a:schemeClr val="dk1"/>
          </a:lnRef>
          <a:fillRef idx="0">
            <a:schemeClr val="dk1"/>
          </a:fillRef>
          <a:effectRef idx="0">
            <a:schemeClr val="dk1"/>
          </a:effectRef>
          <a:fontRef idx="minor">
            <a:schemeClr val="tx1"/>
          </a:fontRef>
        </p:style>
      </p:cxnSp>
      <p:sp>
        <p:nvSpPr>
          <p:cNvPr id="7" name="Ellipse 6">
            <a:extLst>
              <a:ext uri="{FF2B5EF4-FFF2-40B4-BE49-F238E27FC236}">
                <a16:creationId xmlns:a16="http://schemas.microsoft.com/office/drawing/2014/main" id="{A179B628-5E2E-4568-BE60-F097FE268893}"/>
              </a:ext>
            </a:extLst>
          </p:cNvPr>
          <p:cNvSpPr/>
          <p:nvPr/>
        </p:nvSpPr>
        <p:spPr>
          <a:xfrm>
            <a:off x="7012885" y="2220292"/>
            <a:ext cx="223411" cy="27678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36" name="ZoneTexte 35">
            <a:hlinkClick r:id="rId18" action="ppaction://hlinksldjump"/>
            <a:extLst>
              <a:ext uri="{FF2B5EF4-FFF2-40B4-BE49-F238E27FC236}">
                <a16:creationId xmlns:a16="http://schemas.microsoft.com/office/drawing/2014/main" id="{23AB3687-CE2E-46ED-8F96-73E04BA9A5B0}"/>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dirty="0">
                <a:solidFill>
                  <a:prstClr val="black"/>
                </a:solidFill>
                <a:latin typeface="The Hand"/>
              </a:rPr>
              <a:t>Table des matières</a:t>
            </a:r>
          </a:p>
        </p:txBody>
      </p:sp>
    </p:spTree>
    <p:extLst>
      <p:ext uri="{BB962C8B-B14F-4D97-AF65-F5344CB8AC3E}">
        <p14:creationId xmlns:p14="http://schemas.microsoft.com/office/powerpoint/2010/main" val="3355991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
                                        <p:tgtEl>
                                          <p:spTgt spid="80"/>
                                        </p:tgtEl>
                                      </p:cBhvr>
                                    </p:animEffect>
                                  </p:childTnLst>
                                </p:cTn>
                              </p:par>
                              <p:par>
                                <p:cTn id="8" presetID="10" presetClass="exit" presetSubtype="0" fill="hold" grpId="1" nodeType="withEffect">
                                  <p:stCondLst>
                                    <p:cond delay="0"/>
                                  </p:stCondLst>
                                  <p:childTnLst>
                                    <p:animEffect transition="out" filter="fade">
                                      <p:cBhvr>
                                        <p:cTn id="9" dur="10"/>
                                        <p:tgtEl>
                                          <p:spTgt spid="80"/>
                                        </p:tgtEl>
                                      </p:cBhvr>
                                    </p:animEffect>
                                    <p:set>
                                      <p:cBhvr>
                                        <p:cTn id="10" dur="1" fill="hold">
                                          <p:stCondLst>
                                            <p:cond delay="9"/>
                                          </p:stCondLst>
                                        </p:cTn>
                                        <p:tgtEl>
                                          <p:spTgt spid="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41"/>
                    </p:tgtEl>
                  </p:cond>
                </p:stCondLst>
                <p:endSync evt="end" delay="0">
                  <p:rtn val="all"/>
                </p:endSync>
                <p:childTnLst>
                  <p:par>
                    <p:cTn id="12" fill="hold">
                      <p:stCondLst>
                        <p:cond delay="0"/>
                      </p:stCondLst>
                      <p:childTnLst>
                        <p:par>
                          <p:cTn id="13" fill="hold">
                            <p:stCondLst>
                              <p:cond delay="0"/>
                            </p:stCondLst>
                            <p:childTnLst>
                              <p:par>
                                <p:cTn id="14" presetID="8" presetClass="emph" presetSubtype="0" repeatCount="indefinite" fill="hold" nodeType="clickEffect">
                                  <p:stCondLst>
                                    <p:cond delay="0"/>
                                  </p:stCondLst>
                                  <p:endCondLst>
                                    <p:cond evt="onNext" delay="0">
                                      <p:tgtEl>
                                        <p:sldTgt/>
                                      </p:tgtEl>
                                    </p:cond>
                                  </p:endCondLst>
                                  <p:childTnLst>
                                    <p:animRot by="21600000">
                                      <p:cBhvr>
                                        <p:cTn id="15" dur="250" fill="hold"/>
                                        <p:tgtEl>
                                          <p:spTgt spid="13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3"/>
                                        </p:tgtEl>
                                        <p:attrNameLst>
                                          <p:attrName>style.visibility</p:attrName>
                                        </p:attrNameLst>
                                      </p:cBhvr>
                                      <p:to>
                                        <p:strVal val="visible"/>
                                      </p:to>
                                    </p:set>
                                    <p:animEffect transition="in" filter="fade">
                                      <p:cBhvr>
                                        <p:cTn id="20" dur="10"/>
                                        <p:tgtEl>
                                          <p:spTgt spid="133"/>
                                        </p:tgtEl>
                                      </p:cBhvr>
                                    </p:animEffect>
                                  </p:childTnLst>
                                </p:cTn>
                              </p:par>
                              <p:par>
                                <p:cTn id="21" presetID="10" presetClass="exit" presetSubtype="0" fill="hold" grpId="1" nodeType="withEffect">
                                  <p:stCondLst>
                                    <p:cond delay="0"/>
                                  </p:stCondLst>
                                  <p:childTnLst>
                                    <p:animEffect transition="out" filter="fade">
                                      <p:cBhvr>
                                        <p:cTn id="22" dur="10"/>
                                        <p:tgtEl>
                                          <p:spTgt spid="133"/>
                                        </p:tgtEl>
                                      </p:cBhvr>
                                    </p:animEffect>
                                    <p:set>
                                      <p:cBhvr>
                                        <p:cTn id="23" dur="1" fill="hold">
                                          <p:stCondLst>
                                            <p:cond delay="9"/>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24" restart="whenNotActive" fill="hold" evtFilter="cancelBubble" nodeType="interactiveSeq">
                <p:stCondLst>
                  <p:cond evt="onClick" delay="0">
                    <p:tgtEl>
                      <p:spTgt spid="39"/>
                    </p:tgtEl>
                  </p:cond>
                </p:stCondLst>
                <p:endSync evt="end" delay="0">
                  <p:rtn val="all"/>
                </p:endSync>
                <p:childTnLst>
                  <p:par>
                    <p:cTn id="25" fill="hold">
                      <p:stCondLst>
                        <p:cond delay="0"/>
                      </p:stCondLst>
                      <p:childTnLst>
                        <p:par>
                          <p:cTn id="26" fill="hold">
                            <p:stCondLst>
                              <p:cond delay="0"/>
                            </p:stCondLst>
                            <p:childTnLst>
                              <p:par>
                                <p:cTn id="27" presetID="32" presetClass="emph" presetSubtype="0" fill="hold" nodeType="clickEffect">
                                  <p:stCondLst>
                                    <p:cond delay="0"/>
                                  </p:stCondLst>
                                  <p:childTnLst>
                                    <p:animRot by="120000">
                                      <p:cBhvr>
                                        <p:cTn id="28" dur="100" fill="hold">
                                          <p:stCondLst>
                                            <p:cond delay="0"/>
                                          </p:stCondLst>
                                        </p:cTn>
                                        <p:tgtEl>
                                          <p:spTgt spid="39"/>
                                        </p:tgtEl>
                                        <p:attrNameLst>
                                          <p:attrName>r</p:attrName>
                                        </p:attrNameLst>
                                      </p:cBhvr>
                                    </p:animRot>
                                    <p:animRot by="-240000">
                                      <p:cBhvr>
                                        <p:cTn id="29" dur="200" fill="hold">
                                          <p:stCondLst>
                                            <p:cond delay="200"/>
                                          </p:stCondLst>
                                        </p:cTn>
                                        <p:tgtEl>
                                          <p:spTgt spid="39"/>
                                        </p:tgtEl>
                                        <p:attrNameLst>
                                          <p:attrName>r</p:attrName>
                                        </p:attrNameLst>
                                      </p:cBhvr>
                                    </p:animRot>
                                    <p:animRot by="240000">
                                      <p:cBhvr>
                                        <p:cTn id="30" dur="200" fill="hold">
                                          <p:stCondLst>
                                            <p:cond delay="400"/>
                                          </p:stCondLst>
                                        </p:cTn>
                                        <p:tgtEl>
                                          <p:spTgt spid="39"/>
                                        </p:tgtEl>
                                        <p:attrNameLst>
                                          <p:attrName>r</p:attrName>
                                        </p:attrNameLst>
                                      </p:cBhvr>
                                    </p:animRot>
                                    <p:animRot by="-240000">
                                      <p:cBhvr>
                                        <p:cTn id="31" dur="200" fill="hold">
                                          <p:stCondLst>
                                            <p:cond delay="600"/>
                                          </p:stCondLst>
                                        </p:cTn>
                                        <p:tgtEl>
                                          <p:spTgt spid="39"/>
                                        </p:tgtEl>
                                        <p:attrNameLst>
                                          <p:attrName>r</p:attrName>
                                        </p:attrNameLst>
                                      </p:cBhvr>
                                    </p:animRot>
                                    <p:animRot by="120000">
                                      <p:cBhvr>
                                        <p:cTn id="32" dur="200" fill="hold">
                                          <p:stCondLst>
                                            <p:cond delay="800"/>
                                          </p:stCondLst>
                                        </p:cTn>
                                        <p:tgtEl>
                                          <p:spTgt spid="39"/>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32" presetClass="emph" presetSubtype="0" repeatCount="0" fill="hold" nodeType="clickEffect">
                                  <p:stCondLst>
                                    <p:cond delay="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childTnLst>
                    </p:cTn>
                  </p:par>
                  <p:par>
                    <p:cTn id="41" fill="hold">
                      <p:stCondLst>
                        <p:cond delay="indefinite"/>
                      </p:stCondLst>
                      <p:childTnLst>
                        <p:par>
                          <p:cTn id="42" fill="hold">
                            <p:stCondLst>
                              <p:cond delay="0"/>
                            </p:stCondLst>
                            <p:childTnLst>
                              <p:par>
                                <p:cTn id="43" presetID="32" presetClass="emph" presetSubtype="0" fill="hold" nodeType="clickEffect">
                                  <p:stCondLst>
                                    <p:cond delay="0"/>
                                  </p:stCondLst>
                                  <p:childTnLst>
                                    <p:animRot by="120000">
                                      <p:cBhvr>
                                        <p:cTn id="44" dur="100" fill="hold">
                                          <p:stCondLst>
                                            <p:cond delay="0"/>
                                          </p:stCondLst>
                                        </p:cTn>
                                        <p:tgtEl>
                                          <p:spTgt spid="39"/>
                                        </p:tgtEl>
                                        <p:attrNameLst>
                                          <p:attrName>r</p:attrName>
                                        </p:attrNameLst>
                                      </p:cBhvr>
                                    </p:animRot>
                                    <p:animRot by="-240000">
                                      <p:cBhvr>
                                        <p:cTn id="45" dur="200" fill="hold">
                                          <p:stCondLst>
                                            <p:cond delay="200"/>
                                          </p:stCondLst>
                                        </p:cTn>
                                        <p:tgtEl>
                                          <p:spTgt spid="39"/>
                                        </p:tgtEl>
                                        <p:attrNameLst>
                                          <p:attrName>r</p:attrName>
                                        </p:attrNameLst>
                                      </p:cBhvr>
                                    </p:animRot>
                                    <p:animRot by="240000">
                                      <p:cBhvr>
                                        <p:cTn id="46" dur="200" fill="hold">
                                          <p:stCondLst>
                                            <p:cond delay="400"/>
                                          </p:stCondLst>
                                        </p:cTn>
                                        <p:tgtEl>
                                          <p:spTgt spid="39"/>
                                        </p:tgtEl>
                                        <p:attrNameLst>
                                          <p:attrName>r</p:attrName>
                                        </p:attrNameLst>
                                      </p:cBhvr>
                                    </p:animRot>
                                    <p:animRot by="-240000">
                                      <p:cBhvr>
                                        <p:cTn id="47" dur="200" fill="hold">
                                          <p:stCondLst>
                                            <p:cond delay="600"/>
                                          </p:stCondLst>
                                        </p:cTn>
                                        <p:tgtEl>
                                          <p:spTgt spid="39"/>
                                        </p:tgtEl>
                                        <p:attrNameLst>
                                          <p:attrName>r</p:attrName>
                                        </p:attrNameLst>
                                      </p:cBhvr>
                                    </p:animRot>
                                    <p:animRot by="120000">
                                      <p:cBhvr>
                                        <p:cTn id="48" dur="200" fill="hold">
                                          <p:stCondLst>
                                            <p:cond delay="800"/>
                                          </p:stCondLst>
                                        </p:cTn>
                                        <p:tgtEl>
                                          <p:spTgt spid="39"/>
                                        </p:tgtEl>
                                        <p:attrNameLst>
                                          <p:attrName>r</p:attrName>
                                        </p:attrNameLst>
                                      </p:cBhvr>
                                    </p:animRo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childTnLst>
                    </p:cTn>
                  </p:par>
                  <p:par>
                    <p:cTn id="49" fill="hold">
                      <p:stCondLst>
                        <p:cond delay="indefinite"/>
                      </p:stCondLst>
                      <p:childTnLst>
                        <p:par>
                          <p:cTn id="50" fill="hold">
                            <p:stCondLst>
                              <p:cond delay="0"/>
                            </p:stCondLst>
                            <p:childTnLst>
                              <p:par>
                                <p:cTn id="51" presetID="32" presetClass="emph" presetSubtype="0" fill="hold" nodeType="clickEffect">
                                  <p:stCondLst>
                                    <p:cond delay="0"/>
                                  </p:stCondLst>
                                  <p:childTnLst>
                                    <p:animRot by="120000">
                                      <p:cBhvr>
                                        <p:cTn id="52" dur="100" fill="hold">
                                          <p:stCondLst>
                                            <p:cond delay="0"/>
                                          </p:stCondLst>
                                        </p:cTn>
                                        <p:tgtEl>
                                          <p:spTgt spid="39"/>
                                        </p:tgtEl>
                                        <p:attrNameLst>
                                          <p:attrName>r</p:attrName>
                                        </p:attrNameLst>
                                      </p:cBhvr>
                                    </p:animRot>
                                    <p:animRot by="-240000">
                                      <p:cBhvr>
                                        <p:cTn id="53" dur="200" fill="hold">
                                          <p:stCondLst>
                                            <p:cond delay="200"/>
                                          </p:stCondLst>
                                        </p:cTn>
                                        <p:tgtEl>
                                          <p:spTgt spid="39"/>
                                        </p:tgtEl>
                                        <p:attrNameLst>
                                          <p:attrName>r</p:attrName>
                                        </p:attrNameLst>
                                      </p:cBhvr>
                                    </p:animRot>
                                    <p:animRot by="240000">
                                      <p:cBhvr>
                                        <p:cTn id="54" dur="200" fill="hold">
                                          <p:stCondLst>
                                            <p:cond delay="400"/>
                                          </p:stCondLst>
                                        </p:cTn>
                                        <p:tgtEl>
                                          <p:spTgt spid="39"/>
                                        </p:tgtEl>
                                        <p:attrNameLst>
                                          <p:attrName>r</p:attrName>
                                        </p:attrNameLst>
                                      </p:cBhvr>
                                    </p:animRot>
                                    <p:animRot by="-240000">
                                      <p:cBhvr>
                                        <p:cTn id="55" dur="200" fill="hold">
                                          <p:stCondLst>
                                            <p:cond delay="600"/>
                                          </p:stCondLst>
                                        </p:cTn>
                                        <p:tgtEl>
                                          <p:spTgt spid="39"/>
                                        </p:tgtEl>
                                        <p:attrNameLst>
                                          <p:attrName>r</p:attrName>
                                        </p:attrNameLst>
                                      </p:cBhvr>
                                    </p:animRot>
                                    <p:animRot by="120000">
                                      <p:cBhvr>
                                        <p:cTn id="56" dur="200" fill="hold">
                                          <p:stCondLst>
                                            <p:cond delay="800"/>
                                          </p:stCondLst>
                                        </p:cTn>
                                        <p:tgtEl>
                                          <p:spTgt spid="39"/>
                                        </p:tgtEl>
                                        <p:attrNameLst>
                                          <p:attrName>r</p:attrName>
                                        </p:attrNameLst>
                                      </p:cBhvr>
                                    </p:animRot>
                                  </p:childTnLst>
                                  <p:subTnLst>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childTnLst>
                    </p:cTn>
                  </p:par>
                  <p:par>
                    <p:cTn id="57" fill="hold">
                      <p:stCondLst>
                        <p:cond delay="indefinite"/>
                      </p:stCondLst>
                      <p:childTnLst>
                        <p:par>
                          <p:cTn id="58" fill="hold">
                            <p:stCondLst>
                              <p:cond delay="0"/>
                            </p:stCondLst>
                            <p:childTnLst>
                              <p:par>
                                <p:cTn id="59" presetID="32" presetClass="emph" presetSubtype="0" fill="hold" nodeType="clickEffect">
                                  <p:stCondLst>
                                    <p:cond delay="0"/>
                                  </p:stCondLst>
                                  <p:childTnLst>
                                    <p:animRot by="120000">
                                      <p:cBhvr>
                                        <p:cTn id="60" dur="100" fill="hold">
                                          <p:stCondLst>
                                            <p:cond delay="0"/>
                                          </p:stCondLst>
                                        </p:cTn>
                                        <p:tgtEl>
                                          <p:spTgt spid="39"/>
                                        </p:tgtEl>
                                        <p:attrNameLst>
                                          <p:attrName>r</p:attrName>
                                        </p:attrNameLst>
                                      </p:cBhvr>
                                    </p:animRot>
                                    <p:animRot by="-240000">
                                      <p:cBhvr>
                                        <p:cTn id="61" dur="200" fill="hold">
                                          <p:stCondLst>
                                            <p:cond delay="200"/>
                                          </p:stCondLst>
                                        </p:cTn>
                                        <p:tgtEl>
                                          <p:spTgt spid="39"/>
                                        </p:tgtEl>
                                        <p:attrNameLst>
                                          <p:attrName>r</p:attrName>
                                        </p:attrNameLst>
                                      </p:cBhvr>
                                    </p:animRot>
                                    <p:animRot by="240000">
                                      <p:cBhvr>
                                        <p:cTn id="62" dur="200" fill="hold">
                                          <p:stCondLst>
                                            <p:cond delay="400"/>
                                          </p:stCondLst>
                                        </p:cTn>
                                        <p:tgtEl>
                                          <p:spTgt spid="39"/>
                                        </p:tgtEl>
                                        <p:attrNameLst>
                                          <p:attrName>r</p:attrName>
                                        </p:attrNameLst>
                                      </p:cBhvr>
                                    </p:animRot>
                                    <p:animRot by="-240000">
                                      <p:cBhvr>
                                        <p:cTn id="63" dur="200" fill="hold">
                                          <p:stCondLst>
                                            <p:cond delay="600"/>
                                          </p:stCondLst>
                                        </p:cTn>
                                        <p:tgtEl>
                                          <p:spTgt spid="39"/>
                                        </p:tgtEl>
                                        <p:attrNameLst>
                                          <p:attrName>r</p:attrName>
                                        </p:attrNameLst>
                                      </p:cBhvr>
                                    </p:animRot>
                                    <p:animRot by="120000">
                                      <p:cBhvr>
                                        <p:cTn id="64" dur="200" fill="hold">
                                          <p:stCondLst>
                                            <p:cond delay="800"/>
                                          </p:stCondLst>
                                        </p:cTn>
                                        <p:tgtEl>
                                          <p:spTgt spid="39"/>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childTnLst>
                    </p:cTn>
                  </p:par>
                  <p:par>
                    <p:cTn id="65" fill="hold">
                      <p:stCondLst>
                        <p:cond delay="indefinite"/>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39"/>
                                        </p:tgtEl>
                                        <p:attrNameLst>
                                          <p:attrName>r</p:attrName>
                                        </p:attrNameLst>
                                      </p:cBhvr>
                                    </p:animRot>
                                    <p:animRot by="-240000">
                                      <p:cBhvr>
                                        <p:cTn id="69" dur="200" fill="hold">
                                          <p:stCondLst>
                                            <p:cond delay="200"/>
                                          </p:stCondLst>
                                        </p:cTn>
                                        <p:tgtEl>
                                          <p:spTgt spid="39"/>
                                        </p:tgtEl>
                                        <p:attrNameLst>
                                          <p:attrName>r</p:attrName>
                                        </p:attrNameLst>
                                      </p:cBhvr>
                                    </p:animRot>
                                    <p:animRot by="240000">
                                      <p:cBhvr>
                                        <p:cTn id="70" dur="200" fill="hold">
                                          <p:stCondLst>
                                            <p:cond delay="400"/>
                                          </p:stCondLst>
                                        </p:cTn>
                                        <p:tgtEl>
                                          <p:spTgt spid="39"/>
                                        </p:tgtEl>
                                        <p:attrNameLst>
                                          <p:attrName>r</p:attrName>
                                        </p:attrNameLst>
                                      </p:cBhvr>
                                    </p:animRot>
                                    <p:animRot by="-240000">
                                      <p:cBhvr>
                                        <p:cTn id="71" dur="200" fill="hold">
                                          <p:stCondLst>
                                            <p:cond delay="600"/>
                                          </p:stCondLst>
                                        </p:cTn>
                                        <p:tgtEl>
                                          <p:spTgt spid="39"/>
                                        </p:tgtEl>
                                        <p:attrNameLst>
                                          <p:attrName>r</p:attrName>
                                        </p:attrNameLst>
                                      </p:cBhvr>
                                    </p:animRot>
                                    <p:animRot by="120000">
                                      <p:cBhvr>
                                        <p:cTn id="72" dur="200" fill="hold">
                                          <p:stCondLst>
                                            <p:cond delay="800"/>
                                          </p:stCondLst>
                                        </p:cTn>
                                        <p:tgtEl>
                                          <p:spTgt spid="39"/>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childTnLst>
                    </p:cTn>
                  </p:par>
                  <p:par>
                    <p:cTn id="73" fill="hold">
                      <p:stCondLst>
                        <p:cond delay="indefinite"/>
                      </p:stCondLst>
                      <p:childTnLst>
                        <p:par>
                          <p:cTn id="74" fill="hold">
                            <p:stCondLst>
                              <p:cond delay="0"/>
                            </p:stCondLst>
                            <p:childTnLst>
                              <p:par>
                                <p:cTn id="75" presetID="32" presetClass="emph" presetSubtype="0" fill="hold" nodeType="clickEffect">
                                  <p:stCondLst>
                                    <p:cond delay="0"/>
                                  </p:stCondLst>
                                  <p:childTnLst>
                                    <p:animRot by="120000">
                                      <p:cBhvr>
                                        <p:cTn id="76" dur="100" fill="hold">
                                          <p:stCondLst>
                                            <p:cond delay="0"/>
                                          </p:stCondLst>
                                        </p:cTn>
                                        <p:tgtEl>
                                          <p:spTgt spid="39"/>
                                        </p:tgtEl>
                                        <p:attrNameLst>
                                          <p:attrName>r</p:attrName>
                                        </p:attrNameLst>
                                      </p:cBhvr>
                                    </p:animRot>
                                    <p:animRot by="-240000">
                                      <p:cBhvr>
                                        <p:cTn id="77" dur="200" fill="hold">
                                          <p:stCondLst>
                                            <p:cond delay="200"/>
                                          </p:stCondLst>
                                        </p:cTn>
                                        <p:tgtEl>
                                          <p:spTgt spid="39"/>
                                        </p:tgtEl>
                                        <p:attrNameLst>
                                          <p:attrName>r</p:attrName>
                                        </p:attrNameLst>
                                      </p:cBhvr>
                                    </p:animRot>
                                    <p:animRot by="240000">
                                      <p:cBhvr>
                                        <p:cTn id="78" dur="200" fill="hold">
                                          <p:stCondLst>
                                            <p:cond delay="400"/>
                                          </p:stCondLst>
                                        </p:cTn>
                                        <p:tgtEl>
                                          <p:spTgt spid="39"/>
                                        </p:tgtEl>
                                        <p:attrNameLst>
                                          <p:attrName>r</p:attrName>
                                        </p:attrNameLst>
                                      </p:cBhvr>
                                    </p:animRot>
                                    <p:animRot by="-240000">
                                      <p:cBhvr>
                                        <p:cTn id="79" dur="200" fill="hold">
                                          <p:stCondLst>
                                            <p:cond delay="600"/>
                                          </p:stCondLst>
                                        </p:cTn>
                                        <p:tgtEl>
                                          <p:spTgt spid="39"/>
                                        </p:tgtEl>
                                        <p:attrNameLst>
                                          <p:attrName>r</p:attrName>
                                        </p:attrNameLst>
                                      </p:cBhvr>
                                    </p:animRot>
                                    <p:animRot by="120000">
                                      <p:cBhvr>
                                        <p:cTn id="80" dur="200" fill="hold">
                                          <p:stCondLst>
                                            <p:cond delay="800"/>
                                          </p:stCondLst>
                                        </p:cTn>
                                        <p:tgtEl>
                                          <p:spTgt spid="39"/>
                                        </p:tgtEl>
                                        <p:attrNameLst>
                                          <p:attrName>r</p:attrName>
                                        </p:attrNameLst>
                                      </p:cBhvr>
                                    </p:animRot>
                                  </p:childTnLst>
                                  <p:subTnLst>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childTnLst>
                    </p:cTn>
                  </p:par>
                  <p:par>
                    <p:cTn id="81" fill="hold">
                      <p:stCondLst>
                        <p:cond delay="indefinite"/>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39"/>
                                        </p:tgtEl>
                                        <p:attrNameLst>
                                          <p:attrName>r</p:attrName>
                                        </p:attrNameLst>
                                      </p:cBhvr>
                                    </p:animRot>
                                    <p:animRot by="-240000">
                                      <p:cBhvr>
                                        <p:cTn id="85" dur="200" fill="hold">
                                          <p:stCondLst>
                                            <p:cond delay="200"/>
                                          </p:stCondLst>
                                        </p:cTn>
                                        <p:tgtEl>
                                          <p:spTgt spid="39"/>
                                        </p:tgtEl>
                                        <p:attrNameLst>
                                          <p:attrName>r</p:attrName>
                                        </p:attrNameLst>
                                      </p:cBhvr>
                                    </p:animRot>
                                    <p:animRot by="240000">
                                      <p:cBhvr>
                                        <p:cTn id="86" dur="200" fill="hold">
                                          <p:stCondLst>
                                            <p:cond delay="400"/>
                                          </p:stCondLst>
                                        </p:cTn>
                                        <p:tgtEl>
                                          <p:spTgt spid="39"/>
                                        </p:tgtEl>
                                        <p:attrNameLst>
                                          <p:attrName>r</p:attrName>
                                        </p:attrNameLst>
                                      </p:cBhvr>
                                    </p:animRot>
                                    <p:animRot by="-240000">
                                      <p:cBhvr>
                                        <p:cTn id="87" dur="200" fill="hold">
                                          <p:stCondLst>
                                            <p:cond delay="600"/>
                                          </p:stCondLst>
                                        </p:cTn>
                                        <p:tgtEl>
                                          <p:spTgt spid="39"/>
                                        </p:tgtEl>
                                        <p:attrNameLst>
                                          <p:attrName>r</p:attrName>
                                        </p:attrNameLst>
                                      </p:cBhvr>
                                    </p:animRot>
                                    <p:animRot by="120000">
                                      <p:cBhvr>
                                        <p:cTn id="88" dur="200" fill="hold">
                                          <p:stCondLst>
                                            <p:cond delay="800"/>
                                          </p:stCondLst>
                                        </p:cTn>
                                        <p:tgtEl>
                                          <p:spTgt spid="39"/>
                                        </p:tgtEl>
                                        <p:attrNameLst>
                                          <p:attrName>r</p:attrName>
                                        </p:attrNameLst>
                                      </p:cBhvr>
                                    </p:animRot>
                                  </p:childTnLst>
                                  <p:subTnLst>
                                    <p:audio>
                                      <p:cMediaNode>
                                        <p:cTn display="0" masterRel="sameClick">
                                          <p:stCondLst>
                                            <p:cond evt="begin" delay="0">
                                              <p:tn val="83"/>
                                            </p:cond>
                                          </p:stCondLst>
                                          <p:endCondLst>
                                            <p:cond evt="onStopAudio" delay="0">
                                              <p:tgtEl>
                                                <p:sldTgt/>
                                              </p:tgtEl>
                                            </p:cond>
                                          </p:endCondLst>
                                        </p:cTn>
                                        <p:tgtEl>
                                          <p:sndTgt r:embed="rId3" name="click.wav"/>
                                        </p:tgtEl>
                                      </p:cMediaNode>
                                    </p:audio>
                                  </p:subTnLst>
                                </p:cTn>
                              </p:par>
                            </p:childTnLst>
                          </p:cTn>
                        </p:par>
                      </p:childTnLst>
                    </p:cTn>
                  </p:par>
                  <p:par>
                    <p:cTn id="89" fill="hold">
                      <p:stCondLst>
                        <p:cond delay="indefinite"/>
                      </p:stCondLst>
                      <p:childTnLst>
                        <p:par>
                          <p:cTn id="90" fill="hold">
                            <p:stCondLst>
                              <p:cond delay="0"/>
                            </p:stCondLst>
                            <p:childTnLst>
                              <p:par>
                                <p:cTn id="91" presetID="32" presetClass="emph" presetSubtype="0" fill="hold" nodeType="clickEffect">
                                  <p:stCondLst>
                                    <p:cond delay="0"/>
                                  </p:stCondLst>
                                  <p:childTnLst>
                                    <p:animRot by="120000">
                                      <p:cBhvr>
                                        <p:cTn id="92" dur="100" fill="hold">
                                          <p:stCondLst>
                                            <p:cond delay="0"/>
                                          </p:stCondLst>
                                        </p:cTn>
                                        <p:tgtEl>
                                          <p:spTgt spid="39"/>
                                        </p:tgtEl>
                                        <p:attrNameLst>
                                          <p:attrName>r</p:attrName>
                                        </p:attrNameLst>
                                      </p:cBhvr>
                                    </p:animRot>
                                    <p:animRot by="-240000">
                                      <p:cBhvr>
                                        <p:cTn id="93" dur="200" fill="hold">
                                          <p:stCondLst>
                                            <p:cond delay="200"/>
                                          </p:stCondLst>
                                        </p:cTn>
                                        <p:tgtEl>
                                          <p:spTgt spid="39"/>
                                        </p:tgtEl>
                                        <p:attrNameLst>
                                          <p:attrName>r</p:attrName>
                                        </p:attrNameLst>
                                      </p:cBhvr>
                                    </p:animRot>
                                    <p:animRot by="240000">
                                      <p:cBhvr>
                                        <p:cTn id="94" dur="200" fill="hold">
                                          <p:stCondLst>
                                            <p:cond delay="400"/>
                                          </p:stCondLst>
                                        </p:cTn>
                                        <p:tgtEl>
                                          <p:spTgt spid="39"/>
                                        </p:tgtEl>
                                        <p:attrNameLst>
                                          <p:attrName>r</p:attrName>
                                        </p:attrNameLst>
                                      </p:cBhvr>
                                    </p:animRot>
                                    <p:animRot by="-240000">
                                      <p:cBhvr>
                                        <p:cTn id="95" dur="200" fill="hold">
                                          <p:stCondLst>
                                            <p:cond delay="600"/>
                                          </p:stCondLst>
                                        </p:cTn>
                                        <p:tgtEl>
                                          <p:spTgt spid="39"/>
                                        </p:tgtEl>
                                        <p:attrNameLst>
                                          <p:attrName>r</p:attrName>
                                        </p:attrNameLst>
                                      </p:cBhvr>
                                    </p:animRot>
                                    <p:animRot by="120000">
                                      <p:cBhvr>
                                        <p:cTn id="96" dur="200" fill="hold">
                                          <p:stCondLst>
                                            <p:cond delay="800"/>
                                          </p:stCondLst>
                                        </p:cTn>
                                        <p:tgtEl>
                                          <p:spTgt spid="39"/>
                                        </p:tgtEl>
                                        <p:attrNameLst>
                                          <p:attrName>r</p:attrName>
                                        </p:attrNameLst>
                                      </p:cBhvr>
                                    </p:animRot>
                                  </p:childTnLst>
                                  <p:subTnLst>
                                    <p:audio>
                                      <p:cMediaNode>
                                        <p:cTn display="0" masterRel="sameClick">
                                          <p:stCondLst>
                                            <p:cond evt="begin" delay="0">
                                              <p:tn val="91"/>
                                            </p:cond>
                                          </p:stCondLst>
                                          <p:endCondLst>
                                            <p:cond evt="onStopAudio" delay="0">
                                              <p:tgtEl>
                                                <p:sldTgt/>
                                              </p:tgtEl>
                                            </p:cond>
                                          </p:endCondLst>
                                        </p:cTn>
                                        <p:tgtEl>
                                          <p:sndTgt r:embed="rId3" name="click.wav"/>
                                        </p:tgtEl>
                                      </p:cMediaNode>
                                    </p:audio>
                                  </p:subTnLst>
                                </p:cTn>
                              </p:par>
                            </p:childTnLst>
                          </p:cTn>
                        </p:par>
                      </p:childTnLst>
                    </p:cTn>
                  </p:par>
                  <p:par>
                    <p:cTn id="97" fill="hold">
                      <p:stCondLst>
                        <p:cond delay="indefinite"/>
                      </p:stCondLst>
                      <p:childTnLst>
                        <p:par>
                          <p:cTn id="98" fill="hold">
                            <p:stCondLst>
                              <p:cond delay="0"/>
                            </p:stCondLst>
                            <p:childTnLst>
                              <p:par>
                                <p:cTn id="99" presetID="32" presetClass="emph" presetSubtype="0" fill="hold" nodeType="clickEffect">
                                  <p:stCondLst>
                                    <p:cond delay="0"/>
                                  </p:stCondLst>
                                  <p:childTnLst>
                                    <p:animRot by="120000">
                                      <p:cBhvr>
                                        <p:cTn id="100" dur="100" fill="hold">
                                          <p:stCondLst>
                                            <p:cond delay="0"/>
                                          </p:stCondLst>
                                        </p:cTn>
                                        <p:tgtEl>
                                          <p:spTgt spid="39"/>
                                        </p:tgtEl>
                                        <p:attrNameLst>
                                          <p:attrName>r</p:attrName>
                                        </p:attrNameLst>
                                      </p:cBhvr>
                                    </p:animRot>
                                    <p:animRot by="-240000">
                                      <p:cBhvr>
                                        <p:cTn id="101" dur="200" fill="hold">
                                          <p:stCondLst>
                                            <p:cond delay="200"/>
                                          </p:stCondLst>
                                        </p:cTn>
                                        <p:tgtEl>
                                          <p:spTgt spid="39"/>
                                        </p:tgtEl>
                                        <p:attrNameLst>
                                          <p:attrName>r</p:attrName>
                                        </p:attrNameLst>
                                      </p:cBhvr>
                                    </p:animRot>
                                    <p:animRot by="240000">
                                      <p:cBhvr>
                                        <p:cTn id="102" dur="200" fill="hold">
                                          <p:stCondLst>
                                            <p:cond delay="400"/>
                                          </p:stCondLst>
                                        </p:cTn>
                                        <p:tgtEl>
                                          <p:spTgt spid="39"/>
                                        </p:tgtEl>
                                        <p:attrNameLst>
                                          <p:attrName>r</p:attrName>
                                        </p:attrNameLst>
                                      </p:cBhvr>
                                    </p:animRot>
                                    <p:animRot by="-240000">
                                      <p:cBhvr>
                                        <p:cTn id="103" dur="200" fill="hold">
                                          <p:stCondLst>
                                            <p:cond delay="600"/>
                                          </p:stCondLst>
                                        </p:cTn>
                                        <p:tgtEl>
                                          <p:spTgt spid="39"/>
                                        </p:tgtEl>
                                        <p:attrNameLst>
                                          <p:attrName>r</p:attrName>
                                        </p:attrNameLst>
                                      </p:cBhvr>
                                    </p:animRot>
                                    <p:animRot by="120000">
                                      <p:cBhvr>
                                        <p:cTn id="104" dur="200" fill="hold">
                                          <p:stCondLst>
                                            <p:cond delay="800"/>
                                          </p:stCondLst>
                                        </p:cTn>
                                        <p:tgtEl>
                                          <p:spTgt spid="39"/>
                                        </p:tgtEl>
                                        <p:attrNameLst>
                                          <p:attrName>r</p:attrName>
                                        </p:attrNameLst>
                                      </p:cBhvr>
                                    </p:animRot>
                                  </p:childTnLst>
                                  <p:subTnLst>
                                    <p:audio>
                                      <p:cMediaNode>
                                        <p:cTn display="0" masterRel="sameClick">
                                          <p:stCondLst>
                                            <p:cond evt="begin" delay="0">
                                              <p:tn val="99"/>
                                            </p:cond>
                                          </p:stCondLst>
                                          <p:endCondLst>
                                            <p:cond evt="onStopAudio" delay="0">
                                              <p:tgtEl>
                                                <p:sldTgt/>
                                              </p:tgtEl>
                                            </p:cond>
                                          </p:endCondLst>
                                        </p:cTn>
                                        <p:tgtEl>
                                          <p:sndTgt r:embed="rId3" name="click.wav"/>
                                        </p:tgtEl>
                                      </p:cMediaNode>
                                    </p:audio>
                                  </p:subTnLst>
                                </p:cTn>
                              </p:par>
                            </p:childTnLst>
                          </p:cTn>
                        </p:par>
                      </p:childTnLst>
                    </p:cTn>
                  </p:par>
                  <p:par>
                    <p:cTn id="105" fill="hold">
                      <p:stCondLst>
                        <p:cond delay="indefinite"/>
                      </p:stCondLst>
                      <p:childTnLst>
                        <p:par>
                          <p:cTn id="106" fill="hold">
                            <p:stCondLst>
                              <p:cond delay="0"/>
                            </p:stCondLst>
                            <p:childTnLst>
                              <p:par>
                                <p:cTn id="107" presetID="32" presetClass="emph" presetSubtype="0" fill="hold" nodeType="clickEffect">
                                  <p:stCondLst>
                                    <p:cond delay="0"/>
                                  </p:stCondLst>
                                  <p:childTnLst>
                                    <p:animRot by="120000">
                                      <p:cBhvr>
                                        <p:cTn id="108" dur="100" fill="hold">
                                          <p:stCondLst>
                                            <p:cond delay="0"/>
                                          </p:stCondLst>
                                        </p:cTn>
                                        <p:tgtEl>
                                          <p:spTgt spid="39"/>
                                        </p:tgtEl>
                                        <p:attrNameLst>
                                          <p:attrName>r</p:attrName>
                                        </p:attrNameLst>
                                      </p:cBhvr>
                                    </p:animRot>
                                    <p:animRot by="-240000">
                                      <p:cBhvr>
                                        <p:cTn id="109" dur="200" fill="hold">
                                          <p:stCondLst>
                                            <p:cond delay="200"/>
                                          </p:stCondLst>
                                        </p:cTn>
                                        <p:tgtEl>
                                          <p:spTgt spid="39"/>
                                        </p:tgtEl>
                                        <p:attrNameLst>
                                          <p:attrName>r</p:attrName>
                                        </p:attrNameLst>
                                      </p:cBhvr>
                                    </p:animRot>
                                    <p:animRot by="240000">
                                      <p:cBhvr>
                                        <p:cTn id="110" dur="200" fill="hold">
                                          <p:stCondLst>
                                            <p:cond delay="400"/>
                                          </p:stCondLst>
                                        </p:cTn>
                                        <p:tgtEl>
                                          <p:spTgt spid="39"/>
                                        </p:tgtEl>
                                        <p:attrNameLst>
                                          <p:attrName>r</p:attrName>
                                        </p:attrNameLst>
                                      </p:cBhvr>
                                    </p:animRot>
                                    <p:animRot by="-240000">
                                      <p:cBhvr>
                                        <p:cTn id="111" dur="200" fill="hold">
                                          <p:stCondLst>
                                            <p:cond delay="600"/>
                                          </p:stCondLst>
                                        </p:cTn>
                                        <p:tgtEl>
                                          <p:spTgt spid="39"/>
                                        </p:tgtEl>
                                        <p:attrNameLst>
                                          <p:attrName>r</p:attrName>
                                        </p:attrNameLst>
                                      </p:cBhvr>
                                    </p:animRot>
                                    <p:animRot by="120000">
                                      <p:cBhvr>
                                        <p:cTn id="112" dur="200" fill="hold">
                                          <p:stCondLst>
                                            <p:cond delay="800"/>
                                          </p:stCondLst>
                                        </p:cTn>
                                        <p:tgtEl>
                                          <p:spTgt spid="39"/>
                                        </p:tgtEl>
                                        <p:attrNameLst>
                                          <p:attrName>r</p:attrName>
                                        </p:attrNameLst>
                                      </p:cBhvr>
                                    </p:animRot>
                                  </p:childTnLst>
                                  <p:subTnLst>
                                    <p:audio>
                                      <p:cMediaNode>
                                        <p:cTn display="0" masterRel="sameClick">
                                          <p:stCondLst>
                                            <p:cond evt="begin" delay="0">
                                              <p:tn val="107"/>
                                            </p:cond>
                                          </p:stCondLst>
                                          <p:endCondLst>
                                            <p:cond evt="onStopAudio" delay="0">
                                              <p:tgtEl>
                                                <p:sldTgt/>
                                              </p:tgtEl>
                                            </p:cond>
                                          </p:endCondLst>
                                        </p:cTn>
                                        <p:tgtEl>
                                          <p:sndTgt r:embed="rId3" name="click.wav"/>
                                        </p:tgtEl>
                                      </p:cMediaNode>
                                    </p:audio>
                                  </p:subTnLst>
                                </p:cTn>
                              </p:par>
                            </p:childTnLst>
                          </p:cTn>
                        </p:par>
                      </p:childTnLst>
                    </p:cTn>
                  </p:par>
                  <p:par>
                    <p:cTn id="113" fill="hold">
                      <p:stCondLst>
                        <p:cond delay="indefinite"/>
                      </p:stCondLst>
                      <p:childTnLst>
                        <p:par>
                          <p:cTn id="114" fill="hold">
                            <p:stCondLst>
                              <p:cond delay="0"/>
                            </p:stCondLst>
                            <p:childTnLst>
                              <p:par>
                                <p:cTn id="115" presetID="32" presetClass="emph" presetSubtype="0" fill="hold" nodeType="clickEffect">
                                  <p:stCondLst>
                                    <p:cond delay="0"/>
                                  </p:stCondLst>
                                  <p:childTnLst>
                                    <p:animRot by="120000">
                                      <p:cBhvr>
                                        <p:cTn id="116" dur="100" fill="hold">
                                          <p:stCondLst>
                                            <p:cond delay="0"/>
                                          </p:stCondLst>
                                        </p:cTn>
                                        <p:tgtEl>
                                          <p:spTgt spid="39"/>
                                        </p:tgtEl>
                                        <p:attrNameLst>
                                          <p:attrName>r</p:attrName>
                                        </p:attrNameLst>
                                      </p:cBhvr>
                                    </p:animRot>
                                    <p:animRot by="-240000">
                                      <p:cBhvr>
                                        <p:cTn id="117" dur="200" fill="hold">
                                          <p:stCondLst>
                                            <p:cond delay="200"/>
                                          </p:stCondLst>
                                        </p:cTn>
                                        <p:tgtEl>
                                          <p:spTgt spid="39"/>
                                        </p:tgtEl>
                                        <p:attrNameLst>
                                          <p:attrName>r</p:attrName>
                                        </p:attrNameLst>
                                      </p:cBhvr>
                                    </p:animRot>
                                    <p:animRot by="240000">
                                      <p:cBhvr>
                                        <p:cTn id="118" dur="200" fill="hold">
                                          <p:stCondLst>
                                            <p:cond delay="400"/>
                                          </p:stCondLst>
                                        </p:cTn>
                                        <p:tgtEl>
                                          <p:spTgt spid="39"/>
                                        </p:tgtEl>
                                        <p:attrNameLst>
                                          <p:attrName>r</p:attrName>
                                        </p:attrNameLst>
                                      </p:cBhvr>
                                    </p:animRot>
                                    <p:animRot by="-240000">
                                      <p:cBhvr>
                                        <p:cTn id="119" dur="200" fill="hold">
                                          <p:stCondLst>
                                            <p:cond delay="600"/>
                                          </p:stCondLst>
                                        </p:cTn>
                                        <p:tgtEl>
                                          <p:spTgt spid="39"/>
                                        </p:tgtEl>
                                        <p:attrNameLst>
                                          <p:attrName>r</p:attrName>
                                        </p:attrNameLst>
                                      </p:cBhvr>
                                    </p:animRot>
                                    <p:animRot by="120000">
                                      <p:cBhvr>
                                        <p:cTn id="120" dur="200" fill="hold">
                                          <p:stCondLst>
                                            <p:cond delay="800"/>
                                          </p:stCondLst>
                                        </p:cTn>
                                        <p:tgtEl>
                                          <p:spTgt spid="39"/>
                                        </p:tgtEl>
                                        <p:attrNameLst>
                                          <p:attrName>r</p:attrName>
                                        </p:attrNameLst>
                                      </p:cBhvr>
                                    </p:animRot>
                                  </p:childTnLst>
                                  <p:subTnLst>
                                    <p:audio>
                                      <p:cMediaNode>
                                        <p:cTn display="0" masterRel="sameClick">
                                          <p:stCondLst>
                                            <p:cond evt="begin" delay="0">
                                              <p:tn val="115"/>
                                            </p:cond>
                                          </p:stCondLst>
                                          <p:endCondLst>
                                            <p:cond evt="onStopAudio" delay="0">
                                              <p:tgtEl>
                                                <p:sldTgt/>
                                              </p:tgtEl>
                                            </p:cond>
                                          </p:endCondLst>
                                        </p:cTn>
                                        <p:tgtEl>
                                          <p:sndTgt r:embed="rId3" name="click.wav"/>
                                        </p:tgtEl>
                                      </p:cMediaNode>
                                    </p:audio>
                                  </p:subTnLst>
                                </p:cTn>
                              </p:par>
                            </p:childTnLst>
                          </p:cTn>
                        </p:par>
                      </p:childTnLst>
                    </p:cTn>
                  </p:par>
                  <p:par>
                    <p:cTn id="121" fill="hold">
                      <p:stCondLst>
                        <p:cond delay="indefinite"/>
                      </p:stCondLst>
                      <p:childTnLst>
                        <p:par>
                          <p:cTn id="122" fill="hold">
                            <p:stCondLst>
                              <p:cond delay="0"/>
                            </p:stCondLst>
                            <p:childTnLst>
                              <p:par>
                                <p:cTn id="123" presetID="32" presetClass="emph" presetSubtype="0" fill="hold" nodeType="clickEffect">
                                  <p:stCondLst>
                                    <p:cond delay="0"/>
                                  </p:stCondLst>
                                  <p:childTnLst>
                                    <p:animRot by="120000">
                                      <p:cBhvr>
                                        <p:cTn id="124" dur="100" fill="hold">
                                          <p:stCondLst>
                                            <p:cond delay="0"/>
                                          </p:stCondLst>
                                        </p:cTn>
                                        <p:tgtEl>
                                          <p:spTgt spid="39"/>
                                        </p:tgtEl>
                                        <p:attrNameLst>
                                          <p:attrName>r</p:attrName>
                                        </p:attrNameLst>
                                      </p:cBhvr>
                                    </p:animRot>
                                    <p:animRot by="-240000">
                                      <p:cBhvr>
                                        <p:cTn id="125" dur="200" fill="hold">
                                          <p:stCondLst>
                                            <p:cond delay="200"/>
                                          </p:stCondLst>
                                        </p:cTn>
                                        <p:tgtEl>
                                          <p:spTgt spid="39"/>
                                        </p:tgtEl>
                                        <p:attrNameLst>
                                          <p:attrName>r</p:attrName>
                                        </p:attrNameLst>
                                      </p:cBhvr>
                                    </p:animRot>
                                    <p:animRot by="240000">
                                      <p:cBhvr>
                                        <p:cTn id="126" dur="200" fill="hold">
                                          <p:stCondLst>
                                            <p:cond delay="400"/>
                                          </p:stCondLst>
                                        </p:cTn>
                                        <p:tgtEl>
                                          <p:spTgt spid="39"/>
                                        </p:tgtEl>
                                        <p:attrNameLst>
                                          <p:attrName>r</p:attrName>
                                        </p:attrNameLst>
                                      </p:cBhvr>
                                    </p:animRot>
                                    <p:animRot by="-240000">
                                      <p:cBhvr>
                                        <p:cTn id="127" dur="200" fill="hold">
                                          <p:stCondLst>
                                            <p:cond delay="600"/>
                                          </p:stCondLst>
                                        </p:cTn>
                                        <p:tgtEl>
                                          <p:spTgt spid="39"/>
                                        </p:tgtEl>
                                        <p:attrNameLst>
                                          <p:attrName>r</p:attrName>
                                        </p:attrNameLst>
                                      </p:cBhvr>
                                    </p:animRot>
                                    <p:animRot by="120000">
                                      <p:cBhvr>
                                        <p:cTn id="128" dur="200" fill="hold">
                                          <p:stCondLst>
                                            <p:cond delay="800"/>
                                          </p:stCondLst>
                                        </p:cTn>
                                        <p:tgtEl>
                                          <p:spTgt spid="39"/>
                                        </p:tgtEl>
                                        <p:attrNameLst>
                                          <p:attrName>r</p:attrName>
                                        </p:attrNameLst>
                                      </p:cBhvr>
                                    </p:animRot>
                                  </p:childTnLst>
                                  <p:subTnLst>
                                    <p:audio>
                                      <p:cMediaNode>
                                        <p:cTn display="0" masterRel="sameClick">
                                          <p:stCondLst>
                                            <p:cond evt="begin" delay="0">
                                              <p:tn val="123"/>
                                            </p:cond>
                                          </p:stCondLst>
                                          <p:endCondLst>
                                            <p:cond evt="onStopAudio" delay="0">
                                              <p:tgtEl>
                                                <p:sldTgt/>
                                              </p:tgtEl>
                                            </p:cond>
                                          </p:endCondLst>
                                        </p:cTn>
                                        <p:tgtEl>
                                          <p:sndTgt r:embed="rId3" name="click.wav"/>
                                        </p:tgtEl>
                                      </p:cMediaNode>
                                    </p:audio>
                                  </p:subTnLst>
                                </p:cTn>
                              </p:par>
                            </p:childTnLst>
                          </p:cTn>
                        </p:par>
                      </p:childTnLst>
                    </p:cTn>
                  </p:par>
                  <p:par>
                    <p:cTn id="129" fill="hold">
                      <p:stCondLst>
                        <p:cond delay="indefinite"/>
                      </p:stCondLst>
                      <p:childTnLst>
                        <p:par>
                          <p:cTn id="130" fill="hold">
                            <p:stCondLst>
                              <p:cond delay="0"/>
                            </p:stCondLst>
                            <p:childTnLst>
                              <p:par>
                                <p:cTn id="131" presetID="32" presetClass="emph" presetSubtype="0" fill="hold" nodeType="clickEffect">
                                  <p:stCondLst>
                                    <p:cond delay="0"/>
                                  </p:stCondLst>
                                  <p:childTnLst>
                                    <p:animRot by="120000">
                                      <p:cBhvr>
                                        <p:cTn id="132" dur="100" fill="hold">
                                          <p:stCondLst>
                                            <p:cond delay="0"/>
                                          </p:stCondLst>
                                        </p:cTn>
                                        <p:tgtEl>
                                          <p:spTgt spid="39"/>
                                        </p:tgtEl>
                                        <p:attrNameLst>
                                          <p:attrName>r</p:attrName>
                                        </p:attrNameLst>
                                      </p:cBhvr>
                                    </p:animRot>
                                    <p:animRot by="-240000">
                                      <p:cBhvr>
                                        <p:cTn id="133" dur="200" fill="hold">
                                          <p:stCondLst>
                                            <p:cond delay="200"/>
                                          </p:stCondLst>
                                        </p:cTn>
                                        <p:tgtEl>
                                          <p:spTgt spid="39"/>
                                        </p:tgtEl>
                                        <p:attrNameLst>
                                          <p:attrName>r</p:attrName>
                                        </p:attrNameLst>
                                      </p:cBhvr>
                                    </p:animRot>
                                    <p:animRot by="240000">
                                      <p:cBhvr>
                                        <p:cTn id="134" dur="200" fill="hold">
                                          <p:stCondLst>
                                            <p:cond delay="400"/>
                                          </p:stCondLst>
                                        </p:cTn>
                                        <p:tgtEl>
                                          <p:spTgt spid="39"/>
                                        </p:tgtEl>
                                        <p:attrNameLst>
                                          <p:attrName>r</p:attrName>
                                        </p:attrNameLst>
                                      </p:cBhvr>
                                    </p:animRot>
                                    <p:animRot by="-240000">
                                      <p:cBhvr>
                                        <p:cTn id="135" dur="200" fill="hold">
                                          <p:stCondLst>
                                            <p:cond delay="600"/>
                                          </p:stCondLst>
                                        </p:cTn>
                                        <p:tgtEl>
                                          <p:spTgt spid="39"/>
                                        </p:tgtEl>
                                        <p:attrNameLst>
                                          <p:attrName>r</p:attrName>
                                        </p:attrNameLst>
                                      </p:cBhvr>
                                    </p:animRot>
                                    <p:animRot by="120000">
                                      <p:cBhvr>
                                        <p:cTn id="136" dur="200" fill="hold">
                                          <p:stCondLst>
                                            <p:cond delay="800"/>
                                          </p:stCondLst>
                                        </p:cTn>
                                        <p:tgtEl>
                                          <p:spTgt spid="39"/>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3" name="click.wav"/>
                                        </p:tgtEl>
                                      </p:cMediaNode>
                                    </p:audio>
                                  </p:subTnLst>
                                </p:cTn>
                              </p:par>
                            </p:childTnLst>
                          </p:cTn>
                        </p:par>
                      </p:childTnLst>
                    </p:cTn>
                  </p:par>
                  <p:par>
                    <p:cTn id="137" fill="hold">
                      <p:stCondLst>
                        <p:cond delay="indefinite"/>
                      </p:stCondLst>
                      <p:childTnLst>
                        <p:par>
                          <p:cTn id="138" fill="hold">
                            <p:stCondLst>
                              <p:cond delay="0"/>
                            </p:stCondLst>
                            <p:childTnLst>
                              <p:par>
                                <p:cTn id="139" presetID="32" presetClass="emph" presetSubtype="0" fill="hold" nodeType="clickEffect">
                                  <p:stCondLst>
                                    <p:cond delay="0"/>
                                  </p:stCondLst>
                                  <p:childTnLst>
                                    <p:animRot by="120000">
                                      <p:cBhvr>
                                        <p:cTn id="140" dur="100" fill="hold">
                                          <p:stCondLst>
                                            <p:cond delay="0"/>
                                          </p:stCondLst>
                                        </p:cTn>
                                        <p:tgtEl>
                                          <p:spTgt spid="39"/>
                                        </p:tgtEl>
                                        <p:attrNameLst>
                                          <p:attrName>r</p:attrName>
                                        </p:attrNameLst>
                                      </p:cBhvr>
                                    </p:animRot>
                                    <p:animRot by="-240000">
                                      <p:cBhvr>
                                        <p:cTn id="141" dur="200" fill="hold">
                                          <p:stCondLst>
                                            <p:cond delay="200"/>
                                          </p:stCondLst>
                                        </p:cTn>
                                        <p:tgtEl>
                                          <p:spTgt spid="39"/>
                                        </p:tgtEl>
                                        <p:attrNameLst>
                                          <p:attrName>r</p:attrName>
                                        </p:attrNameLst>
                                      </p:cBhvr>
                                    </p:animRot>
                                    <p:animRot by="240000">
                                      <p:cBhvr>
                                        <p:cTn id="142" dur="200" fill="hold">
                                          <p:stCondLst>
                                            <p:cond delay="400"/>
                                          </p:stCondLst>
                                        </p:cTn>
                                        <p:tgtEl>
                                          <p:spTgt spid="39"/>
                                        </p:tgtEl>
                                        <p:attrNameLst>
                                          <p:attrName>r</p:attrName>
                                        </p:attrNameLst>
                                      </p:cBhvr>
                                    </p:animRot>
                                    <p:animRot by="-240000">
                                      <p:cBhvr>
                                        <p:cTn id="143" dur="200" fill="hold">
                                          <p:stCondLst>
                                            <p:cond delay="600"/>
                                          </p:stCondLst>
                                        </p:cTn>
                                        <p:tgtEl>
                                          <p:spTgt spid="39"/>
                                        </p:tgtEl>
                                        <p:attrNameLst>
                                          <p:attrName>r</p:attrName>
                                        </p:attrNameLst>
                                      </p:cBhvr>
                                    </p:animRot>
                                    <p:animRot by="120000">
                                      <p:cBhvr>
                                        <p:cTn id="144" dur="200" fill="hold">
                                          <p:stCondLst>
                                            <p:cond delay="800"/>
                                          </p:stCondLst>
                                        </p:cTn>
                                        <p:tgtEl>
                                          <p:spTgt spid="39"/>
                                        </p:tgtEl>
                                        <p:attrNameLst>
                                          <p:attrName>r</p:attrName>
                                        </p:attrNameLst>
                                      </p:cBhvr>
                                    </p:animRot>
                                  </p:childTnLst>
                                  <p:subTnLst>
                                    <p:audio>
                                      <p:cMediaNode>
                                        <p:cTn display="0" masterRel="sameClick">
                                          <p:stCondLst>
                                            <p:cond evt="begin" delay="0">
                                              <p:tn val="139"/>
                                            </p:cond>
                                          </p:stCondLst>
                                          <p:endCondLst>
                                            <p:cond evt="onStopAudio" delay="0">
                                              <p:tgtEl>
                                                <p:sldTgt/>
                                              </p:tgtEl>
                                            </p:cond>
                                          </p:endCondLst>
                                        </p:cTn>
                                        <p:tgtEl>
                                          <p:sndTgt r:embed="rId3" name="click.wav"/>
                                        </p:tgtEl>
                                      </p:cMediaNode>
                                    </p:audio>
                                  </p:subTnLst>
                                </p:cTn>
                              </p:par>
                            </p:childTnLst>
                          </p:cTn>
                        </p:par>
                      </p:childTnLst>
                    </p:cTn>
                  </p:par>
                  <p:par>
                    <p:cTn id="145" fill="hold">
                      <p:stCondLst>
                        <p:cond delay="indefinite"/>
                      </p:stCondLst>
                      <p:childTnLst>
                        <p:par>
                          <p:cTn id="146" fill="hold">
                            <p:stCondLst>
                              <p:cond delay="0"/>
                            </p:stCondLst>
                            <p:childTnLst>
                              <p:par>
                                <p:cTn id="147" presetID="32" presetClass="emph" presetSubtype="0" fill="hold" nodeType="clickEffect">
                                  <p:stCondLst>
                                    <p:cond delay="0"/>
                                  </p:stCondLst>
                                  <p:childTnLst>
                                    <p:animRot by="120000">
                                      <p:cBhvr>
                                        <p:cTn id="148" dur="100" fill="hold">
                                          <p:stCondLst>
                                            <p:cond delay="0"/>
                                          </p:stCondLst>
                                        </p:cTn>
                                        <p:tgtEl>
                                          <p:spTgt spid="39"/>
                                        </p:tgtEl>
                                        <p:attrNameLst>
                                          <p:attrName>r</p:attrName>
                                        </p:attrNameLst>
                                      </p:cBhvr>
                                    </p:animRot>
                                    <p:animRot by="-240000">
                                      <p:cBhvr>
                                        <p:cTn id="149" dur="200" fill="hold">
                                          <p:stCondLst>
                                            <p:cond delay="200"/>
                                          </p:stCondLst>
                                        </p:cTn>
                                        <p:tgtEl>
                                          <p:spTgt spid="39"/>
                                        </p:tgtEl>
                                        <p:attrNameLst>
                                          <p:attrName>r</p:attrName>
                                        </p:attrNameLst>
                                      </p:cBhvr>
                                    </p:animRot>
                                    <p:animRot by="240000">
                                      <p:cBhvr>
                                        <p:cTn id="150" dur="200" fill="hold">
                                          <p:stCondLst>
                                            <p:cond delay="400"/>
                                          </p:stCondLst>
                                        </p:cTn>
                                        <p:tgtEl>
                                          <p:spTgt spid="39"/>
                                        </p:tgtEl>
                                        <p:attrNameLst>
                                          <p:attrName>r</p:attrName>
                                        </p:attrNameLst>
                                      </p:cBhvr>
                                    </p:animRot>
                                    <p:animRot by="-240000">
                                      <p:cBhvr>
                                        <p:cTn id="151" dur="200" fill="hold">
                                          <p:stCondLst>
                                            <p:cond delay="600"/>
                                          </p:stCondLst>
                                        </p:cTn>
                                        <p:tgtEl>
                                          <p:spTgt spid="39"/>
                                        </p:tgtEl>
                                        <p:attrNameLst>
                                          <p:attrName>r</p:attrName>
                                        </p:attrNameLst>
                                      </p:cBhvr>
                                    </p:animRot>
                                    <p:animRot by="120000">
                                      <p:cBhvr>
                                        <p:cTn id="152" dur="200" fill="hold">
                                          <p:stCondLst>
                                            <p:cond delay="800"/>
                                          </p:stCondLst>
                                        </p:cTn>
                                        <p:tgtEl>
                                          <p:spTgt spid="39"/>
                                        </p:tgtEl>
                                        <p:attrNameLst>
                                          <p:attrName>r</p:attrName>
                                        </p:attrNameLst>
                                      </p:cBhvr>
                                    </p:animRot>
                                  </p:childTnLst>
                                  <p:subTnLst>
                                    <p:audio>
                                      <p:cMediaNode>
                                        <p:cTn display="0" masterRel="sameClick">
                                          <p:stCondLst>
                                            <p:cond evt="begin" delay="0">
                                              <p:tn val="147"/>
                                            </p:cond>
                                          </p:stCondLst>
                                          <p:endCondLst>
                                            <p:cond evt="onStopAudio" delay="0">
                                              <p:tgtEl>
                                                <p:sldTgt/>
                                              </p:tgtEl>
                                            </p:cond>
                                          </p:endCondLst>
                                        </p:cTn>
                                        <p:tgtEl>
                                          <p:sndTgt r:embed="rId3" name="click.wav"/>
                                        </p:tgtEl>
                                      </p:cMediaNode>
                                    </p:audio>
                                  </p:subTnLst>
                                </p:cTn>
                              </p:par>
                            </p:childTnLst>
                          </p:cTn>
                        </p:par>
                      </p:childTnLst>
                    </p:cTn>
                  </p:par>
                  <p:par>
                    <p:cTn id="153" fill="hold">
                      <p:stCondLst>
                        <p:cond delay="indefinite"/>
                      </p:stCondLst>
                      <p:childTnLst>
                        <p:par>
                          <p:cTn id="154" fill="hold">
                            <p:stCondLst>
                              <p:cond delay="0"/>
                            </p:stCondLst>
                            <p:childTnLst>
                              <p:par>
                                <p:cTn id="155" presetID="32" presetClass="emph" presetSubtype="0" fill="hold" nodeType="clickEffect">
                                  <p:stCondLst>
                                    <p:cond delay="0"/>
                                  </p:stCondLst>
                                  <p:childTnLst>
                                    <p:animRot by="120000">
                                      <p:cBhvr>
                                        <p:cTn id="156" dur="100" fill="hold">
                                          <p:stCondLst>
                                            <p:cond delay="0"/>
                                          </p:stCondLst>
                                        </p:cTn>
                                        <p:tgtEl>
                                          <p:spTgt spid="39"/>
                                        </p:tgtEl>
                                        <p:attrNameLst>
                                          <p:attrName>r</p:attrName>
                                        </p:attrNameLst>
                                      </p:cBhvr>
                                    </p:animRot>
                                    <p:animRot by="-240000">
                                      <p:cBhvr>
                                        <p:cTn id="157" dur="200" fill="hold">
                                          <p:stCondLst>
                                            <p:cond delay="200"/>
                                          </p:stCondLst>
                                        </p:cTn>
                                        <p:tgtEl>
                                          <p:spTgt spid="39"/>
                                        </p:tgtEl>
                                        <p:attrNameLst>
                                          <p:attrName>r</p:attrName>
                                        </p:attrNameLst>
                                      </p:cBhvr>
                                    </p:animRot>
                                    <p:animRot by="240000">
                                      <p:cBhvr>
                                        <p:cTn id="158" dur="200" fill="hold">
                                          <p:stCondLst>
                                            <p:cond delay="400"/>
                                          </p:stCondLst>
                                        </p:cTn>
                                        <p:tgtEl>
                                          <p:spTgt spid="39"/>
                                        </p:tgtEl>
                                        <p:attrNameLst>
                                          <p:attrName>r</p:attrName>
                                        </p:attrNameLst>
                                      </p:cBhvr>
                                    </p:animRot>
                                    <p:animRot by="-240000">
                                      <p:cBhvr>
                                        <p:cTn id="159" dur="200" fill="hold">
                                          <p:stCondLst>
                                            <p:cond delay="600"/>
                                          </p:stCondLst>
                                        </p:cTn>
                                        <p:tgtEl>
                                          <p:spTgt spid="39"/>
                                        </p:tgtEl>
                                        <p:attrNameLst>
                                          <p:attrName>r</p:attrName>
                                        </p:attrNameLst>
                                      </p:cBhvr>
                                    </p:animRot>
                                    <p:animRot by="120000">
                                      <p:cBhvr>
                                        <p:cTn id="160" dur="200" fill="hold">
                                          <p:stCondLst>
                                            <p:cond delay="800"/>
                                          </p:stCondLst>
                                        </p:cTn>
                                        <p:tgtEl>
                                          <p:spTgt spid="39"/>
                                        </p:tgtEl>
                                        <p:attrNameLst>
                                          <p:attrName>r</p:attrName>
                                        </p:attrNameLst>
                                      </p:cBhvr>
                                    </p:animRot>
                                  </p:childTnLst>
                                  <p:subTnLst>
                                    <p:audio>
                                      <p:cMediaNode>
                                        <p:cTn display="0" masterRel="sameClick">
                                          <p:stCondLst>
                                            <p:cond evt="begin" delay="0">
                                              <p:tn val="155"/>
                                            </p:cond>
                                          </p:stCondLst>
                                          <p:endCondLst>
                                            <p:cond evt="onStopAudio" delay="0">
                                              <p:tgtEl>
                                                <p:sldTgt/>
                                              </p:tgtEl>
                                            </p:cond>
                                          </p:endCondLst>
                                        </p:cTn>
                                        <p:tgtEl>
                                          <p:sndTgt r:embed="rId3" name="click.wav"/>
                                        </p:tgtEl>
                                      </p:cMediaNode>
                                    </p:audio>
                                  </p:subTnLst>
                                </p:cTn>
                              </p:par>
                            </p:childTnLst>
                          </p:cTn>
                        </p:par>
                      </p:childTnLst>
                    </p:cTn>
                  </p:par>
                  <p:par>
                    <p:cTn id="161" fill="hold">
                      <p:stCondLst>
                        <p:cond delay="indefinite"/>
                      </p:stCondLst>
                      <p:childTnLst>
                        <p:par>
                          <p:cTn id="162" fill="hold">
                            <p:stCondLst>
                              <p:cond delay="0"/>
                            </p:stCondLst>
                            <p:childTnLst>
                              <p:par>
                                <p:cTn id="163" presetID="32" presetClass="emph" presetSubtype="0" fill="hold" nodeType="clickEffect">
                                  <p:stCondLst>
                                    <p:cond delay="0"/>
                                  </p:stCondLst>
                                  <p:childTnLst>
                                    <p:animRot by="120000">
                                      <p:cBhvr>
                                        <p:cTn id="164" dur="100" fill="hold">
                                          <p:stCondLst>
                                            <p:cond delay="0"/>
                                          </p:stCondLst>
                                        </p:cTn>
                                        <p:tgtEl>
                                          <p:spTgt spid="39"/>
                                        </p:tgtEl>
                                        <p:attrNameLst>
                                          <p:attrName>r</p:attrName>
                                        </p:attrNameLst>
                                      </p:cBhvr>
                                    </p:animRot>
                                    <p:animRot by="-240000">
                                      <p:cBhvr>
                                        <p:cTn id="165" dur="200" fill="hold">
                                          <p:stCondLst>
                                            <p:cond delay="200"/>
                                          </p:stCondLst>
                                        </p:cTn>
                                        <p:tgtEl>
                                          <p:spTgt spid="39"/>
                                        </p:tgtEl>
                                        <p:attrNameLst>
                                          <p:attrName>r</p:attrName>
                                        </p:attrNameLst>
                                      </p:cBhvr>
                                    </p:animRot>
                                    <p:animRot by="240000">
                                      <p:cBhvr>
                                        <p:cTn id="166" dur="200" fill="hold">
                                          <p:stCondLst>
                                            <p:cond delay="400"/>
                                          </p:stCondLst>
                                        </p:cTn>
                                        <p:tgtEl>
                                          <p:spTgt spid="39"/>
                                        </p:tgtEl>
                                        <p:attrNameLst>
                                          <p:attrName>r</p:attrName>
                                        </p:attrNameLst>
                                      </p:cBhvr>
                                    </p:animRot>
                                    <p:animRot by="-240000">
                                      <p:cBhvr>
                                        <p:cTn id="167" dur="200" fill="hold">
                                          <p:stCondLst>
                                            <p:cond delay="600"/>
                                          </p:stCondLst>
                                        </p:cTn>
                                        <p:tgtEl>
                                          <p:spTgt spid="39"/>
                                        </p:tgtEl>
                                        <p:attrNameLst>
                                          <p:attrName>r</p:attrName>
                                        </p:attrNameLst>
                                      </p:cBhvr>
                                    </p:animRot>
                                    <p:animRot by="120000">
                                      <p:cBhvr>
                                        <p:cTn id="168" dur="200" fill="hold">
                                          <p:stCondLst>
                                            <p:cond delay="800"/>
                                          </p:stCondLst>
                                        </p:cTn>
                                        <p:tgtEl>
                                          <p:spTgt spid="39"/>
                                        </p:tgtEl>
                                        <p:attrNameLst>
                                          <p:attrName>r</p:attrName>
                                        </p:attrNameLst>
                                      </p:cBhvr>
                                    </p:animRot>
                                  </p:childTnLst>
                                  <p:subTnLst>
                                    <p:audio>
                                      <p:cMediaNode>
                                        <p:cTn display="0" masterRel="sameClick">
                                          <p:stCondLst>
                                            <p:cond evt="begin" delay="0">
                                              <p:tn val="163"/>
                                            </p:cond>
                                          </p:stCondLst>
                                          <p:endCondLst>
                                            <p:cond evt="onStopAudio" delay="0">
                                              <p:tgtEl>
                                                <p:sldTgt/>
                                              </p:tgtEl>
                                            </p:cond>
                                          </p:endCondLst>
                                        </p:cTn>
                                        <p:tgtEl>
                                          <p:sndTgt r:embed="rId3" name="click.wav"/>
                                        </p:tgtEl>
                                      </p:cMediaNode>
                                    </p:audio>
                                  </p:subTnLst>
                                </p:cTn>
                              </p:par>
                            </p:childTnLst>
                          </p:cTn>
                        </p:par>
                      </p:childTnLst>
                    </p:cTn>
                  </p:par>
                  <p:par>
                    <p:cTn id="169" fill="hold">
                      <p:stCondLst>
                        <p:cond delay="indefinite"/>
                      </p:stCondLst>
                      <p:childTnLst>
                        <p:par>
                          <p:cTn id="170" fill="hold">
                            <p:stCondLst>
                              <p:cond delay="0"/>
                            </p:stCondLst>
                            <p:childTnLst>
                              <p:par>
                                <p:cTn id="171" presetID="32" presetClass="emph" presetSubtype="0" fill="hold" nodeType="clickEffect">
                                  <p:stCondLst>
                                    <p:cond delay="0"/>
                                  </p:stCondLst>
                                  <p:childTnLst>
                                    <p:animRot by="120000">
                                      <p:cBhvr>
                                        <p:cTn id="172" dur="100" fill="hold">
                                          <p:stCondLst>
                                            <p:cond delay="0"/>
                                          </p:stCondLst>
                                        </p:cTn>
                                        <p:tgtEl>
                                          <p:spTgt spid="39"/>
                                        </p:tgtEl>
                                        <p:attrNameLst>
                                          <p:attrName>r</p:attrName>
                                        </p:attrNameLst>
                                      </p:cBhvr>
                                    </p:animRot>
                                    <p:animRot by="-240000">
                                      <p:cBhvr>
                                        <p:cTn id="173" dur="200" fill="hold">
                                          <p:stCondLst>
                                            <p:cond delay="200"/>
                                          </p:stCondLst>
                                        </p:cTn>
                                        <p:tgtEl>
                                          <p:spTgt spid="39"/>
                                        </p:tgtEl>
                                        <p:attrNameLst>
                                          <p:attrName>r</p:attrName>
                                        </p:attrNameLst>
                                      </p:cBhvr>
                                    </p:animRot>
                                    <p:animRot by="240000">
                                      <p:cBhvr>
                                        <p:cTn id="174" dur="200" fill="hold">
                                          <p:stCondLst>
                                            <p:cond delay="400"/>
                                          </p:stCondLst>
                                        </p:cTn>
                                        <p:tgtEl>
                                          <p:spTgt spid="39"/>
                                        </p:tgtEl>
                                        <p:attrNameLst>
                                          <p:attrName>r</p:attrName>
                                        </p:attrNameLst>
                                      </p:cBhvr>
                                    </p:animRot>
                                    <p:animRot by="-240000">
                                      <p:cBhvr>
                                        <p:cTn id="175" dur="200" fill="hold">
                                          <p:stCondLst>
                                            <p:cond delay="600"/>
                                          </p:stCondLst>
                                        </p:cTn>
                                        <p:tgtEl>
                                          <p:spTgt spid="39"/>
                                        </p:tgtEl>
                                        <p:attrNameLst>
                                          <p:attrName>r</p:attrName>
                                        </p:attrNameLst>
                                      </p:cBhvr>
                                    </p:animRot>
                                    <p:animRot by="120000">
                                      <p:cBhvr>
                                        <p:cTn id="176" dur="200" fill="hold">
                                          <p:stCondLst>
                                            <p:cond delay="800"/>
                                          </p:stCondLst>
                                        </p:cTn>
                                        <p:tgtEl>
                                          <p:spTgt spid="39"/>
                                        </p:tgtEl>
                                        <p:attrNameLst>
                                          <p:attrName>r</p:attrName>
                                        </p:attrNameLst>
                                      </p:cBhvr>
                                    </p:animRot>
                                  </p:childTnLst>
                                  <p:subTnLst>
                                    <p:audio>
                                      <p:cMediaNode>
                                        <p:cTn display="0" masterRel="sameClick">
                                          <p:stCondLst>
                                            <p:cond evt="begin" delay="0">
                                              <p:tn val="171"/>
                                            </p:cond>
                                          </p:stCondLst>
                                          <p:endCondLst>
                                            <p:cond evt="onStopAudio" delay="0">
                                              <p:tgtEl>
                                                <p:sldTgt/>
                                              </p:tgtEl>
                                            </p:cond>
                                          </p:endCondLst>
                                        </p:cTn>
                                        <p:tgtEl>
                                          <p:sndTgt r:embed="rId3" name="click.wav"/>
                                        </p:tgtEl>
                                      </p:cMediaNode>
                                    </p:audio>
                                  </p:subTnLst>
                                </p:cTn>
                              </p:par>
                            </p:childTnLst>
                          </p:cTn>
                        </p:par>
                      </p:childTnLst>
                    </p:cTn>
                  </p:par>
                  <p:par>
                    <p:cTn id="177" fill="hold">
                      <p:stCondLst>
                        <p:cond delay="indefinite"/>
                      </p:stCondLst>
                      <p:childTnLst>
                        <p:par>
                          <p:cTn id="178" fill="hold">
                            <p:stCondLst>
                              <p:cond delay="0"/>
                            </p:stCondLst>
                            <p:childTnLst>
                              <p:par>
                                <p:cTn id="179" presetID="32" presetClass="emph" presetSubtype="0" fill="hold" nodeType="clickEffect">
                                  <p:stCondLst>
                                    <p:cond delay="0"/>
                                  </p:stCondLst>
                                  <p:childTnLst>
                                    <p:animRot by="120000">
                                      <p:cBhvr>
                                        <p:cTn id="180" dur="100" fill="hold">
                                          <p:stCondLst>
                                            <p:cond delay="0"/>
                                          </p:stCondLst>
                                        </p:cTn>
                                        <p:tgtEl>
                                          <p:spTgt spid="39"/>
                                        </p:tgtEl>
                                        <p:attrNameLst>
                                          <p:attrName>r</p:attrName>
                                        </p:attrNameLst>
                                      </p:cBhvr>
                                    </p:animRot>
                                    <p:animRot by="-240000">
                                      <p:cBhvr>
                                        <p:cTn id="181" dur="200" fill="hold">
                                          <p:stCondLst>
                                            <p:cond delay="200"/>
                                          </p:stCondLst>
                                        </p:cTn>
                                        <p:tgtEl>
                                          <p:spTgt spid="39"/>
                                        </p:tgtEl>
                                        <p:attrNameLst>
                                          <p:attrName>r</p:attrName>
                                        </p:attrNameLst>
                                      </p:cBhvr>
                                    </p:animRot>
                                    <p:animRot by="240000">
                                      <p:cBhvr>
                                        <p:cTn id="182" dur="200" fill="hold">
                                          <p:stCondLst>
                                            <p:cond delay="400"/>
                                          </p:stCondLst>
                                        </p:cTn>
                                        <p:tgtEl>
                                          <p:spTgt spid="39"/>
                                        </p:tgtEl>
                                        <p:attrNameLst>
                                          <p:attrName>r</p:attrName>
                                        </p:attrNameLst>
                                      </p:cBhvr>
                                    </p:animRot>
                                    <p:animRot by="-240000">
                                      <p:cBhvr>
                                        <p:cTn id="183" dur="200" fill="hold">
                                          <p:stCondLst>
                                            <p:cond delay="600"/>
                                          </p:stCondLst>
                                        </p:cTn>
                                        <p:tgtEl>
                                          <p:spTgt spid="39"/>
                                        </p:tgtEl>
                                        <p:attrNameLst>
                                          <p:attrName>r</p:attrName>
                                        </p:attrNameLst>
                                      </p:cBhvr>
                                    </p:animRot>
                                    <p:animRot by="120000">
                                      <p:cBhvr>
                                        <p:cTn id="184" dur="200" fill="hold">
                                          <p:stCondLst>
                                            <p:cond delay="800"/>
                                          </p:stCondLst>
                                        </p:cTn>
                                        <p:tgtEl>
                                          <p:spTgt spid="39"/>
                                        </p:tgtEl>
                                        <p:attrNameLst>
                                          <p:attrName>r</p:attrName>
                                        </p:attrNameLst>
                                      </p:cBhvr>
                                    </p:animRot>
                                  </p:childTnLst>
                                  <p:subTnLst>
                                    <p:audio>
                                      <p:cMediaNode>
                                        <p:cTn display="0" masterRel="sameClick">
                                          <p:stCondLst>
                                            <p:cond evt="begin" delay="0">
                                              <p:tn val="179"/>
                                            </p:cond>
                                          </p:stCondLst>
                                          <p:endCondLst>
                                            <p:cond evt="onStopAudio" delay="0">
                                              <p:tgtEl>
                                                <p:sldTgt/>
                                              </p:tgtEl>
                                            </p:cond>
                                          </p:endCondLst>
                                        </p:cTn>
                                        <p:tgtEl>
                                          <p:sndTgt r:embed="rId3" name="click.wav"/>
                                        </p:tgtEl>
                                      </p:cMediaNode>
                                    </p:audio>
                                  </p:subTnLst>
                                </p:cTn>
                              </p:par>
                              <p:par>
                                <p:cTn id="185" presetID="1" presetClass="exit" presetSubtype="0" fill="hold" nodeType="withEffect">
                                  <p:stCondLst>
                                    <p:cond delay="0"/>
                                  </p:stCondLst>
                                  <p:childTnLst>
                                    <p:set>
                                      <p:cBhvr>
                                        <p:cTn id="186" dur="1" fill="hold">
                                          <p:stCondLst>
                                            <p:cond delay="0"/>
                                          </p:stCondLst>
                                        </p:cTn>
                                        <p:tgtEl>
                                          <p:spTgt spid="39"/>
                                        </p:tgtEl>
                                        <p:attrNameLst>
                                          <p:attrName>style.visibility</p:attrName>
                                        </p:attrNameLst>
                                      </p:cBhvr>
                                      <p:to>
                                        <p:strVal val="hidden"/>
                                      </p:to>
                                    </p:set>
                                  </p:childTnLst>
                                </p:cTn>
                              </p:par>
                              <p:par>
                                <p:cTn id="187" presetID="1" presetClass="entr" presetSubtype="0" fill="hold" nodeType="withEffect">
                                  <p:stCondLst>
                                    <p:cond delay="0"/>
                                  </p:stCondLst>
                                  <p:childTnLst>
                                    <p:set>
                                      <p:cBhvr>
                                        <p:cTn id="188" dur="1" fill="hold">
                                          <p:stCondLst>
                                            <p:cond delay="0"/>
                                          </p:stCondLst>
                                        </p:cTn>
                                        <p:tgtEl>
                                          <p:spTgt spid="146"/>
                                        </p:tgtEl>
                                        <p:attrNameLst>
                                          <p:attrName>style.visibility</p:attrName>
                                        </p:attrNameLst>
                                      </p:cBhvr>
                                      <p:to>
                                        <p:strVal val="visible"/>
                                      </p:to>
                                    </p:set>
                                  </p:childTnLst>
                                  <p:subTnLst>
                                    <p:audio>
                                      <p:cMediaNode>
                                        <p:cTn display="0" masterRel="sameClick">
                                          <p:stCondLst>
                                            <p:cond evt="begin" delay="0">
                                              <p:tn val="187"/>
                                            </p:cond>
                                          </p:stCondLst>
                                          <p:endCondLst>
                                            <p:cond evt="onStopAudio" delay="0">
                                              <p:tgtEl>
                                                <p:sldTgt/>
                                              </p:tgtEl>
                                            </p:cond>
                                          </p:endCondLst>
                                        </p:cTn>
                                        <p:tgtEl>
                                          <p:sndTgt r:embed="rId4" name="applause.wav"/>
                                        </p:tgtEl>
                                      </p:cMediaNode>
                                    </p:audio>
                                  </p:subTnLst>
                                </p:cTn>
                              </p:par>
                              <p:par>
                                <p:cTn id="189" presetID="12" presetClass="entr" presetSubtype="1" fill="hold" nodeType="withEffect">
                                  <p:stCondLst>
                                    <p:cond delay="0"/>
                                  </p:stCondLst>
                                  <p:childTnLst>
                                    <p:set>
                                      <p:cBhvr>
                                        <p:cTn id="190" dur="1" fill="hold">
                                          <p:stCondLst>
                                            <p:cond delay="0"/>
                                          </p:stCondLst>
                                        </p:cTn>
                                        <p:tgtEl>
                                          <p:spTgt spid="149"/>
                                        </p:tgtEl>
                                        <p:attrNameLst>
                                          <p:attrName>style.visibility</p:attrName>
                                        </p:attrNameLst>
                                      </p:cBhvr>
                                      <p:to>
                                        <p:strVal val="visible"/>
                                      </p:to>
                                    </p:set>
                                    <p:anim calcmode="lin" valueType="num">
                                      <p:cBhvr additive="base">
                                        <p:cTn id="191" dur="500"/>
                                        <p:tgtEl>
                                          <p:spTgt spid="149"/>
                                        </p:tgtEl>
                                        <p:attrNameLst>
                                          <p:attrName>ppt_y</p:attrName>
                                        </p:attrNameLst>
                                      </p:cBhvr>
                                      <p:tavLst>
                                        <p:tav tm="0">
                                          <p:val>
                                            <p:strVal val="#ppt_y-#ppt_h*1.125000"/>
                                          </p:val>
                                        </p:tav>
                                        <p:tav tm="100000">
                                          <p:val>
                                            <p:strVal val="#ppt_y"/>
                                          </p:val>
                                        </p:tav>
                                      </p:tavLst>
                                    </p:anim>
                                    <p:animEffect transition="in" filter="wipe(down)">
                                      <p:cBhvr>
                                        <p:cTn id="192" dur="500"/>
                                        <p:tgtEl>
                                          <p:spTgt spid="149"/>
                                        </p:tgtEl>
                                      </p:cBhvr>
                                    </p:animEffect>
                                  </p:childTnLst>
                                </p:cTn>
                              </p:par>
                            </p:childTnLst>
                          </p:cTn>
                        </p:par>
                      </p:childTnLst>
                    </p:cTn>
                  </p:par>
                </p:childTnLst>
              </p:cTn>
              <p:nextCondLst>
                <p:cond evt="onClick" delay="0">
                  <p:tgtEl>
                    <p:spTgt spid="39"/>
                  </p:tgtEl>
                </p:cond>
              </p:nextCondLst>
            </p:seq>
          </p:childTnLst>
        </p:cTn>
      </p:par>
    </p:tnLst>
    <p:bldLst>
      <p:bldP spid="80" grpId="0" animBg="1"/>
      <p:bldP spid="80" grpId="1" animBg="1"/>
      <p:bldP spid="133" grpId="0" animBg="1"/>
      <p:bldP spid="133" grpId="1"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bg>
      <p:bgPr>
        <a:solidFill>
          <a:srgbClr val="194FA3"/>
        </a:solidFill>
        <a:effectLst/>
      </p:bgPr>
    </p:bg>
    <p:spTree>
      <p:nvGrpSpPr>
        <p:cNvPr id="1" name=""/>
        <p:cNvGrpSpPr/>
        <p:nvPr/>
      </p:nvGrpSpPr>
      <p:grpSpPr>
        <a:xfrm>
          <a:off x="0" y="0"/>
          <a:ext cx="0" cy="0"/>
          <a:chOff x="0" y="0"/>
          <a:chExt cx="0" cy="0"/>
        </a:xfrm>
      </p:grpSpPr>
      <p:pic>
        <p:nvPicPr>
          <p:cNvPr id="14" name="Image 13" descr="Une image contenant légume, chou, vert, grand&#10;&#10;Description générée automatiquement">
            <a:extLst>
              <a:ext uri="{FF2B5EF4-FFF2-40B4-BE49-F238E27FC236}">
                <a16:creationId xmlns:a16="http://schemas.microsoft.com/office/drawing/2014/main" id="{6230BDDB-0ABE-4C78-9B84-A817A572DB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6612" y="2338568"/>
            <a:ext cx="1138161" cy="1090432"/>
          </a:xfrm>
          <a:prstGeom prst="rect">
            <a:avLst/>
          </a:prstGeom>
        </p:spPr>
      </p:pic>
      <p:sp>
        <p:nvSpPr>
          <p:cNvPr id="8" name="Rectangle : coins arrondis 7">
            <a:extLst>
              <a:ext uri="{FF2B5EF4-FFF2-40B4-BE49-F238E27FC236}">
                <a16:creationId xmlns:a16="http://schemas.microsoft.com/office/drawing/2014/main" id="{1093B82A-362A-4417-A8DB-3729B78FE13B}"/>
              </a:ext>
            </a:extLst>
          </p:cNvPr>
          <p:cNvSpPr/>
          <p:nvPr/>
        </p:nvSpPr>
        <p:spPr>
          <a:xfrm>
            <a:off x="5456941" y="2348880"/>
            <a:ext cx="735740" cy="648072"/>
          </a:xfrm>
          <a:prstGeom prst="roundRect">
            <a:avLst/>
          </a:prstGeom>
          <a:solidFill>
            <a:srgbClr val="8860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Rectangle 6">
            <a:extLst>
              <a:ext uri="{FF2B5EF4-FFF2-40B4-BE49-F238E27FC236}">
                <a16:creationId xmlns:a16="http://schemas.microsoft.com/office/drawing/2014/main" id="{994B134E-4C12-4111-9B26-2FD15B2C3174}"/>
              </a:ext>
            </a:extLst>
          </p:cNvPr>
          <p:cNvSpPr/>
          <p:nvPr/>
        </p:nvSpPr>
        <p:spPr>
          <a:xfrm>
            <a:off x="3816511" y="2768732"/>
            <a:ext cx="535723" cy="923330"/>
          </a:xfrm>
          <a:prstGeom prst="rect">
            <a:avLst/>
          </a:prstGeom>
          <a:noFill/>
        </p:spPr>
        <p:txBody>
          <a:bodyPr wrap="none" lIns="91440" tIns="45720" rIns="91440" bIns="45720">
            <a:spAutoFit/>
          </a:bodyPr>
          <a:lstStyle/>
          <a:p>
            <a:pPr algn="ctr"/>
            <a:r>
              <a:rPr lang="fr-FR" sz="5400" b="1" dirty="0">
                <a:ln w="22225">
                  <a:solidFill>
                    <a:schemeClr val="accent2"/>
                  </a:solidFill>
                  <a:prstDash val="solid"/>
                </a:ln>
                <a:solidFill>
                  <a:schemeClr val="accent2">
                    <a:lumMod val="40000"/>
                    <a:lumOff val="60000"/>
                  </a:schemeClr>
                </a:solidFill>
              </a:rPr>
              <a:t>1</a:t>
            </a:r>
          </a:p>
        </p:txBody>
      </p:sp>
      <p:pic>
        <p:nvPicPr>
          <p:cNvPr id="6" name="Image 5">
            <a:extLst>
              <a:ext uri="{FF2B5EF4-FFF2-40B4-BE49-F238E27FC236}">
                <a16:creationId xmlns:a16="http://schemas.microsoft.com/office/drawing/2014/main" id="{66D107D3-AE9C-4187-98AB-753982F1F09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32" b="96711" l="5076" r="96447">
                        <a14:foregroundMark x1="74619" y1="4605" x2="74619" y2="4605"/>
                        <a14:foregroundMark x1="96447" y1="16447" x2="96447" y2="16447"/>
                        <a14:foregroundMark x1="8629" y1="88158" x2="8629" y2="88158"/>
                        <a14:foregroundMark x1="5076" y1="96711" x2="5076" y2="96711"/>
                      </a14:backgroundRemoval>
                    </a14:imgEffect>
                  </a14:imgLayer>
                </a14:imgProps>
              </a:ext>
              <a:ext uri="{28A0092B-C50C-407E-A947-70E740481C1C}">
                <a14:useLocalDpi xmlns:a14="http://schemas.microsoft.com/office/drawing/2010/main" val="0"/>
              </a:ext>
            </a:extLst>
          </a:blip>
          <a:stretch>
            <a:fillRect/>
          </a:stretch>
        </p:blipFill>
        <p:spPr>
          <a:xfrm>
            <a:off x="1386842" y="2348880"/>
            <a:ext cx="1106934" cy="854081"/>
          </a:xfrm>
          <a:prstGeom prst="rect">
            <a:avLst/>
          </a:prstGeom>
        </p:spPr>
      </p:pic>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3928" y="116632"/>
            <a:ext cx="1568516" cy="2534150"/>
          </a:xfrm>
          <a:prstGeom prst="rect">
            <a:avLst/>
          </a:prstGeom>
        </p:spPr>
      </p:pic>
      <p:pic>
        <p:nvPicPr>
          <p:cNvPr id="4" name="Imag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2557" y="1716200"/>
            <a:ext cx="1656184" cy="2922111"/>
          </a:xfrm>
          <a:prstGeom prst="rect">
            <a:avLst/>
          </a:prstGeom>
        </p:spPr>
      </p:pic>
      <p:sp>
        <p:nvSpPr>
          <p:cNvPr id="9" name="ZoneTexte 8"/>
          <p:cNvSpPr txBox="1"/>
          <p:nvPr/>
        </p:nvSpPr>
        <p:spPr>
          <a:xfrm>
            <a:off x="1187624" y="5661248"/>
            <a:ext cx="7581499" cy="923330"/>
          </a:xfrm>
          <a:prstGeom prst="rect">
            <a:avLst/>
          </a:prstGeom>
          <a:noFill/>
        </p:spPr>
        <p:txBody>
          <a:bodyPr wrap="none" rtlCol="0">
            <a:spAutoFit/>
          </a:bodyPr>
          <a:lstStyle/>
          <a:p>
            <a:r>
              <a:rPr lang="fr-CA" dirty="0">
                <a:solidFill>
                  <a:schemeClr val="bg1"/>
                </a:solidFill>
              </a:rPr>
              <a:t>Clique sur un ballon, découvre l’image cachée.  Code la voyelle que tu entends </a:t>
            </a:r>
          </a:p>
          <a:p>
            <a:r>
              <a:rPr lang="fr-CA" dirty="0">
                <a:solidFill>
                  <a:schemeClr val="bg1"/>
                </a:solidFill>
              </a:rPr>
              <a:t>dans le mot.</a:t>
            </a:r>
            <a:endParaRPr lang="fr-CA" dirty="0"/>
          </a:p>
          <a:p>
            <a:r>
              <a:rPr lang="fr-CA" dirty="0"/>
              <a:t>Révision des sons: un, ou</a:t>
            </a:r>
          </a:p>
        </p:txBody>
      </p:sp>
      <p:pic>
        <p:nvPicPr>
          <p:cNvPr id="10" name="Imag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28885" y="2348880"/>
            <a:ext cx="1510976" cy="2811118"/>
          </a:xfrm>
          <a:prstGeom prst="rect">
            <a:avLst/>
          </a:prstGeom>
        </p:spPr>
      </p:pic>
      <p:pic>
        <p:nvPicPr>
          <p:cNvPr id="11" name="Imag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46751" y="2020952"/>
            <a:ext cx="1349218" cy="3128828"/>
          </a:xfrm>
          <a:prstGeom prst="rect">
            <a:avLst/>
          </a:prstGeom>
        </p:spPr>
      </p:pic>
      <p:pic>
        <p:nvPicPr>
          <p:cNvPr id="12" name="Imag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30565" y="1925168"/>
            <a:ext cx="1453185" cy="2664296"/>
          </a:xfrm>
          <a:prstGeom prst="rect">
            <a:avLst/>
          </a:prstGeom>
        </p:spPr>
      </p:pic>
      <p:sp>
        <p:nvSpPr>
          <p:cNvPr id="2" name="Rectangle 1">
            <a:hlinkClick r:id="rId10" action="ppaction://hlinksldjump"/>
            <a:extLst>
              <a:ext uri="{FF2B5EF4-FFF2-40B4-BE49-F238E27FC236}">
                <a16:creationId xmlns:a16="http://schemas.microsoft.com/office/drawing/2014/main" id="{065785C4-729D-4EA2-8CF4-E67FAA8A6390}"/>
              </a:ext>
            </a:extLst>
          </p:cNvPr>
          <p:cNvSpPr/>
          <p:nvPr/>
        </p:nvSpPr>
        <p:spPr>
          <a:xfrm>
            <a:off x="6499420" y="476672"/>
            <a:ext cx="1453185"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Retour au jeu</a:t>
            </a:r>
          </a:p>
        </p:txBody>
      </p:sp>
      <p:sp>
        <p:nvSpPr>
          <p:cNvPr id="13" name="ZoneTexte 12">
            <a:hlinkClick r:id="rId11" action="ppaction://hlinksldjump"/>
            <a:extLst>
              <a:ext uri="{FF2B5EF4-FFF2-40B4-BE49-F238E27FC236}">
                <a16:creationId xmlns:a16="http://schemas.microsoft.com/office/drawing/2014/main" id="{0EB46FB5-2DB9-4AD4-B6A2-8AE42D04BFB0}"/>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dirty="0">
                <a:solidFill>
                  <a:prstClr val="black"/>
                </a:solidFill>
                <a:latin typeface="The Hand"/>
              </a:rPr>
              <a:t>Table des matières</a:t>
            </a:r>
          </a:p>
        </p:txBody>
      </p:sp>
    </p:spTree>
    <p:extLst>
      <p:ext uri="{BB962C8B-B14F-4D97-AF65-F5344CB8AC3E}">
        <p14:creationId xmlns:p14="http://schemas.microsoft.com/office/powerpoint/2010/main" val="30402500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nodeType="clickEffect">
                                  <p:stCondLst>
                                    <p:cond delay="0"/>
                                  </p:stCondLst>
                                  <p:childTnLst>
                                    <p:animEffect transition="out" filter="fade">
                                      <p:cBhvr>
                                        <p:cTn id="6" dur="2500"/>
                                        <p:tgtEl>
                                          <p:spTgt spid="4"/>
                                        </p:tgtEl>
                                      </p:cBhvr>
                                    </p:animEffect>
                                    <p:anim calcmode="lin" valueType="num">
                                      <p:cBhvr>
                                        <p:cTn id="7" dur="2500"/>
                                        <p:tgtEl>
                                          <p:spTgt spid="4"/>
                                        </p:tgtEl>
                                        <p:attrNameLst>
                                          <p:attrName>ppt_x</p:attrName>
                                        </p:attrNameLst>
                                      </p:cBhvr>
                                      <p:tavLst>
                                        <p:tav tm="0">
                                          <p:val>
                                            <p:strVal val="ppt_x"/>
                                          </p:val>
                                        </p:tav>
                                        <p:tav tm="100000">
                                          <p:val>
                                            <p:strVal val="ppt_x"/>
                                          </p:val>
                                        </p:tav>
                                      </p:tavLst>
                                    </p:anim>
                                    <p:anim calcmode="lin" valueType="num">
                                      <p:cBhvr>
                                        <p:cTn id="8" dur="2500"/>
                                        <p:tgtEl>
                                          <p:spTgt spid="4"/>
                                        </p:tgtEl>
                                        <p:attrNameLst>
                                          <p:attrName>ppt_y</p:attrName>
                                        </p:attrNameLst>
                                      </p:cBhvr>
                                      <p:tavLst>
                                        <p:tav tm="0">
                                          <p:val>
                                            <p:strVal val="ppt_y"/>
                                          </p:val>
                                        </p:tav>
                                        <p:tav tm="100000">
                                          <p:val>
                                            <p:strVal val="ppt_y-.1"/>
                                          </p:val>
                                        </p:tav>
                                      </p:tavLst>
                                    </p:anim>
                                    <p:set>
                                      <p:cBhvr>
                                        <p:cTn id="9" dur="1" fill="hold">
                                          <p:stCondLst>
                                            <p:cond delay="2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47" presetClass="exit" presetSubtype="0" fill="hold" nodeType="clickEffect">
                                  <p:stCondLst>
                                    <p:cond delay="0"/>
                                  </p:stCondLst>
                                  <p:childTnLst>
                                    <p:animEffect transition="out" filter="fade">
                                      <p:cBhvr>
                                        <p:cTn id="14" dur="2250"/>
                                        <p:tgtEl>
                                          <p:spTgt spid="10"/>
                                        </p:tgtEl>
                                      </p:cBhvr>
                                    </p:animEffect>
                                    <p:anim calcmode="lin" valueType="num">
                                      <p:cBhvr>
                                        <p:cTn id="15" dur="2250"/>
                                        <p:tgtEl>
                                          <p:spTgt spid="10"/>
                                        </p:tgtEl>
                                        <p:attrNameLst>
                                          <p:attrName>ppt_x</p:attrName>
                                        </p:attrNameLst>
                                      </p:cBhvr>
                                      <p:tavLst>
                                        <p:tav tm="0">
                                          <p:val>
                                            <p:strVal val="ppt_x"/>
                                          </p:val>
                                        </p:tav>
                                        <p:tav tm="100000">
                                          <p:val>
                                            <p:strVal val="ppt_x"/>
                                          </p:val>
                                        </p:tav>
                                      </p:tavLst>
                                    </p:anim>
                                    <p:anim calcmode="lin" valueType="num">
                                      <p:cBhvr>
                                        <p:cTn id="16" dur="2250"/>
                                        <p:tgtEl>
                                          <p:spTgt spid="10"/>
                                        </p:tgtEl>
                                        <p:attrNameLst>
                                          <p:attrName>ppt_y</p:attrName>
                                        </p:attrNameLst>
                                      </p:cBhvr>
                                      <p:tavLst>
                                        <p:tav tm="0">
                                          <p:val>
                                            <p:strVal val="ppt_y"/>
                                          </p:val>
                                        </p:tav>
                                        <p:tav tm="100000">
                                          <p:val>
                                            <p:strVal val="ppt_y-.1"/>
                                          </p:val>
                                        </p:tav>
                                      </p:tavLst>
                                    </p:anim>
                                    <p:set>
                                      <p:cBhvr>
                                        <p:cTn id="17" dur="1" fill="hold">
                                          <p:stCondLst>
                                            <p:cond delay="224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47" presetClass="exit" presetSubtype="0" fill="hold" nodeType="clickEffect">
                                  <p:stCondLst>
                                    <p:cond delay="0"/>
                                  </p:stCondLst>
                                  <p:childTnLst>
                                    <p:animEffect transition="out" filter="fade">
                                      <p:cBhvr>
                                        <p:cTn id="22" dur="1500"/>
                                        <p:tgtEl>
                                          <p:spTgt spid="11"/>
                                        </p:tgtEl>
                                      </p:cBhvr>
                                    </p:animEffect>
                                    <p:anim calcmode="lin" valueType="num">
                                      <p:cBhvr>
                                        <p:cTn id="23" dur="1500"/>
                                        <p:tgtEl>
                                          <p:spTgt spid="11"/>
                                        </p:tgtEl>
                                        <p:attrNameLst>
                                          <p:attrName>ppt_x</p:attrName>
                                        </p:attrNameLst>
                                      </p:cBhvr>
                                      <p:tavLst>
                                        <p:tav tm="0">
                                          <p:val>
                                            <p:strVal val="ppt_x"/>
                                          </p:val>
                                        </p:tav>
                                        <p:tav tm="100000">
                                          <p:val>
                                            <p:strVal val="ppt_x"/>
                                          </p:val>
                                        </p:tav>
                                      </p:tavLst>
                                    </p:anim>
                                    <p:anim calcmode="lin" valueType="num">
                                      <p:cBhvr>
                                        <p:cTn id="24" dur="1500"/>
                                        <p:tgtEl>
                                          <p:spTgt spid="11"/>
                                        </p:tgtEl>
                                        <p:attrNameLst>
                                          <p:attrName>ppt_y</p:attrName>
                                        </p:attrNameLst>
                                      </p:cBhvr>
                                      <p:tavLst>
                                        <p:tav tm="0">
                                          <p:val>
                                            <p:strVal val="ppt_y"/>
                                          </p:val>
                                        </p:tav>
                                        <p:tav tm="100000">
                                          <p:val>
                                            <p:strVal val="ppt_y-.1"/>
                                          </p:val>
                                        </p:tav>
                                      </p:tavLst>
                                    </p:anim>
                                    <p:set>
                                      <p:cBhvr>
                                        <p:cTn id="25" dur="1" fill="hold">
                                          <p:stCondLst>
                                            <p:cond delay="1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47" presetClass="exit" presetSubtype="0" fill="hold" nodeType="clickEffect">
                                  <p:stCondLst>
                                    <p:cond delay="0"/>
                                  </p:stCondLst>
                                  <p:childTnLst>
                                    <p:animEffect transition="out" filter="fade">
                                      <p:cBhvr>
                                        <p:cTn id="30" dur="2000"/>
                                        <p:tgtEl>
                                          <p:spTgt spid="12"/>
                                        </p:tgtEl>
                                      </p:cBhvr>
                                    </p:animEffect>
                                    <p:anim calcmode="lin" valueType="num">
                                      <p:cBhvr>
                                        <p:cTn id="31" dur="2000"/>
                                        <p:tgtEl>
                                          <p:spTgt spid="12"/>
                                        </p:tgtEl>
                                        <p:attrNameLst>
                                          <p:attrName>ppt_x</p:attrName>
                                        </p:attrNameLst>
                                      </p:cBhvr>
                                      <p:tavLst>
                                        <p:tav tm="0">
                                          <p:val>
                                            <p:strVal val="ppt_x"/>
                                          </p:val>
                                        </p:tav>
                                        <p:tav tm="100000">
                                          <p:val>
                                            <p:strVal val="ppt_x"/>
                                          </p:val>
                                        </p:tav>
                                      </p:tavLst>
                                    </p:anim>
                                    <p:anim calcmode="lin" valueType="num">
                                      <p:cBhvr>
                                        <p:cTn id="32" dur="2000"/>
                                        <p:tgtEl>
                                          <p:spTgt spid="12"/>
                                        </p:tgtEl>
                                        <p:attrNameLst>
                                          <p:attrName>ppt_y</p:attrName>
                                        </p:attrNameLst>
                                      </p:cBhvr>
                                      <p:tavLst>
                                        <p:tav tm="0">
                                          <p:val>
                                            <p:strVal val="ppt_y"/>
                                          </p:val>
                                        </p:tav>
                                        <p:tav tm="100000">
                                          <p:val>
                                            <p:strVal val="ppt_y-.1"/>
                                          </p:val>
                                        </p:tav>
                                      </p:tavLst>
                                    </p:anim>
                                    <p:set>
                                      <p:cBhvr>
                                        <p:cTn id="33"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3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65089F9-528E-4E0C-B18B-675042AC9992}"/>
              </a:ext>
            </a:extLst>
          </p:cNvPr>
          <p:cNvSpPr>
            <a:spLocks noGrp="1"/>
          </p:cNvSpPr>
          <p:nvPr>
            <p:ph type="title"/>
          </p:nvPr>
        </p:nvSpPr>
        <p:spPr>
          <a:xfrm>
            <a:off x="432054" y="238539"/>
            <a:ext cx="8263890" cy="1434415"/>
          </a:xfrm>
        </p:spPr>
        <p:txBody>
          <a:bodyPr vert="horz" lIns="91440" tIns="45720" rIns="91440" bIns="45720" rtlCol="0" anchor="b">
            <a:normAutofit/>
          </a:bodyPr>
          <a:lstStyle/>
          <a:p>
            <a:r>
              <a:rPr lang="en-US" sz="6300" dirty="0">
                <a:latin typeface="Bradley Hand ITC" panose="03070402050302030203" pitchFamily="66" charset="0"/>
              </a:rPr>
              <a:t>Je </a:t>
            </a:r>
            <a:r>
              <a:rPr lang="en-US" sz="6300" dirty="0" err="1">
                <a:latin typeface="Bradley Hand ITC" panose="03070402050302030203" pitchFamily="66" charset="0"/>
              </a:rPr>
              <a:t>vous</a:t>
            </a:r>
            <a:r>
              <a:rPr lang="en-US" sz="6300" dirty="0">
                <a:latin typeface="Bradley Hand ITC" panose="03070402050302030203" pitchFamily="66" charset="0"/>
              </a:rPr>
              <a:t> </a:t>
            </a:r>
            <a:r>
              <a:rPr lang="en-US" sz="6300" dirty="0" err="1">
                <a:latin typeface="Bradley Hand ITC" panose="03070402050302030203" pitchFamily="66" charset="0"/>
              </a:rPr>
              <a:t>présente</a:t>
            </a:r>
            <a:r>
              <a:rPr lang="en-US" sz="6300" dirty="0">
                <a:latin typeface="Bradley Hand ITC" panose="03070402050302030203" pitchFamily="66" charset="0"/>
              </a:rPr>
              <a:t> Lili</a:t>
            </a:r>
          </a:p>
        </p:txBody>
      </p:sp>
      <p:sp>
        <p:nvSpPr>
          <p:cNvPr id="44"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054" y="1817073"/>
            <a:ext cx="8263890" cy="18288"/>
          </a:xfrm>
          <a:custGeom>
            <a:avLst/>
            <a:gdLst>
              <a:gd name="connsiteX0" fmla="*/ 0 w 8263890"/>
              <a:gd name="connsiteY0" fmla="*/ 0 h 18288"/>
              <a:gd name="connsiteX1" fmla="*/ 440741 w 8263890"/>
              <a:gd name="connsiteY1" fmla="*/ 0 h 18288"/>
              <a:gd name="connsiteX2" fmla="*/ 1212037 w 8263890"/>
              <a:gd name="connsiteY2" fmla="*/ 0 h 18288"/>
              <a:gd name="connsiteX3" fmla="*/ 1652778 w 8263890"/>
              <a:gd name="connsiteY3" fmla="*/ 0 h 18288"/>
              <a:gd name="connsiteX4" fmla="*/ 2258797 w 8263890"/>
              <a:gd name="connsiteY4" fmla="*/ 0 h 18288"/>
              <a:gd name="connsiteX5" fmla="*/ 3112732 w 8263890"/>
              <a:gd name="connsiteY5" fmla="*/ 0 h 18288"/>
              <a:gd name="connsiteX6" fmla="*/ 3801389 w 8263890"/>
              <a:gd name="connsiteY6" fmla="*/ 0 h 18288"/>
              <a:gd name="connsiteX7" fmla="*/ 4572686 w 8263890"/>
              <a:gd name="connsiteY7" fmla="*/ 0 h 18288"/>
              <a:gd name="connsiteX8" fmla="*/ 5178704 w 8263890"/>
              <a:gd name="connsiteY8" fmla="*/ 0 h 18288"/>
              <a:gd name="connsiteX9" fmla="*/ 5867362 w 8263890"/>
              <a:gd name="connsiteY9" fmla="*/ 0 h 18288"/>
              <a:gd name="connsiteX10" fmla="*/ 6721297 w 8263890"/>
              <a:gd name="connsiteY10" fmla="*/ 0 h 18288"/>
              <a:gd name="connsiteX11" fmla="*/ 7244677 w 8263890"/>
              <a:gd name="connsiteY11" fmla="*/ 0 h 18288"/>
              <a:gd name="connsiteX12" fmla="*/ 8263890 w 8263890"/>
              <a:gd name="connsiteY12" fmla="*/ 0 h 18288"/>
              <a:gd name="connsiteX13" fmla="*/ 8263890 w 8263890"/>
              <a:gd name="connsiteY13" fmla="*/ 18288 h 18288"/>
              <a:gd name="connsiteX14" fmla="*/ 7657871 w 8263890"/>
              <a:gd name="connsiteY14" fmla="*/ 18288 h 18288"/>
              <a:gd name="connsiteX15" fmla="*/ 7217131 w 8263890"/>
              <a:gd name="connsiteY15" fmla="*/ 18288 h 18288"/>
              <a:gd name="connsiteX16" fmla="*/ 6528473 w 8263890"/>
              <a:gd name="connsiteY16" fmla="*/ 18288 h 18288"/>
              <a:gd name="connsiteX17" fmla="*/ 6005093 w 8263890"/>
              <a:gd name="connsiteY17" fmla="*/ 18288 h 18288"/>
              <a:gd name="connsiteX18" fmla="*/ 5316436 w 8263890"/>
              <a:gd name="connsiteY18" fmla="*/ 18288 h 18288"/>
              <a:gd name="connsiteX19" fmla="*/ 4627778 w 8263890"/>
              <a:gd name="connsiteY19" fmla="*/ 18288 h 18288"/>
              <a:gd name="connsiteX20" fmla="*/ 3939121 w 8263890"/>
              <a:gd name="connsiteY20" fmla="*/ 18288 h 18288"/>
              <a:gd name="connsiteX21" fmla="*/ 3250463 w 8263890"/>
              <a:gd name="connsiteY21" fmla="*/ 18288 h 18288"/>
              <a:gd name="connsiteX22" fmla="*/ 2644445 w 8263890"/>
              <a:gd name="connsiteY22" fmla="*/ 18288 h 18288"/>
              <a:gd name="connsiteX23" fmla="*/ 1873148 w 8263890"/>
              <a:gd name="connsiteY23" fmla="*/ 18288 h 18288"/>
              <a:gd name="connsiteX24" fmla="*/ 1184491 w 8263890"/>
              <a:gd name="connsiteY24" fmla="*/ 18288 h 18288"/>
              <a:gd name="connsiteX25" fmla="*/ 0 w 8263890"/>
              <a:gd name="connsiteY25" fmla="*/ 18288 h 18288"/>
              <a:gd name="connsiteX26" fmla="*/ 0 w 826389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63890" h="18288" fill="none" extrusionOk="0">
                <a:moveTo>
                  <a:pt x="0" y="0"/>
                </a:moveTo>
                <a:cubicBezTo>
                  <a:pt x="132695" y="-21619"/>
                  <a:pt x="239687" y="17121"/>
                  <a:pt x="440741" y="0"/>
                </a:cubicBezTo>
                <a:cubicBezTo>
                  <a:pt x="641795" y="-17121"/>
                  <a:pt x="1050885" y="3648"/>
                  <a:pt x="1212037" y="0"/>
                </a:cubicBezTo>
                <a:cubicBezTo>
                  <a:pt x="1373189" y="-3648"/>
                  <a:pt x="1448715" y="3647"/>
                  <a:pt x="1652778" y="0"/>
                </a:cubicBezTo>
                <a:cubicBezTo>
                  <a:pt x="1856841" y="-3647"/>
                  <a:pt x="2080068" y="463"/>
                  <a:pt x="2258797" y="0"/>
                </a:cubicBezTo>
                <a:cubicBezTo>
                  <a:pt x="2437526" y="-463"/>
                  <a:pt x="2823639" y="13678"/>
                  <a:pt x="3112732" y="0"/>
                </a:cubicBezTo>
                <a:cubicBezTo>
                  <a:pt x="3401825" y="-13678"/>
                  <a:pt x="3534840" y="13645"/>
                  <a:pt x="3801389" y="0"/>
                </a:cubicBezTo>
                <a:cubicBezTo>
                  <a:pt x="4067938" y="-13645"/>
                  <a:pt x="4320345" y="15127"/>
                  <a:pt x="4572686" y="0"/>
                </a:cubicBezTo>
                <a:cubicBezTo>
                  <a:pt x="4825027" y="-15127"/>
                  <a:pt x="4945005" y="25540"/>
                  <a:pt x="5178704" y="0"/>
                </a:cubicBezTo>
                <a:cubicBezTo>
                  <a:pt x="5412403" y="-25540"/>
                  <a:pt x="5690098" y="-18134"/>
                  <a:pt x="5867362" y="0"/>
                </a:cubicBezTo>
                <a:cubicBezTo>
                  <a:pt x="6044626" y="18134"/>
                  <a:pt x="6510434" y="12200"/>
                  <a:pt x="6721297" y="0"/>
                </a:cubicBezTo>
                <a:cubicBezTo>
                  <a:pt x="6932160" y="-12200"/>
                  <a:pt x="6996768" y="-23642"/>
                  <a:pt x="7244677" y="0"/>
                </a:cubicBezTo>
                <a:cubicBezTo>
                  <a:pt x="7492586" y="23642"/>
                  <a:pt x="7934676" y="-13985"/>
                  <a:pt x="8263890" y="0"/>
                </a:cubicBezTo>
                <a:cubicBezTo>
                  <a:pt x="8263758" y="7702"/>
                  <a:pt x="8263678" y="13511"/>
                  <a:pt x="8263890" y="18288"/>
                </a:cubicBezTo>
                <a:cubicBezTo>
                  <a:pt x="7993232" y="36777"/>
                  <a:pt x="7941048" y="37235"/>
                  <a:pt x="7657871" y="18288"/>
                </a:cubicBezTo>
                <a:cubicBezTo>
                  <a:pt x="7374694" y="-659"/>
                  <a:pt x="7357901" y="27115"/>
                  <a:pt x="7217131" y="18288"/>
                </a:cubicBezTo>
                <a:cubicBezTo>
                  <a:pt x="7076361" y="9461"/>
                  <a:pt x="6750288" y="12871"/>
                  <a:pt x="6528473" y="18288"/>
                </a:cubicBezTo>
                <a:cubicBezTo>
                  <a:pt x="6306658" y="23705"/>
                  <a:pt x="6190754" y="7680"/>
                  <a:pt x="6005093" y="18288"/>
                </a:cubicBezTo>
                <a:cubicBezTo>
                  <a:pt x="5819432" y="28896"/>
                  <a:pt x="5546952" y="-12361"/>
                  <a:pt x="5316436" y="18288"/>
                </a:cubicBezTo>
                <a:cubicBezTo>
                  <a:pt x="5085920" y="48937"/>
                  <a:pt x="4901184" y="-12240"/>
                  <a:pt x="4627778" y="18288"/>
                </a:cubicBezTo>
                <a:cubicBezTo>
                  <a:pt x="4354372" y="48816"/>
                  <a:pt x="4214630" y="-13991"/>
                  <a:pt x="3939121" y="18288"/>
                </a:cubicBezTo>
                <a:cubicBezTo>
                  <a:pt x="3663612" y="50567"/>
                  <a:pt x="3506324" y="3580"/>
                  <a:pt x="3250463" y="18288"/>
                </a:cubicBezTo>
                <a:cubicBezTo>
                  <a:pt x="2994602" y="32996"/>
                  <a:pt x="2861728" y="-9499"/>
                  <a:pt x="2644445" y="18288"/>
                </a:cubicBezTo>
                <a:cubicBezTo>
                  <a:pt x="2427162" y="46075"/>
                  <a:pt x="2042611" y="13599"/>
                  <a:pt x="1873148" y="18288"/>
                </a:cubicBezTo>
                <a:cubicBezTo>
                  <a:pt x="1703685" y="22977"/>
                  <a:pt x="1339953" y="-3538"/>
                  <a:pt x="1184491" y="18288"/>
                </a:cubicBezTo>
                <a:cubicBezTo>
                  <a:pt x="1029029" y="40114"/>
                  <a:pt x="545454" y="-34757"/>
                  <a:pt x="0" y="18288"/>
                </a:cubicBezTo>
                <a:cubicBezTo>
                  <a:pt x="129" y="13298"/>
                  <a:pt x="-675" y="6857"/>
                  <a:pt x="0" y="0"/>
                </a:cubicBezTo>
                <a:close/>
              </a:path>
              <a:path w="8263890" h="18288" stroke="0" extrusionOk="0">
                <a:moveTo>
                  <a:pt x="0" y="0"/>
                </a:moveTo>
                <a:cubicBezTo>
                  <a:pt x="130467" y="-29280"/>
                  <a:pt x="387585" y="-4005"/>
                  <a:pt x="606019" y="0"/>
                </a:cubicBezTo>
                <a:cubicBezTo>
                  <a:pt x="824453" y="4005"/>
                  <a:pt x="835548" y="-20252"/>
                  <a:pt x="1046759" y="0"/>
                </a:cubicBezTo>
                <a:cubicBezTo>
                  <a:pt x="1257970" y="20252"/>
                  <a:pt x="1502872" y="9763"/>
                  <a:pt x="1900695" y="0"/>
                </a:cubicBezTo>
                <a:cubicBezTo>
                  <a:pt x="2298518" y="-9763"/>
                  <a:pt x="2343371" y="-6405"/>
                  <a:pt x="2506713" y="0"/>
                </a:cubicBezTo>
                <a:cubicBezTo>
                  <a:pt x="2670055" y="6405"/>
                  <a:pt x="2979009" y="5003"/>
                  <a:pt x="3112732" y="0"/>
                </a:cubicBezTo>
                <a:cubicBezTo>
                  <a:pt x="3246455" y="-5003"/>
                  <a:pt x="3746263" y="-32866"/>
                  <a:pt x="3966667" y="0"/>
                </a:cubicBezTo>
                <a:cubicBezTo>
                  <a:pt x="4187071" y="32866"/>
                  <a:pt x="4321903" y="10932"/>
                  <a:pt x="4490047" y="0"/>
                </a:cubicBezTo>
                <a:cubicBezTo>
                  <a:pt x="4658191" y="-10932"/>
                  <a:pt x="5156649" y="3968"/>
                  <a:pt x="5343982" y="0"/>
                </a:cubicBezTo>
                <a:cubicBezTo>
                  <a:pt x="5531315" y="-3968"/>
                  <a:pt x="5822952" y="-4181"/>
                  <a:pt x="6197918" y="0"/>
                </a:cubicBezTo>
                <a:cubicBezTo>
                  <a:pt x="6572884" y="4181"/>
                  <a:pt x="6555799" y="11241"/>
                  <a:pt x="6886575" y="0"/>
                </a:cubicBezTo>
                <a:cubicBezTo>
                  <a:pt x="7217351" y="-11241"/>
                  <a:pt x="7933003" y="-65177"/>
                  <a:pt x="8263890" y="0"/>
                </a:cubicBezTo>
                <a:cubicBezTo>
                  <a:pt x="8263902" y="8833"/>
                  <a:pt x="8264430" y="9830"/>
                  <a:pt x="8263890" y="18288"/>
                </a:cubicBezTo>
                <a:cubicBezTo>
                  <a:pt x="8052286" y="36306"/>
                  <a:pt x="7977520" y="21056"/>
                  <a:pt x="7823149" y="18288"/>
                </a:cubicBezTo>
                <a:cubicBezTo>
                  <a:pt x="7668778" y="15520"/>
                  <a:pt x="7319003" y="13335"/>
                  <a:pt x="6969214" y="18288"/>
                </a:cubicBezTo>
                <a:cubicBezTo>
                  <a:pt x="6619425" y="23241"/>
                  <a:pt x="6559264" y="30868"/>
                  <a:pt x="6445834" y="18288"/>
                </a:cubicBezTo>
                <a:cubicBezTo>
                  <a:pt x="6332404" y="5708"/>
                  <a:pt x="6025073" y="41910"/>
                  <a:pt x="5757177" y="18288"/>
                </a:cubicBezTo>
                <a:cubicBezTo>
                  <a:pt x="5489281" y="-5334"/>
                  <a:pt x="5230964" y="-5750"/>
                  <a:pt x="4903241" y="18288"/>
                </a:cubicBezTo>
                <a:cubicBezTo>
                  <a:pt x="4575518" y="42326"/>
                  <a:pt x="4453671" y="-3773"/>
                  <a:pt x="4214584" y="18288"/>
                </a:cubicBezTo>
                <a:cubicBezTo>
                  <a:pt x="3975497" y="40349"/>
                  <a:pt x="3957763" y="4135"/>
                  <a:pt x="3773843" y="18288"/>
                </a:cubicBezTo>
                <a:cubicBezTo>
                  <a:pt x="3589923" y="32441"/>
                  <a:pt x="3405929" y="13388"/>
                  <a:pt x="3250463" y="18288"/>
                </a:cubicBezTo>
                <a:cubicBezTo>
                  <a:pt x="3094997" y="23188"/>
                  <a:pt x="2585101" y="44826"/>
                  <a:pt x="2396528" y="18288"/>
                </a:cubicBezTo>
                <a:cubicBezTo>
                  <a:pt x="2207955" y="-8250"/>
                  <a:pt x="1995162" y="45968"/>
                  <a:pt x="1707871" y="18288"/>
                </a:cubicBezTo>
                <a:cubicBezTo>
                  <a:pt x="1420580" y="-9392"/>
                  <a:pt x="1342632" y="17016"/>
                  <a:pt x="1184491" y="18288"/>
                </a:cubicBezTo>
                <a:cubicBezTo>
                  <a:pt x="1026350" y="19560"/>
                  <a:pt x="418970" y="-40101"/>
                  <a:pt x="0" y="18288"/>
                </a:cubicBezTo>
                <a:cubicBezTo>
                  <a:pt x="74" y="14054"/>
                  <a:pt x="-46" y="6997"/>
                  <a:pt x="0" y="0"/>
                </a:cubicBezTo>
                <a:close/>
              </a:path>
            </a:pathLst>
          </a:custGeom>
          <a:solidFill>
            <a:srgbClr val="F39C19"/>
          </a:solidFill>
          <a:ln w="38100" cap="rnd">
            <a:solidFill>
              <a:srgbClr val="F39C1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05F35399-E298-415A-A9DC-B45D8D6F196A}"/>
              </a:ext>
            </a:extLst>
          </p:cNvPr>
          <p:cNvSpPr txBox="1"/>
          <p:nvPr/>
        </p:nvSpPr>
        <p:spPr>
          <a:xfrm>
            <a:off x="429369" y="2071316"/>
            <a:ext cx="5035164" cy="4119172"/>
          </a:xfrm>
          <a:prstGeom prst="rect">
            <a:avLst/>
          </a:prstGeom>
        </p:spPr>
        <p:txBody>
          <a:bodyPr vert="horz" lIns="91440" tIns="45720" rIns="91440" bIns="45720" rtlCol="0" anchor="t">
            <a:normAutofit/>
          </a:bodyPr>
          <a:lstStyle/>
          <a:p>
            <a:pPr>
              <a:lnSpc>
                <a:spcPct val="110000"/>
              </a:lnSpc>
              <a:spcAft>
                <a:spcPts val="600"/>
              </a:spcAft>
            </a:pPr>
            <a:r>
              <a:rPr lang="en-US" dirty="0">
                <a:latin typeface="Arial" panose="020B0604020202020204" pitchFamily="34" charset="0"/>
                <a:cs typeface="Arial" panose="020B0604020202020204" pitchFamily="34" charset="0"/>
              </a:rPr>
              <a:t>Lili a 13 ans.</a:t>
            </a:r>
          </a:p>
          <a:p>
            <a:pPr>
              <a:lnSpc>
                <a:spcPct val="110000"/>
              </a:lnSpc>
              <a:spcAft>
                <a:spcPts val="600"/>
              </a:spcAft>
            </a:pPr>
            <a:r>
              <a:rPr lang="en-US" dirty="0">
                <a:latin typeface="Arial" panose="020B0604020202020204" pitchFamily="34" charset="0"/>
                <a:cs typeface="Arial" panose="020B0604020202020204" pitchFamily="34" charset="0"/>
              </a:rPr>
              <a:t>Elle </a:t>
            </a:r>
            <a:r>
              <a:rPr lang="en-US" dirty="0" err="1">
                <a:latin typeface="Arial" panose="020B0604020202020204" pitchFamily="34" charset="0"/>
                <a:cs typeface="Arial" panose="020B0604020202020204" pitchFamily="34" charset="0"/>
              </a:rPr>
              <a:t>habite</a:t>
            </a:r>
            <a:r>
              <a:rPr lang="en-US" dirty="0">
                <a:latin typeface="Arial" panose="020B0604020202020204" pitchFamily="34" charset="0"/>
                <a:cs typeface="Arial" panose="020B0604020202020204" pitchFamily="34" charset="0"/>
              </a:rPr>
              <a:t>  Rimouski.</a:t>
            </a:r>
          </a:p>
          <a:p>
            <a:pPr>
              <a:lnSpc>
                <a:spcPct val="110000"/>
              </a:lnSpc>
              <a:spcAft>
                <a:spcPts val="600"/>
              </a:spcAft>
            </a:pPr>
            <a:r>
              <a:rPr lang="en-US" dirty="0">
                <a:latin typeface="Arial" panose="020B0604020202020204" pitchFamily="34" charset="0"/>
                <a:cs typeface="Arial" panose="020B0604020202020204" pitchFamily="34" charset="0"/>
              </a:rPr>
              <a:t>Elle </a:t>
            </a:r>
            <a:r>
              <a:rPr lang="en-US" dirty="0" err="1">
                <a:latin typeface="Arial" panose="020B0604020202020204" pitchFamily="34" charset="0"/>
                <a:cs typeface="Arial" panose="020B0604020202020204" pitchFamily="34" charset="0"/>
              </a:rPr>
              <a:t>aime</a:t>
            </a:r>
            <a:r>
              <a:rPr lang="en-US" dirty="0">
                <a:latin typeface="Arial" panose="020B0604020202020204" pitchFamily="34" charset="0"/>
                <a:cs typeface="Arial" panose="020B0604020202020204" pitchFamily="34" charset="0"/>
              </a:rPr>
              <a:t> les sorties avec </a:t>
            </a:r>
            <a:r>
              <a:rPr lang="en-US" dirty="0" err="1">
                <a:latin typeface="Arial" panose="020B0604020202020204" pitchFamily="34" charset="0"/>
                <a:cs typeface="Arial" panose="020B0604020202020204" pitchFamily="34" charset="0"/>
              </a:rPr>
              <a:t>ses</a:t>
            </a:r>
            <a:r>
              <a:rPr lang="en-US" dirty="0">
                <a:latin typeface="Arial" panose="020B0604020202020204" pitchFamily="34" charset="0"/>
                <a:cs typeface="Arial" panose="020B0604020202020204" pitchFamily="34" charset="0"/>
              </a:rPr>
              <a:t> amies et les </a:t>
            </a:r>
            <a:r>
              <a:rPr lang="en-US" dirty="0" err="1">
                <a:latin typeface="Arial" panose="020B0604020202020204" pitchFamily="34" charset="0"/>
                <a:cs typeface="Arial" panose="020B0604020202020204" pitchFamily="34" charset="0"/>
              </a:rPr>
              <a:t>activités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sportives</a:t>
            </a:r>
            <a:r>
              <a:rPr lang="en-US" dirty="0">
                <a:latin typeface="Arial" panose="020B0604020202020204" pitchFamily="34" charset="0"/>
                <a:cs typeface="Arial" panose="020B0604020202020204" pitchFamily="34" charset="0"/>
              </a:rPr>
              <a:t>.</a:t>
            </a:r>
            <a:endParaRPr lang="en-US" dirty="0"/>
          </a:p>
          <a:p>
            <a:pPr indent="-228600">
              <a:lnSpc>
                <a:spcPct val="110000"/>
              </a:lnSpc>
              <a:spcAft>
                <a:spcPts val="600"/>
              </a:spcAft>
              <a:buFont typeface="Arial" panose="020B0604020202020204" pitchFamily="34" charset="0"/>
              <a:buChar char="•"/>
            </a:pPr>
            <a:endParaRPr lang="en-US" b="1" dirty="0"/>
          </a:p>
          <a:p>
            <a:pPr indent="-228600">
              <a:lnSpc>
                <a:spcPct val="110000"/>
              </a:lnSpc>
              <a:spcAft>
                <a:spcPts val="600"/>
              </a:spcAft>
              <a:buFont typeface="Arial" panose="020B0604020202020204" pitchFamily="34" charset="0"/>
              <a:buChar char="•"/>
            </a:pPr>
            <a:endParaRPr lang="en-US" dirty="0"/>
          </a:p>
        </p:txBody>
      </p:sp>
      <p:pic>
        <p:nvPicPr>
          <p:cNvPr id="8" name="Image 7">
            <a:extLst>
              <a:ext uri="{FF2B5EF4-FFF2-40B4-BE49-F238E27FC236}">
                <a16:creationId xmlns:a16="http://schemas.microsoft.com/office/drawing/2014/main" id="{E3DCDA4C-7EF7-42CE-9CCE-FF42FE03465A}"/>
              </a:ext>
            </a:extLst>
          </p:cNvPr>
          <p:cNvPicPr>
            <a:picLocks noChangeAspect="1"/>
          </p:cNvPicPr>
          <p:nvPr/>
        </p:nvPicPr>
        <p:blipFill rotWithShape="1">
          <a:blip r:embed="rId2"/>
          <a:srcRect l="5290" r="5903" b="-3"/>
          <a:stretch/>
        </p:blipFill>
        <p:spPr>
          <a:xfrm>
            <a:off x="5756743" y="2093976"/>
            <a:ext cx="2955798" cy="4096512"/>
          </a:xfrm>
          <a:prstGeom prst="rect">
            <a:avLst/>
          </a:prstGeom>
        </p:spPr>
      </p:pic>
    </p:spTree>
    <p:extLst>
      <p:ext uri="{BB962C8B-B14F-4D97-AF65-F5344CB8AC3E}">
        <p14:creationId xmlns:p14="http://schemas.microsoft.com/office/powerpoint/2010/main" val="34537985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 name="Image 22" descr="Une image contenant personne, cravate, portant, jeune&#10;&#10;Description générée automatiquement">
            <a:extLst>
              <a:ext uri="{FF2B5EF4-FFF2-40B4-BE49-F238E27FC236}">
                <a16:creationId xmlns:a16="http://schemas.microsoft.com/office/drawing/2014/main" id="{2A8264D8-A407-4FA0-A5D2-AC875FF113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213" y="3872916"/>
            <a:ext cx="588046" cy="674265"/>
          </a:xfrm>
          <a:prstGeom prst="rect">
            <a:avLst/>
          </a:prstGeom>
        </p:spPr>
      </p:pic>
      <p:pic>
        <p:nvPicPr>
          <p:cNvPr id="21" name="Image 20" descr="Une image contenant gâteau, table, intérieur, décoré&#10;&#10;Description générée automatiquement">
            <a:extLst>
              <a:ext uri="{FF2B5EF4-FFF2-40B4-BE49-F238E27FC236}">
                <a16:creationId xmlns:a16="http://schemas.microsoft.com/office/drawing/2014/main" id="{4BE19E69-F126-4F79-97F3-6D8027F4DB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4187" y="3815766"/>
            <a:ext cx="680872" cy="667579"/>
          </a:xfrm>
          <a:prstGeom prst="rect">
            <a:avLst/>
          </a:prstGeom>
        </p:spPr>
      </p:pic>
      <p:pic>
        <p:nvPicPr>
          <p:cNvPr id="19" name="Image 18" descr="Une image contenant habits&#10;&#10;Description générée automatiquement">
            <a:extLst>
              <a:ext uri="{FF2B5EF4-FFF2-40B4-BE49-F238E27FC236}">
                <a16:creationId xmlns:a16="http://schemas.microsoft.com/office/drawing/2014/main" id="{13F40CE2-6FDB-46BD-9A87-893BFCD0CB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5776" y="3820025"/>
            <a:ext cx="427872" cy="719989"/>
          </a:xfrm>
          <a:prstGeom prst="rect">
            <a:avLst/>
          </a:prstGeom>
        </p:spPr>
      </p:pic>
      <p:pic>
        <p:nvPicPr>
          <p:cNvPr id="17" name="Image 16" descr="Une image contenant vert, oiseau, extérieur, herbe&#10;&#10;Description générée automatiquement">
            <a:extLst>
              <a:ext uri="{FF2B5EF4-FFF2-40B4-BE49-F238E27FC236}">
                <a16:creationId xmlns:a16="http://schemas.microsoft.com/office/drawing/2014/main" id="{0BBE7201-D416-4094-B502-511194352F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4451" y="1159507"/>
            <a:ext cx="1173520" cy="1025104"/>
          </a:xfrm>
          <a:prstGeom prst="rect">
            <a:avLst/>
          </a:prstGeom>
        </p:spPr>
      </p:pic>
      <p:pic>
        <p:nvPicPr>
          <p:cNvPr id="15" name="Image 14" descr="Une image contenant charrette à bras, table&#10;&#10;Description générée automatiquement">
            <a:extLst>
              <a:ext uri="{FF2B5EF4-FFF2-40B4-BE49-F238E27FC236}">
                <a16:creationId xmlns:a16="http://schemas.microsoft.com/office/drawing/2014/main" id="{80E7B706-4D79-496E-8C74-EBF18624A0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1251" y="1400579"/>
            <a:ext cx="1288168" cy="762385"/>
          </a:xfrm>
          <a:prstGeom prst="rect">
            <a:avLst/>
          </a:prstGeom>
        </p:spPr>
      </p:pic>
      <p:pic>
        <p:nvPicPr>
          <p:cNvPr id="13" name="Image 12" descr="Une image contenant panier, conteneur, tasse, intérieur&#10;&#10;Description générée automatiquement">
            <a:extLst>
              <a:ext uri="{FF2B5EF4-FFF2-40B4-BE49-F238E27FC236}">
                <a16:creationId xmlns:a16="http://schemas.microsoft.com/office/drawing/2014/main" id="{4B7DAE49-FBDC-4495-9D64-E80F141ED6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7704" y="1065497"/>
            <a:ext cx="909448" cy="1270968"/>
          </a:xfrm>
          <a:prstGeom prst="rect">
            <a:avLst/>
          </a:prstGeom>
        </p:spPr>
      </p:pic>
      <p:sp>
        <p:nvSpPr>
          <p:cNvPr id="5" name="ZoneTexte 4"/>
          <p:cNvSpPr txBox="1"/>
          <p:nvPr/>
        </p:nvSpPr>
        <p:spPr>
          <a:xfrm>
            <a:off x="374877" y="5142433"/>
            <a:ext cx="8695778" cy="923330"/>
          </a:xfrm>
          <a:prstGeom prst="rect">
            <a:avLst/>
          </a:prstGeom>
          <a:noFill/>
        </p:spPr>
        <p:txBody>
          <a:bodyPr wrap="none" rtlCol="0">
            <a:spAutoFit/>
          </a:bodyPr>
          <a:lstStyle/>
          <a:p>
            <a:r>
              <a:rPr lang="fr-CA" dirty="0"/>
              <a:t>Clique sur un gâteau, découvre l’image cachée à l’intérieur.  Code la voyelle que tu entends </a:t>
            </a:r>
          </a:p>
          <a:p>
            <a:r>
              <a:rPr lang="fr-CA" dirty="0"/>
              <a:t>dans le mot.</a:t>
            </a:r>
          </a:p>
          <a:p>
            <a:r>
              <a:rPr lang="fr-CA" dirty="0"/>
              <a:t>Révision des sons: in et an</a:t>
            </a:r>
          </a:p>
        </p:txBody>
      </p:sp>
      <p:pic>
        <p:nvPicPr>
          <p:cNvPr id="6" name="Image 5"/>
          <p:cNvPicPr>
            <a:picLocks noChangeAspect="1"/>
          </p:cNvPicPr>
          <p:nvPr/>
        </p:nvPicPr>
        <p:blipFill>
          <a:blip r:embed="rId8"/>
          <a:stretch>
            <a:fillRect/>
          </a:stretch>
        </p:blipFill>
        <p:spPr>
          <a:xfrm>
            <a:off x="1152967" y="405234"/>
            <a:ext cx="2124075" cy="2390775"/>
          </a:xfrm>
          <a:prstGeom prst="rect">
            <a:avLst/>
          </a:prstGeom>
        </p:spPr>
      </p:pic>
      <p:pic>
        <p:nvPicPr>
          <p:cNvPr id="7" name="Image 6"/>
          <p:cNvPicPr>
            <a:picLocks noChangeAspect="1"/>
          </p:cNvPicPr>
          <p:nvPr/>
        </p:nvPicPr>
        <p:blipFill>
          <a:blip r:embed="rId9"/>
          <a:stretch>
            <a:fillRect/>
          </a:stretch>
        </p:blipFill>
        <p:spPr>
          <a:xfrm>
            <a:off x="3995936" y="690984"/>
            <a:ext cx="1704975" cy="1962150"/>
          </a:xfrm>
          <a:prstGeom prst="rect">
            <a:avLst/>
          </a:prstGeom>
        </p:spPr>
      </p:pic>
      <p:pic>
        <p:nvPicPr>
          <p:cNvPr id="8" name="Image 7"/>
          <p:cNvPicPr>
            <a:picLocks noChangeAspect="1"/>
          </p:cNvPicPr>
          <p:nvPr/>
        </p:nvPicPr>
        <p:blipFill>
          <a:blip r:embed="rId10"/>
          <a:stretch>
            <a:fillRect/>
          </a:stretch>
        </p:blipFill>
        <p:spPr>
          <a:xfrm>
            <a:off x="6333628" y="405234"/>
            <a:ext cx="2143125" cy="2533650"/>
          </a:xfrm>
          <a:prstGeom prst="rect">
            <a:avLst/>
          </a:prstGeom>
        </p:spPr>
      </p:pic>
      <p:pic>
        <p:nvPicPr>
          <p:cNvPr id="9" name="Image 8"/>
          <p:cNvPicPr>
            <a:picLocks noChangeAspect="1"/>
          </p:cNvPicPr>
          <p:nvPr/>
        </p:nvPicPr>
        <p:blipFill>
          <a:blip r:embed="rId11"/>
          <a:stretch>
            <a:fillRect/>
          </a:stretch>
        </p:blipFill>
        <p:spPr>
          <a:xfrm>
            <a:off x="1691680" y="3144966"/>
            <a:ext cx="1981200" cy="1885950"/>
          </a:xfrm>
          <a:prstGeom prst="rect">
            <a:avLst/>
          </a:prstGeom>
        </p:spPr>
      </p:pic>
      <p:pic>
        <p:nvPicPr>
          <p:cNvPr id="10" name="Image 9"/>
          <p:cNvPicPr>
            <a:picLocks noChangeAspect="1"/>
          </p:cNvPicPr>
          <p:nvPr/>
        </p:nvPicPr>
        <p:blipFill>
          <a:blip r:embed="rId12"/>
          <a:stretch>
            <a:fillRect/>
          </a:stretch>
        </p:blipFill>
        <p:spPr>
          <a:xfrm>
            <a:off x="6547940" y="3087816"/>
            <a:ext cx="1714500" cy="2000250"/>
          </a:xfrm>
          <a:prstGeom prst="rect">
            <a:avLst/>
          </a:prstGeom>
        </p:spPr>
      </p:pic>
      <p:pic>
        <p:nvPicPr>
          <p:cNvPr id="11" name="Image 10"/>
          <p:cNvPicPr>
            <a:picLocks noChangeAspect="1"/>
          </p:cNvPicPr>
          <p:nvPr/>
        </p:nvPicPr>
        <p:blipFill>
          <a:blip r:embed="rId13"/>
          <a:stretch>
            <a:fillRect/>
          </a:stretch>
        </p:blipFill>
        <p:spPr>
          <a:xfrm>
            <a:off x="3995936" y="2954983"/>
            <a:ext cx="1857375" cy="2162175"/>
          </a:xfrm>
          <a:prstGeom prst="rect">
            <a:avLst/>
          </a:prstGeom>
        </p:spPr>
      </p:pic>
      <p:sp>
        <p:nvSpPr>
          <p:cNvPr id="2" name="Rectangle 1">
            <a:hlinkClick r:id="rId14" action="ppaction://hlinksldjump"/>
            <a:extLst>
              <a:ext uri="{FF2B5EF4-FFF2-40B4-BE49-F238E27FC236}">
                <a16:creationId xmlns:a16="http://schemas.microsoft.com/office/drawing/2014/main" id="{8C457E69-D188-41BD-9511-6F09B3B4EC69}"/>
              </a:ext>
            </a:extLst>
          </p:cNvPr>
          <p:cNvSpPr/>
          <p:nvPr/>
        </p:nvSpPr>
        <p:spPr>
          <a:xfrm>
            <a:off x="7690815" y="54032"/>
            <a:ext cx="1453185"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Retour au jeu</a:t>
            </a:r>
          </a:p>
        </p:txBody>
      </p:sp>
      <p:sp>
        <p:nvSpPr>
          <p:cNvPr id="16" name="ZoneTexte 15">
            <a:hlinkClick r:id="rId15" action="ppaction://hlinksldjump"/>
            <a:extLst>
              <a:ext uri="{FF2B5EF4-FFF2-40B4-BE49-F238E27FC236}">
                <a16:creationId xmlns:a16="http://schemas.microsoft.com/office/drawing/2014/main" id="{E5C3F988-E251-405F-9B61-C3542EBDC26D}"/>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dirty="0">
                <a:solidFill>
                  <a:prstClr val="black"/>
                </a:solidFill>
                <a:latin typeface="The Hand"/>
              </a:rPr>
              <a:t>Table des matières</a:t>
            </a:r>
          </a:p>
        </p:txBody>
      </p:sp>
    </p:spTree>
    <p:extLst>
      <p:ext uri="{BB962C8B-B14F-4D97-AF65-F5344CB8AC3E}">
        <p14:creationId xmlns:p14="http://schemas.microsoft.com/office/powerpoint/2010/main" val="12377978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0" presetClass="exit" presetSubtype="0" fill="hold" nodeType="clickEffect">
                                  <p:stCondLst>
                                    <p:cond delay="0"/>
                                  </p:stCondLst>
                                  <p:childTnLst>
                                    <p:animEffect transition="out" filter="wedg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5" presetClass="exit" presetSubtype="10" fill="hold" nodeType="clickEffect">
                                  <p:stCondLst>
                                    <p:cond delay="0"/>
                                  </p:stCondLst>
                                  <p:childTnLst>
                                    <p:animEffect transition="out" filter="checkerboard(across)">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6" presetClass="exit" presetSubtype="21" fill="hold" nodeType="clickEffect">
                                  <p:stCondLst>
                                    <p:cond delay="0"/>
                                  </p:stCondLst>
                                  <p:childTnLst>
                                    <p:animEffect transition="out" filter="barn(inVertical)">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20" presetClass="exit" presetSubtype="0" fill="hold" nodeType="clickEffect">
                                  <p:stCondLst>
                                    <p:cond delay="0"/>
                                  </p:stCondLst>
                                  <p:childTnLst>
                                    <p:animEffect transition="out" filter="wedge">
                                      <p:cBhvr>
                                        <p:cTn id="29" dur="2000"/>
                                        <p:tgtEl>
                                          <p:spTgt spid="10"/>
                                        </p:tgtEl>
                                      </p:cBhvr>
                                    </p:animEffect>
                                    <p:set>
                                      <p:cBhvr>
                                        <p:cTn id="30" dur="1" fill="hold">
                                          <p:stCondLst>
                                            <p:cond delay="1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42" presetClass="exit" presetSubtype="0" fill="hold" nodeType="clickEffect">
                                  <p:stCondLst>
                                    <p:cond delay="0"/>
                                  </p:stCondLst>
                                  <p:childTnLst>
                                    <p:animEffect transition="out" filter="fade">
                                      <p:cBhvr>
                                        <p:cTn id="35" dur="1000"/>
                                        <p:tgtEl>
                                          <p:spTgt spid="7"/>
                                        </p:tgtEl>
                                      </p:cBhvr>
                                    </p:animEffect>
                                    <p:anim calcmode="lin" valueType="num">
                                      <p:cBhvr>
                                        <p:cTn id="36" dur="1000"/>
                                        <p:tgtEl>
                                          <p:spTgt spid="7"/>
                                        </p:tgtEl>
                                        <p:attrNameLst>
                                          <p:attrName>ppt_x</p:attrName>
                                        </p:attrNameLst>
                                      </p:cBhvr>
                                      <p:tavLst>
                                        <p:tav tm="0">
                                          <p:val>
                                            <p:strVal val="ppt_x"/>
                                          </p:val>
                                        </p:tav>
                                        <p:tav tm="100000">
                                          <p:val>
                                            <p:strVal val="ppt_x"/>
                                          </p:val>
                                        </p:tav>
                                      </p:tavLst>
                                    </p:anim>
                                    <p:anim calcmode="lin" valueType="num">
                                      <p:cBhvr>
                                        <p:cTn id="37" dur="1000"/>
                                        <p:tgtEl>
                                          <p:spTgt spid="7"/>
                                        </p:tgtEl>
                                        <p:attrNameLst>
                                          <p:attrName>ppt_y</p:attrName>
                                        </p:attrNameLst>
                                      </p:cBhvr>
                                      <p:tavLst>
                                        <p:tav tm="0">
                                          <p:val>
                                            <p:strVal val="ppt_y"/>
                                          </p:val>
                                        </p:tav>
                                        <p:tav tm="100000">
                                          <p:val>
                                            <p:strVal val="ppt_y+.1"/>
                                          </p:val>
                                        </p:tav>
                                      </p:tavLst>
                                    </p:anim>
                                    <p:set>
                                      <p:cBhvr>
                                        <p:cTn id="38"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2" presetClass="exit" presetSubtype="4" fill="hold" nodeType="clickEffect">
                                  <p:stCondLst>
                                    <p:cond delay="0"/>
                                  </p:stCondLst>
                                  <p:childTnLst>
                                    <p:animEffect transition="out" filter="wipe(down)">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6" presetClass="exit" presetSubtype="21" fill="hold" nodeType="clickEffect">
                                  <p:stCondLst>
                                    <p:cond delay="0"/>
                                  </p:stCondLst>
                                  <p:childTnLst>
                                    <p:animEffect transition="out" filter="barn(inVertical)">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bg>
      <p:bgPr>
        <a:solidFill>
          <a:srgbClr val="FFEBD0"/>
        </a:solidFill>
        <a:effectLst/>
      </p:bgPr>
    </p:bg>
    <p:spTree>
      <p:nvGrpSpPr>
        <p:cNvPr id="1" name=""/>
        <p:cNvGrpSpPr/>
        <p:nvPr/>
      </p:nvGrpSpPr>
      <p:grpSpPr>
        <a:xfrm>
          <a:off x="0" y="0"/>
          <a:ext cx="0" cy="0"/>
          <a:chOff x="0" y="0"/>
          <a:chExt cx="0" cy="0"/>
        </a:xfrm>
      </p:grpSpPr>
      <p:sp>
        <p:nvSpPr>
          <p:cNvPr id="15" name="Organigramme : Connecteur 14">
            <a:extLst>
              <a:ext uri="{FF2B5EF4-FFF2-40B4-BE49-F238E27FC236}">
                <a16:creationId xmlns:a16="http://schemas.microsoft.com/office/drawing/2014/main" id="{8AE5ACA1-CFD8-47C5-9C8E-7B08A997C363}"/>
              </a:ext>
            </a:extLst>
          </p:cNvPr>
          <p:cNvSpPr/>
          <p:nvPr/>
        </p:nvSpPr>
        <p:spPr>
          <a:xfrm>
            <a:off x="6871356" y="1936107"/>
            <a:ext cx="1224136" cy="1109994"/>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CA"/>
          </a:p>
        </p:txBody>
      </p:sp>
      <p:pic>
        <p:nvPicPr>
          <p:cNvPr id="14" name="Image 13" descr="Une image contenant alimentation, intérieur, table, assis&#10;&#10;Description générée automatiquement">
            <a:extLst>
              <a:ext uri="{FF2B5EF4-FFF2-40B4-BE49-F238E27FC236}">
                <a16:creationId xmlns:a16="http://schemas.microsoft.com/office/drawing/2014/main" id="{90F8D4F5-55B8-4EAC-96A0-B224B65941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1379" y="3824345"/>
            <a:ext cx="1645144" cy="714032"/>
          </a:xfrm>
          <a:prstGeom prst="rect">
            <a:avLst/>
          </a:prstGeom>
        </p:spPr>
      </p:pic>
      <p:sp>
        <p:nvSpPr>
          <p:cNvPr id="12" name="Rectangle 11">
            <a:extLst>
              <a:ext uri="{FF2B5EF4-FFF2-40B4-BE49-F238E27FC236}">
                <a16:creationId xmlns:a16="http://schemas.microsoft.com/office/drawing/2014/main" id="{73B392A7-28AB-44C5-9A82-5BF274608C0A}"/>
              </a:ext>
            </a:extLst>
          </p:cNvPr>
          <p:cNvSpPr/>
          <p:nvPr/>
        </p:nvSpPr>
        <p:spPr>
          <a:xfrm>
            <a:off x="4279890" y="1096126"/>
            <a:ext cx="535724" cy="923330"/>
          </a:xfrm>
          <a:prstGeom prst="rect">
            <a:avLst/>
          </a:prstGeom>
          <a:noFill/>
        </p:spPr>
        <p:txBody>
          <a:bodyPr wrap="none" lIns="91440" tIns="45720" rIns="91440" bIns="45720">
            <a:spAutoFit/>
          </a:bodyPr>
          <a:lstStyle/>
          <a:p>
            <a:pPr algn="ctr"/>
            <a:r>
              <a:rPr lang="fr-FR" sz="5400" b="1" cap="none" spc="0" dirty="0">
                <a:ln w="22225">
                  <a:solidFill>
                    <a:schemeClr val="accent2"/>
                  </a:solidFill>
                  <a:prstDash val="solid"/>
                </a:ln>
                <a:solidFill>
                  <a:schemeClr val="accent2">
                    <a:lumMod val="40000"/>
                    <a:lumOff val="60000"/>
                  </a:schemeClr>
                </a:solidFill>
                <a:effectLst/>
              </a:rPr>
              <a:t>2</a:t>
            </a:r>
          </a:p>
        </p:txBody>
      </p:sp>
      <p:pic>
        <p:nvPicPr>
          <p:cNvPr id="6" name="Image 5" descr="Une image contenant éléphant, extérieur, mammifère, appareil photo&#10;&#10;Description générée automatiquement">
            <a:extLst>
              <a:ext uri="{FF2B5EF4-FFF2-40B4-BE49-F238E27FC236}">
                <a16:creationId xmlns:a16="http://schemas.microsoft.com/office/drawing/2014/main" id="{235DEB56-963E-446F-9BAE-9DCE0BE55D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8748" y="980728"/>
            <a:ext cx="656088" cy="1091642"/>
          </a:xfrm>
          <a:prstGeom prst="rect">
            <a:avLst/>
          </a:prstGeom>
        </p:spPr>
      </p:pic>
      <p:sp>
        <p:nvSpPr>
          <p:cNvPr id="5" name="ZoneTexte 4"/>
          <p:cNvSpPr txBox="1"/>
          <p:nvPr/>
        </p:nvSpPr>
        <p:spPr>
          <a:xfrm>
            <a:off x="255736" y="5680749"/>
            <a:ext cx="8736431" cy="923330"/>
          </a:xfrm>
          <a:prstGeom prst="rect">
            <a:avLst/>
          </a:prstGeom>
          <a:noFill/>
        </p:spPr>
        <p:txBody>
          <a:bodyPr wrap="none" rtlCol="0">
            <a:spAutoFit/>
          </a:bodyPr>
          <a:lstStyle/>
          <a:p>
            <a:r>
              <a:rPr lang="fr-CA" dirty="0"/>
              <a:t>Clique sur un cadeau, découvre l’image cachée à l’intérieur.  Code la voyelle que tu entends </a:t>
            </a:r>
          </a:p>
          <a:p>
            <a:r>
              <a:rPr lang="fr-CA" dirty="0"/>
              <a:t>à la fin du mot,.</a:t>
            </a:r>
          </a:p>
          <a:p>
            <a:r>
              <a:rPr lang="fr-CA" dirty="0"/>
              <a:t>Révision des sons: eu et on.</a:t>
            </a:r>
          </a:p>
        </p:txBody>
      </p:sp>
      <p:pic>
        <p:nvPicPr>
          <p:cNvPr id="7" name="Image 6"/>
          <p:cNvPicPr>
            <a:picLocks noChangeAspect="1"/>
          </p:cNvPicPr>
          <p:nvPr/>
        </p:nvPicPr>
        <p:blipFill>
          <a:blip r:embed="rId4"/>
          <a:stretch>
            <a:fillRect/>
          </a:stretch>
        </p:blipFill>
        <p:spPr>
          <a:xfrm>
            <a:off x="129455" y="348654"/>
            <a:ext cx="3114675" cy="2581275"/>
          </a:xfrm>
          <a:prstGeom prst="rect">
            <a:avLst/>
          </a:prstGeom>
        </p:spPr>
      </p:pic>
      <p:pic>
        <p:nvPicPr>
          <p:cNvPr id="8" name="Image 7"/>
          <p:cNvPicPr>
            <a:picLocks noChangeAspect="1"/>
          </p:cNvPicPr>
          <p:nvPr/>
        </p:nvPicPr>
        <p:blipFill>
          <a:blip r:embed="rId5"/>
          <a:stretch>
            <a:fillRect/>
          </a:stretch>
        </p:blipFill>
        <p:spPr>
          <a:xfrm>
            <a:off x="3476190" y="550421"/>
            <a:ext cx="2143125" cy="2486025"/>
          </a:xfrm>
          <a:prstGeom prst="rect">
            <a:avLst/>
          </a:prstGeom>
        </p:spPr>
      </p:pic>
      <p:pic>
        <p:nvPicPr>
          <p:cNvPr id="9" name="Image 8"/>
          <p:cNvPicPr>
            <a:picLocks noChangeAspect="1"/>
          </p:cNvPicPr>
          <p:nvPr/>
        </p:nvPicPr>
        <p:blipFill>
          <a:blip r:embed="rId6"/>
          <a:stretch>
            <a:fillRect/>
          </a:stretch>
        </p:blipFill>
        <p:spPr>
          <a:xfrm>
            <a:off x="6156175" y="1484784"/>
            <a:ext cx="2800350" cy="2181225"/>
          </a:xfrm>
          <a:prstGeom prst="rect">
            <a:avLst/>
          </a:prstGeom>
        </p:spPr>
      </p:pic>
      <p:pic>
        <p:nvPicPr>
          <p:cNvPr id="10" name="Image 9"/>
          <p:cNvPicPr>
            <a:picLocks noChangeAspect="1"/>
          </p:cNvPicPr>
          <p:nvPr/>
        </p:nvPicPr>
        <p:blipFill>
          <a:blip r:embed="rId7"/>
          <a:stretch>
            <a:fillRect/>
          </a:stretch>
        </p:blipFill>
        <p:spPr>
          <a:xfrm>
            <a:off x="3476190" y="3026826"/>
            <a:ext cx="2295525" cy="2486025"/>
          </a:xfrm>
          <a:prstGeom prst="rect">
            <a:avLst/>
          </a:prstGeom>
        </p:spPr>
      </p:pic>
      <p:sp>
        <p:nvSpPr>
          <p:cNvPr id="2" name="Rectangle 1">
            <a:hlinkClick r:id="rId8" action="ppaction://hlinksldjump"/>
            <a:extLst>
              <a:ext uri="{FF2B5EF4-FFF2-40B4-BE49-F238E27FC236}">
                <a16:creationId xmlns:a16="http://schemas.microsoft.com/office/drawing/2014/main" id="{09650193-FF71-4505-8553-203B1108C1C0}"/>
              </a:ext>
            </a:extLst>
          </p:cNvPr>
          <p:cNvSpPr/>
          <p:nvPr/>
        </p:nvSpPr>
        <p:spPr>
          <a:xfrm>
            <a:off x="7315938" y="348654"/>
            <a:ext cx="1453185"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Retour au jeu</a:t>
            </a:r>
          </a:p>
        </p:txBody>
      </p:sp>
      <p:sp>
        <p:nvSpPr>
          <p:cNvPr id="13" name="ZoneTexte 12">
            <a:hlinkClick r:id="rId9" action="ppaction://hlinksldjump"/>
            <a:extLst>
              <a:ext uri="{FF2B5EF4-FFF2-40B4-BE49-F238E27FC236}">
                <a16:creationId xmlns:a16="http://schemas.microsoft.com/office/drawing/2014/main" id="{488A2D46-D73E-49B1-BB36-DAE8071D52CD}"/>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dirty="0">
                <a:solidFill>
                  <a:prstClr val="black"/>
                </a:solidFill>
                <a:latin typeface="The Hand"/>
              </a:rPr>
              <a:t>Table des matières</a:t>
            </a:r>
          </a:p>
        </p:txBody>
      </p:sp>
    </p:spTree>
    <p:extLst>
      <p:ext uri="{BB962C8B-B14F-4D97-AF65-F5344CB8AC3E}">
        <p14:creationId xmlns:p14="http://schemas.microsoft.com/office/powerpoint/2010/main" val="2540061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0" presetClass="exit" presetSubtype="0" fill="hold" nodeType="clickEffect">
                                  <p:stCondLst>
                                    <p:cond delay="0"/>
                                  </p:stCondLst>
                                  <p:childTnLst>
                                    <p:animEffect transition="out" filter="wedg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4736883"/>
            <a:ext cx="3182691" cy="27432"/>
          </a:xfrm>
          <a:custGeom>
            <a:avLst/>
            <a:gdLst>
              <a:gd name="connsiteX0" fmla="*/ 0 w 3182691"/>
              <a:gd name="connsiteY0" fmla="*/ 0 h 27432"/>
              <a:gd name="connsiteX1" fmla="*/ 604711 w 3182691"/>
              <a:gd name="connsiteY1" fmla="*/ 0 h 27432"/>
              <a:gd name="connsiteX2" fmla="*/ 1241249 w 3182691"/>
              <a:gd name="connsiteY2" fmla="*/ 0 h 27432"/>
              <a:gd name="connsiteX3" fmla="*/ 1909615 w 3182691"/>
              <a:gd name="connsiteY3" fmla="*/ 0 h 27432"/>
              <a:gd name="connsiteX4" fmla="*/ 2577980 w 3182691"/>
              <a:gd name="connsiteY4" fmla="*/ 0 h 27432"/>
              <a:gd name="connsiteX5" fmla="*/ 3182691 w 3182691"/>
              <a:gd name="connsiteY5" fmla="*/ 0 h 27432"/>
              <a:gd name="connsiteX6" fmla="*/ 3182691 w 3182691"/>
              <a:gd name="connsiteY6" fmla="*/ 27432 h 27432"/>
              <a:gd name="connsiteX7" fmla="*/ 2482499 w 3182691"/>
              <a:gd name="connsiteY7" fmla="*/ 27432 h 27432"/>
              <a:gd name="connsiteX8" fmla="*/ 1782307 w 3182691"/>
              <a:gd name="connsiteY8" fmla="*/ 27432 h 27432"/>
              <a:gd name="connsiteX9" fmla="*/ 1145769 w 3182691"/>
              <a:gd name="connsiteY9" fmla="*/ 27432 h 27432"/>
              <a:gd name="connsiteX10" fmla="*/ 0 w 3182691"/>
              <a:gd name="connsiteY10" fmla="*/ 27432 h 27432"/>
              <a:gd name="connsiteX11" fmla="*/ 0 w 3182691"/>
              <a:gd name="connsiteY11" fmla="*/ 0 h 27432"/>
              <a:gd name="connsiteX0" fmla="*/ 0 w 3182691"/>
              <a:gd name="connsiteY0" fmla="*/ 0 h 27432"/>
              <a:gd name="connsiteX1" fmla="*/ 604711 w 3182691"/>
              <a:gd name="connsiteY1" fmla="*/ 0 h 27432"/>
              <a:gd name="connsiteX2" fmla="*/ 1145769 w 3182691"/>
              <a:gd name="connsiteY2" fmla="*/ 0 h 27432"/>
              <a:gd name="connsiteX3" fmla="*/ 1845961 w 3182691"/>
              <a:gd name="connsiteY3" fmla="*/ 0 h 27432"/>
              <a:gd name="connsiteX4" fmla="*/ 2450672 w 3182691"/>
              <a:gd name="connsiteY4" fmla="*/ 0 h 27432"/>
              <a:gd name="connsiteX5" fmla="*/ 3182691 w 3182691"/>
              <a:gd name="connsiteY5" fmla="*/ 0 h 27432"/>
              <a:gd name="connsiteX6" fmla="*/ 3182691 w 3182691"/>
              <a:gd name="connsiteY6" fmla="*/ 27432 h 27432"/>
              <a:gd name="connsiteX7" fmla="*/ 2546153 w 3182691"/>
              <a:gd name="connsiteY7" fmla="*/ 27432 h 27432"/>
              <a:gd name="connsiteX8" fmla="*/ 1845961 w 3182691"/>
              <a:gd name="connsiteY8" fmla="*/ 27432 h 27432"/>
              <a:gd name="connsiteX9" fmla="*/ 1304903 w 3182691"/>
              <a:gd name="connsiteY9" fmla="*/ 27432 h 27432"/>
              <a:gd name="connsiteX10" fmla="*/ 668365 w 3182691"/>
              <a:gd name="connsiteY10" fmla="*/ 27432 h 27432"/>
              <a:gd name="connsiteX11" fmla="*/ 0 w 3182691"/>
              <a:gd name="connsiteY11" fmla="*/ 27432 h 27432"/>
              <a:gd name="connsiteX12" fmla="*/ 0 w 3182691"/>
              <a:gd name="connsiteY1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27432" fill="none" extrusionOk="0">
                <a:moveTo>
                  <a:pt x="0" y="0"/>
                </a:moveTo>
                <a:cubicBezTo>
                  <a:pt x="145195" y="-37571"/>
                  <a:pt x="472618" y="-13696"/>
                  <a:pt x="604711" y="0"/>
                </a:cubicBezTo>
                <a:cubicBezTo>
                  <a:pt x="709810" y="-3799"/>
                  <a:pt x="1027335" y="-12927"/>
                  <a:pt x="1241249" y="0"/>
                </a:cubicBezTo>
                <a:cubicBezTo>
                  <a:pt x="1406851" y="-12113"/>
                  <a:pt x="1702434" y="1177"/>
                  <a:pt x="1909615" y="0"/>
                </a:cubicBezTo>
                <a:cubicBezTo>
                  <a:pt x="2113134" y="-37416"/>
                  <a:pt x="2249449" y="25391"/>
                  <a:pt x="2577980" y="0"/>
                </a:cubicBezTo>
                <a:cubicBezTo>
                  <a:pt x="2885825" y="-261"/>
                  <a:pt x="3038998" y="15940"/>
                  <a:pt x="3182691" y="0"/>
                </a:cubicBezTo>
                <a:cubicBezTo>
                  <a:pt x="3181482" y="8407"/>
                  <a:pt x="3183077" y="21662"/>
                  <a:pt x="3182691" y="27432"/>
                </a:cubicBezTo>
                <a:cubicBezTo>
                  <a:pt x="2975927" y="66594"/>
                  <a:pt x="2667692" y="28550"/>
                  <a:pt x="2482499" y="27432"/>
                </a:cubicBezTo>
                <a:cubicBezTo>
                  <a:pt x="2299733" y="46056"/>
                  <a:pt x="1925961" y="18447"/>
                  <a:pt x="1782307" y="27432"/>
                </a:cubicBezTo>
                <a:cubicBezTo>
                  <a:pt x="1636732" y="23098"/>
                  <a:pt x="1282162" y="5696"/>
                  <a:pt x="1145769" y="27432"/>
                </a:cubicBezTo>
                <a:cubicBezTo>
                  <a:pt x="1026276" y="66947"/>
                  <a:pt x="247799" y="-2392"/>
                  <a:pt x="0" y="27432"/>
                </a:cubicBezTo>
                <a:cubicBezTo>
                  <a:pt x="-877" y="21414"/>
                  <a:pt x="691" y="5222"/>
                  <a:pt x="0" y="0"/>
                </a:cubicBezTo>
                <a:close/>
              </a:path>
              <a:path w="3182691" h="27432"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88828" y="17142"/>
                  <a:pt x="2312358" y="-4858"/>
                  <a:pt x="2450672" y="0"/>
                </a:cubicBezTo>
                <a:cubicBezTo>
                  <a:pt x="2594029" y="-19483"/>
                  <a:pt x="3033066" y="-31048"/>
                  <a:pt x="3182691" y="0"/>
                </a:cubicBezTo>
                <a:cubicBezTo>
                  <a:pt x="3182718" y="12742"/>
                  <a:pt x="3182062" y="18962"/>
                  <a:pt x="3182691" y="27432"/>
                </a:cubicBezTo>
                <a:cubicBezTo>
                  <a:pt x="3091119" y="-13878"/>
                  <a:pt x="2811073" y="70837"/>
                  <a:pt x="2546153" y="27432"/>
                </a:cubicBezTo>
                <a:cubicBezTo>
                  <a:pt x="2282952" y="36032"/>
                  <a:pt x="2087462" y="-19907"/>
                  <a:pt x="1845961" y="27432"/>
                </a:cubicBezTo>
                <a:cubicBezTo>
                  <a:pt x="1604092" y="42360"/>
                  <a:pt x="1472911" y="48768"/>
                  <a:pt x="1304903" y="27432"/>
                </a:cubicBezTo>
                <a:cubicBezTo>
                  <a:pt x="1154181" y="23425"/>
                  <a:pt x="948824" y="22950"/>
                  <a:pt x="668365" y="27432"/>
                </a:cubicBezTo>
                <a:cubicBezTo>
                  <a:pt x="396744" y="45019"/>
                  <a:pt x="275882" y="-12016"/>
                  <a:pt x="0" y="27432"/>
                </a:cubicBezTo>
                <a:cubicBezTo>
                  <a:pt x="744" y="20230"/>
                  <a:pt x="1744" y="12455"/>
                  <a:pt x="0" y="0"/>
                </a:cubicBezTo>
                <a:close/>
              </a:path>
              <a:path w="3182691" h="27432" fill="none" stroke="0" extrusionOk="0">
                <a:moveTo>
                  <a:pt x="0" y="0"/>
                </a:moveTo>
                <a:cubicBezTo>
                  <a:pt x="108839" y="-32375"/>
                  <a:pt x="447732" y="16552"/>
                  <a:pt x="604711" y="0"/>
                </a:cubicBezTo>
                <a:cubicBezTo>
                  <a:pt x="752236" y="-6793"/>
                  <a:pt x="1046768" y="11654"/>
                  <a:pt x="1241249" y="0"/>
                </a:cubicBezTo>
                <a:cubicBezTo>
                  <a:pt x="1411925" y="-3033"/>
                  <a:pt x="1703426" y="37389"/>
                  <a:pt x="1909615" y="0"/>
                </a:cubicBezTo>
                <a:cubicBezTo>
                  <a:pt x="2095694" y="-20941"/>
                  <a:pt x="2281827" y="30406"/>
                  <a:pt x="2577980" y="0"/>
                </a:cubicBezTo>
                <a:cubicBezTo>
                  <a:pt x="2907117" y="-18401"/>
                  <a:pt x="3040462" y="-23306"/>
                  <a:pt x="3182691" y="0"/>
                </a:cubicBezTo>
                <a:cubicBezTo>
                  <a:pt x="3181317" y="7363"/>
                  <a:pt x="3182016" y="22542"/>
                  <a:pt x="3182691" y="27432"/>
                </a:cubicBezTo>
                <a:cubicBezTo>
                  <a:pt x="2996011" y="7913"/>
                  <a:pt x="2669007" y="36539"/>
                  <a:pt x="2482499" y="27432"/>
                </a:cubicBezTo>
                <a:cubicBezTo>
                  <a:pt x="2296542" y="30390"/>
                  <a:pt x="1935235" y="17082"/>
                  <a:pt x="1782307" y="27432"/>
                </a:cubicBezTo>
                <a:cubicBezTo>
                  <a:pt x="1604064" y="34049"/>
                  <a:pt x="1291351" y="10154"/>
                  <a:pt x="1145769" y="27432"/>
                </a:cubicBezTo>
                <a:cubicBezTo>
                  <a:pt x="1016618" y="65698"/>
                  <a:pt x="262557" y="35715"/>
                  <a:pt x="0" y="27432"/>
                </a:cubicBezTo>
                <a:cubicBezTo>
                  <a:pt x="-328" y="20933"/>
                  <a:pt x="1941" y="6802"/>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3182691"/>
                      <a:gd name="connsiteY0" fmla="*/ 0 h 27432"/>
                      <a:gd name="connsiteX1" fmla="*/ 604711 w 3182691"/>
                      <a:gd name="connsiteY1" fmla="*/ 0 h 27432"/>
                      <a:gd name="connsiteX2" fmla="*/ 1241249 w 3182691"/>
                      <a:gd name="connsiteY2" fmla="*/ 0 h 27432"/>
                      <a:gd name="connsiteX3" fmla="*/ 1909615 w 3182691"/>
                      <a:gd name="connsiteY3" fmla="*/ 0 h 27432"/>
                      <a:gd name="connsiteX4" fmla="*/ 2577980 w 3182691"/>
                      <a:gd name="connsiteY4" fmla="*/ 0 h 27432"/>
                      <a:gd name="connsiteX5" fmla="*/ 3182691 w 3182691"/>
                      <a:gd name="connsiteY5" fmla="*/ 0 h 27432"/>
                      <a:gd name="connsiteX6" fmla="*/ 3182691 w 3182691"/>
                      <a:gd name="connsiteY6" fmla="*/ 27432 h 27432"/>
                      <a:gd name="connsiteX7" fmla="*/ 2482499 w 3182691"/>
                      <a:gd name="connsiteY7" fmla="*/ 27432 h 27432"/>
                      <a:gd name="connsiteX8" fmla="*/ 1782307 w 3182691"/>
                      <a:gd name="connsiteY8" fmla="*/ 27432 h 27432"/>
                      <a:gd name="connsiteX9" fmla="*/ 1145769 w 3182691"/>
                      <a:gd name="connsiteY9" fmla="*/ 27432 h 27432"/>
                      <a:gd name="connsiteX10" fmla="*/ 0 w 3182691"/>
                      <a:gd name="connsiteY10" fmla="*/ 27432 h 27432"/>
                      <a:gd name="connsiteX11" fmla="*/ 0 w 3182691"/>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1" h="27432" fill="none" extrusionOk="0">
                        <a:moveTo>
                          <a:pt x="0" y="0"/>
                        </a:moveTo>
                        <a:cubicBezTo>
                          <a:pt x="126686" y="-21366"/>
                          <a:pt x="467788" y="9025"/>
                          <a:pt x="604711" y="0"/>
                        </a:cubicBezTo>
                        <a:cubicBezTo>
                          <a:pt x="741634" y="-9025"/>
                          <a:pt x="1062248" y="11162"/>
                          <a:pt x="1241249" y="0"/>
                        </a:cubicBezTo>
                        <a:cubicBezTo>
                          <a:pt x="1420250" y="-11162"/>
                          <a:pt x="1707945" y="12411"/>
                          <a:pt x="1909615" y="0"/>
                        </a:cubicBezTo>
                        <a:cubicBezTo>
                          <a:pt x="2111285" y="-12411"/>
                          <a:pt x="2259297" y="19641"/>
                          <a:pt x="2577980" y="0"/>
                        </a:cubicBezTo>
                        <a:cubicBezTo>
                          <a:pt x="2896664" y="-19641"/>
                          <a:pt x="3026062" y="6328"/>
                          <a:pt x="3182691" y="0"/>
                        </a:cubicBezTo>
                        <a:cubicBezTo>
                          <a:pt x="3181525" y="7395"/>
                          <a:pt x="3182736" y="21864"/>
                          <a:pt x="3182691" y="27432"/>
                        </a:cubicBezTo>
                        <a:cubicBezTo>
                          <a:pt x="2998420" y="30886"/>
                          <a:pt x="2675037" y="28158"/>
                          <a:pt x="2482499" y="27432"/>
                        </a:cubicBezTo>
                        <a:cubicBezTo>
                          <a:pt x="2289961" y="26706"/>
                          <a:pt x="1930643" y="15978"/>
                          <a:pt x="1782307" y="27432"/>
                        </a:cubicBezTo>
                        <a:cubicBezTo>
                          <a:pt x="1633971" y="38886"/>
                          <a:pt x="1286177" y="5923"/>
                          <a:pt x="1145769" y="27432"/>
                        </a:cubicBezTo>
                        <a:cubicBezTo>
                          <a:pt x="1005361" y="48941"/>
                          <a:pt x="256377" y="-28294"/>
                          <a:pt x="0" y="27432"/>
                        </a:cubicBezTo>
                        <a:cubicBezTo>
                          <a:pt x="-503" y="20663"/>
                          <a:pt x="1168" y="5855"/>
                          <a:pt x="0" y="0"/>
                        </a:cubicBezTo>
                        <a:close/>
                      </a:path>
                      <a:path w="3182691" h="27432"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9962" y="16664"/>
                          <a:pt x="2450672" y="0"/>
                        </a:cubicBezTo>
                        <a:cubicBezTo>
                          <a:pt x="2601382" y="-16664"/>
                          <a:pt x="3023047" y="-21196"/>
                          <a:pt x="3182691" y="0"/>
                        </a:cubicBezTo>
                        <a:cubicBezTo>
                          <a:pt x="3182884" y="12649"/>
                          <a:pt x="3181703" y="17989"/>
                          <a:pt x="3182691" y="27432"/>
                        </a:cubicBezTo>
                        <a:cubicBezTo>
                          <a:pt x="3039108" y="-3557"/>
                          <a:pt x="2823859" y="22992"/>
                          <a:pt x="2546153" y="27432"/>
                        </a:cubicBezTo>
                        <a:cubicBezTo>
                          <a:pt x="2268447" y="31872"/>
                          <a:pt x="2097497" y="12811"/>
                          <a:pt x="1845961" y="27432"/>
                        </a:cubicBezTo>
                        <a:cubicBezTo>
                          <a:pt x="1594425" y="42053"/>
                          <a:pt x="1463019" y="38519"/>
                          <a:pt x="1304903" y="27432"/>
                        </a:cubicBezTo>
                        <a:cubicBezTo>
                          <a:pt x="1146787" y="16345"/>
                          <a:pt x="945826" y="15622"/>
                          <a:pt x="668365" y="27432"/>
                        </a:cubicBezTo>
                        <a:cubicBezTo>
                          <a:pt x="390904" y="39242"/>
                          <a:pt x="288244" y="4516"/>
                          <a:pt x="0" y="27432"/>
                        </a:cubicBezTo>
                        <a:cubicBezTo>
                          <a:pt x="1300" y="19678"/>
                          <a:pt x="-86" y="1204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42" name="Rectangle 41">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rgbClr val="9FDAFB"/>
          </a:solidFill>
          <a:ln w="6857" cap="flat">
            <a:noFill/>
            <a:prstDash val="solid"/>
            <a:miter/>
          </a:ln>
        </p:spPr>
        <p:txBody>
          <a:bodyPr wrap="square" rtlCol="0" anchor="ctr">
            <a:noAutofit/>
          </a:bodyPr>
          <a:lstStyle/>
          <a:p>
            <a:endParaRPr lang="en-US"/>
          </a:p>
        </p:txBody>
      </p:sp>
      <p:sp>
        <p:nvSpPr>
          <p:cNvPr id="3" name="Espace réservé du texte 2"/>
          <p:cNvSpPr>
            <a:spLocks noGrp="1"/>
          </p:cNvSpPr>
          <p:nvPr>
            <p:ph type="body" idx="1"/>
          </p:nvPr>
        </p:nvSpPr>
        <p:spPr>
          <a:xfrm>
            <a:off x="4216545" y="4312561"/>
            <a:ext cx="4237012" cy="1687815"/>
          </a:xfrm>
        </p:spPr>
        <p:txBody>
          <a:bodyPr vert="horz" lIns="91440" tIns="45720" rIns="91440" bIns="45720" rtlCol="0" anchor="t">
            <a:normAutofit fontScale="85000" lnSpcReduction="20000"/>
          </a:bodyPr>
          <a:lstStyle/>
          <a:p>
            <a:pPr>
              <a:lnSpc>
                <a:spcPct val="100000"/>
              </a:lnSpc>
            </a:pPr>
            <a:r>
              <a:rPr lang="en-US" sz="2900" b="1" dirty="0">
                <a:solidFill>
                  <a:srgbClr val="FBF9F6"/>
                </a:solidFill>
                <a:latin typeface="Bradley Hand ITC" panose="03070402050302030203" pitchFamily="66" charset="0"/>
              </a:rPr>
              <a:t>Exercice 7</a:t>
            </a:r>
          </a:p>
          <a:p>
            <a:pPr>
              <a:lnSpc>
                <a:spcPct val="100000"/>
              </a:lnSpc>
            </a:pPr>
            <a:r>
              <a:rPr lang="en-US" sz="2900" b="1" dirty="0">
                <a:solidFill>
                  <a:srgbClr val="FBF9F6"/>
                </a:solidFill>
                <a:latin typeface="Bradley Hand ITC" panose="03070402050302030203" pitchFamily="66" charset="0"/>
              </a:rPr>
              <a:t>Le </a:t>
            </a:r>
            <a:r>
              <a:rPr lang="en-US" sz="2900" b="1" dirty="0" err="1">
                <a:solidFill>
                  <a:srgbClr val="FBF9F6"/>
                </a:solidFill>
                <a:latin typeface="Bradley Hand ITC" panose="03070402050302030203" pitchFamily="66" charset="0"/>
              </a:rPr>
              <a:t>cherche</a:t>
            </a:r>
            <a:r>
              <a:rPr lang="en-US" sz="2900" b="1" dirty="0">
                <a:solidFill>
                  <a:srgbClr val="FBF9F6"/>
                </a:solidFill>
                <a:latin typeface="Bradley Hand ITC" panose="03070402050302030203" pitchFamily="66" charset="0"/>
              </a:rPr>
              <a:t> et </a:t>
            </a:r>
            <a:r>
              <a:rPr lang="en-US" sz="2900" b="1" dirty="0" err="1">
                <a:solidFill>
                  <a:srgbClr val="FBF9F6"/>
                </a:solidFill>
                <a:latin typeface="Bradley Hand ITC" panose="03070402050302030203" pitchFamily="66" charset="0"/>
              </a:rPr>
              <a:t>trouve</a:t>
            </a:r>
            <a:r>
              <a:rPr lang="en-US" sz="2900" b="1" dirty="0">
                <a:solidFill>
                  <a:srgbClr val="FBF9F6"/>
                </a:solidFill>
                <a:latin typeface="Bradley Hand ITC" panose="03070402050302030203" pitchFamily="66" charset="0"/>
              </a:rPr>
              <a:t> de </a:t>
            </a:r>
            <a:r>
              <a:rPr lang="en-US" sz="2900" b="1" dirty="0" err="1">
                <a:solidFill>
                  <a:srgbClr val="FBF9F6"/>
                </a:solidFill>
                <a:latin typeface="Bradley Hand ITC" panose="03070402050302030203" pitchFamily="66" charset="0"/>
              </a:rPr>
              <a:t>l’école</a:t>
            </a:r>
            <a:endParaRPr lang="en-US" sz="2900" b="1" dirty="0">
              <a:solidFill>
                <a:srgbClr val="FBF9F6"/>
              </a:solidFill>
              <a:latin typeface="Bradley Hand ITC" panose="03070402050302030203" pitchFamily="66" charset="0"/>
            </a:endParaRPr>
          </a:p>
          <a:p>
            <a:pPr>
              <a:lnSpc>
                <a:spcPct val="100000"/>
              </a:lnSpc>
            </a:pPr>
            <a:r>
              <a:rPr lang="en-US" sz="2900" b="1" dirty="0" err="1">
                <a:solidFill>
                  <a:srgbClr val="FBF9F6"/>
                </a:solidFill>
                <a:latin typeface="Bradley Hand ITC" panose="03070402050302030203" pitchFamily="66" charset="0"/>
              </a:rPr>
              <a:t>Évocation</a:t>
            </a:r>
            <a:r>
              <a:rPr lang="en-US" sz="2900" b="1" dirty="0">
                <a:solidFill>
                  <a:srgbClr val="FBF9F6"/>
                </a:solidFill>
                <a:latin typeface="Bradley Hand ITC" panose="03070402050302030203" pitchFamily="66" charset="0"/>
              </a:rPr>
              <a:t> de mots </a:t>
            </a:r>
            <a:r>
              <a:rPr lang="en-US" sz="2900" b="1" dirty="0" err="1">
                <a:solidFill>
                  <a:srgbClr val="FBF9F6"/>
                </a:solidFill>
                <a:latin typeface="Bradley Hand ITC" panose="03070402050302030203" pitchFamily="66" charset="0"/>
              </a:rPr>
              <a:t>débutant</a:t>
            </a:r>
            <a:r>
              <a:rPr lang="en-US" sz="2900" b="1" dirty="0">
                <a:solidFill>
                  <a:srgbClr val="FBF9F6"/>
                </a:solidFill>
                <a:latin typeface="Bradley Hand ITC" panose="03070402050302030203" pitchFamily="66" charset="0"/>
              </a:rPr>
              <a:t> par </a:t>
            </a:r>
            <a:r>
              <a:rPr lang="en-US" sz="2900" b="1" dirty="0" err="1">
                <a:solidFill>
                  <a:srgbClr val="FBF9F6"/>
                </a:solidFill>
                <a:latin typeface="Bradley Hand ITC" panose="03070402050302030203" pitchFamily="66" charset="0"/>
              </a:rPr>
              <a:t>une</a:t>
            </a:r>
            <a:r>
              <a:rPr lang="en-US" sz="2900" b="1" dirty="0">
                <a:solidFill>
                  <a:srgbClr val="FBF9F6"/>
                </a:solidFill>
                <a:latin typeface="Bradley Hand ITC" panose="03070402050302030203" pitchFamily="66" charset="0"/>
              </a:rPr>
              <a:t> </a:t>
            </a:r>
            <a:r>
              <a:rPr lang="en-US" sz="2900" b="1" dirty="0" err="1">
                <a:solidFill>
                  <a:srgbClr val="FBF9F6"/>
                </a:solidFill>
                <a:latin typeface="Bradley Hand ITC" panose="03070402050302030203" pitchFamily="66" charset="0"/>
              </a:rPr>
              <a:t>syllabe</a:t>
            </a:r>
            <a:r>
              <a:rPr lang="en-US" sz="2900" b="1" dirty="0">
                <a:solidFill>
                  <a:srgbClr val="FBF9F6"/>
                </a:solidFill>
                <a:latin typeface="Bradley Hand ITC" panose="03070402050302030203" pitchFamily="66" charset="0"/>
              </a:rPr>
              <a:t> </a:t>
            </a:r>
            <a:r>
              <a:rPr lang="en-US" sz="2900" b="1" dirty="0" err="1">
                <a:solidFill>
                  <a:srgbClr val="FBF9F6"/>
                </a:solidFill>
                <a:latin typeface="Bradley Hand ITC" panose="03070402050302030203" pitchFamily="66" charset="0"/>
              </a:rPr>
              <a:t>codée</a:t>
            </a:r>
            <a:r>
              <a:rPr lang="en-US" sz="2900" b="1" dirty="0">
                <a:solidFill>
                  <a:srgbClr val="FBF9F6"/>
                </a:solidFill>
                <a:latin typeface="Bradley Hand ITC" panose="03070402050302030203" pitchFamily="66" charset="0"/>
              </a:rPr>
              <a:t> </a:t>
            </a:r>
            <a:r>
              <a:rPr lang="en-US" sz="2900" b="1" dirty="0" err="1">
                <a:solidFill>
                  <a:srgbClr val="FBF9F6"/>
                </a:solidFill>
                <a:latin typeface="Bradley Hand ITC" panose="03070402050302030203" pitchFamily="66" charset="0"/>
              </a:rPr>
              <a:t>en</a:t>
            </a:r>
            <a:r>
              <a:rPr lang="en-US" sz="2900" b="1" dirty="0">
                <a:solidFill>
                  <a:srgbClr val="FBF9F6"/>
                </a:solidFill>
                <a:latin typeface="Bradley Hand ITC" panose="03070402050302030203" pitchFamily="66" charset="0"/>
              </a:rPr>
              <a:t> LPC</a:t>
            </a:r>
          </a:p>
          <a:p>
            <a:pPr>
              <a:lnSpc>
                <a:spcPct val="100000"/>
              </a:lnSpc>
            </a:pPr>
            <a:endParaRPr lang="en-US" sz="2900" dirty="0">
              <a:solidFill>
                <a:srgbClr val="FBF9F6"/>
              </a:solidFill>
            </a:endParaRPr>
          </a:p>
        </p:txBody>
      </p:sp>
      <p:pic>
        <p:nvPicPr>
          <p:cNvPr id="4" name="Image 3">
            <a:extLst>
              <a:ext uri="{FF2B5EF4-FFF2-40B4-BE49-F238E27FC236}">
                <a16:creationId xmlns:a16="http://schemas.microsoft.com/office/drawing/2014/main" id="{4785AB86-5D85-43DF-B356-674BAE0E8AA4}"/>
              </a:ext>
            </a:extLst>
          </p:cNvPr>
          <p:cNvPicPr>
            <a:picLocks noChangeAspect="1"/>
          </p:cNvPicPr>
          <p:nvPr/>
        </p:nvPicPr>
        <p:blipFill>
          <a:blip r:embed="rId2"/>
          <a:stretch>
            <a:fillRect/>
          </a:stretch>
        </p:blipFill>
        <p:spPr>
          <a:xfrm>
            <a:off x="573741" y="2266706"/>
            <a:ext cx="2526726" cy="2324587"/>
          </a:xfrm>
          <a:prstGeom prst="rect">
            <a:avLst/>
          </a:prstGeom>
        </p:spPr>
      </p:pic>
      <p:sp>
        <p:nvSpPr>
          <p:cNvPr id="46" name="Rectangle 6">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8261" y="4043302"/>
            <a:ext cx="3977640" cy="27432"/>
          </a:xfrm>
          <a:custGeom>
            <a:avLst/>
            <a:gdLst>
              <a:gd name="connsiteX0" fmla="*/ 0 w 3977640"/>
              <a:gd name="connsiteY0" fmla="*/ 0 h 27432"/>
              <a:gd name="connsiteX1" fmla="*/ 742493 w 3977640"/>
              <a:gd name="connsiteY1" fmla="*/ 0 h 27432"/>
              <a:gd name="connsiteX2" fmla="*/ 1445209 w 3977640"/>
              <a:gd name="connsiteY2" fmla="*/ 0 h 27432"/>
              <a:gd name="connsiteX3" fmla="*/ 2147926 w 3977640"/>
              <a:gd name="connsiteY3" fmla="*/ 0 h 27432"/>
              <a:gd name="connsiteX4" fmla="*/ 2691536 w 3977640"/>
              <a:gd name="connsiteY4" fmla="*/ 0 h 27432"/>
              <a:gd name="connsiteX5" fmla="*/ 327492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227478 w 3977640"/>
              <a:gd name="connsiteY10" fmla="*/ 27432 h 27432"/>
              <a:gd name="connsiteX11" fmla="*/ 1524762 w 3977640"/>
              <a:gd name="connsiteY11" fmla="*/ 27432 h 27432"/>
              <a:gd name="connsiteX12" fmla="*/ 941375 w 3977640"/>
              <a:gd name="connsiteY12" fmla="*/ 27432 h 27432"/>
              <a:gd name="connsiteX13" fmla="*/ 0 w 3977640"/>
              <a:gd name="connsiteY13" fmla="*/ 27432 h 27432"/>
              <a:gd name="connsiteX14" fmla="*/ 0 w 3977640"/>
              <a:gd name="connsiteY14" fmla="*/ 0 h 27432"/>
              <a:gd name="connsiteX0" fmla="*/ 0 w 3977640"/>
              <a:gd name="connsiteY0" fmla="*/ 0 h 27432"/>
              <a:gd name="connsiteX1" fmla="*/ 623164 w 3977640"/>
              <a:gd name="connsiteY1" fmla="*/ 0 h 27432"/>
              <a:gd name="connsiteX2" fmla="*/ 1166774 w 3977640"/>
              <a:gd name="connsiteY2" fmla="*/ 0 h 27432"/>
              <a:gd name="connsiteX3" fmla="*/ 1909267 w 3977640"/>
              <a:gd name="connsiteY3" fmla="*/ 0 h 27432"/>
              <a:gd name="connsiteX4" fmla="*/ 2532431 w 3977640"/>
              <a:gd name="connsiteY4" fmla="*/ 0 h 27432"/>
              <a:gd name="connsiteX5" fmla="*/ 315559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108149 w 3977640"/>
              <a:gd name="connsiteY10" fmla="*/ 27432 h 27432"/>
              <a:gd name="connsiteX11" fmla="*/ 1445209 w 3977640"/>
              <a:gd name="connsiteY11" fmla="*/ 27432 h 27432"/>
              <a:gd name="connsiteX12" fmla="*/ 822046 w 3977640"/>
              <a:gd name="connsiteY12" fmla="*/ 27432 h 27432"/>
              <a:gd name="connsiteX13" fmla="*/ 0 w 3977640"/>
              <a:gd name="connsiteY13" fmla="*/ 27432 h 27432"/>
              <a:gd name="connsiteX14" fmla="*/ 0 w 397764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27432" fill="none" extrusionOk="0">
                <a:moveTo>
                  <a:pt x="0" y="0"/>
                </a:moveTo>
                <a:cubicBezTo>
                  <a:pt x="363914" y="-18877"/>
                  <a:pt x="425952" y="-28373"/>
                  <a:pt x="742493" y="0"/>
                </a:cubicBezTo>
                <a:cubicBezTo>
                  <a:pt x="1042363" y="42731"/>
                  <a:pt x="1224517" y="13877"/>
                  <a:pt x="1445209" y="0"/>
                </a:cubicBezTo>
                <a:cubicBezTo>
                  <a:pt x="1675472" y="7578"/>
                  <a:pt x="1925197" y="-14432"/>
                  <a:pt x="2147926" y="0"/>
                </a:cubicBezTo>
                <a:cubicBezTo>
                  <a:pt x="2373929" y="27953"/>
                  <a:pt x="2500951" y="17878"/>
                  <a:pt x="2691536" y="0"/>
                </a:cubicBezTo>
                <a:cubicBezTo>
                  <a:pt x="2865435" y="-10732"/>
                  <a:pt x="3026731" y="-8882"/>
                  <a:pt x="3274924" y="0"/>
                </a:cubicBezTo>
                <a:cubicBezTo>
                  <a:pt x="3515205" y="3371"/>
                  <a:pt x="3627732" y="-19172"/>
                  <a:pt x="3977640" y="0"/>
                </a:cubicBezTo>
                <a:cubicBezTo>
                  <a:pt x="3977372" y="9025"/>
                  <a:pt x="3976885" y="15837"/>
                  <a:pt x="3977640" y="27432"/>
                </a:cubicBezTo>
                <a:cubicBezTo>
                  <a:pt x="3751689" y="51849"/>
                  <a:pt x="3451301" y="-19456"/>
                  <a:pt x="3314700" y="27432"/>
                </a:cubicBezTo>
                <a:cubicBezTo>
                  <a:pt x="3177670" y="56244"/>
                  <a:pt x="2913363" y="1676"/>
                  <a:pt x="2771089" y="27432"/>
                </a:cubicBezTo>
                <a:cubicBezTo>
                  <a:pt x="2663872" y="49113"/>
                  <a:pt x="2390582" y="57102"/>
                  <a:pt x="2227478" y="27432"/>
                </a:cubicBezTo>
                <a:cubicBezTo>
                  <a:pt x="2026300" y="38230"/>
                  <a:pt x="1761765" y="-35341"/>
                  <a:pt x="1524762" y="27432"/>
                </a:cubicBezTo>
                <a:cubicBezTo>
                  <a:pt x="1278806" y="44351"/>
                  <a:pt x="1228904" y="50009"/>
                  <a:pt x="941375" y="27432"/>
                </a:cubicBezTo>
                <a:cubicBezTo>
                  <a:pt x="638373" y="-8493"/>
                  <a:pt x="502335" y="33566"/>
                  <a:pt x="0" y="27432"/>
                </a:cubicBezTo>
                <a:cubicBezTo>
                  <a:pt x="-538" y="18636"/>
                  <a:pt x="-487" y="13327"/>
                  <a:pt x="0" y="0"/>
                </a:cubicBezTo>
                <a:close/>
              </a:path>
              <a:path w="3977640" h="27432" stroke="0" extrusionOk="0">
                <a:moveTo>
                  <a:pt x="0" y="0"/>
                </a:moveTo>
                <a:cubicBezTo>
                  <a:pt x="201349" y="851"/>
                  <a:pt x="406024" y="51823"/>
                  <a:pt x="623164" y="0"/>
                </a:cubicBezTo>
                <a:cubicBezTo>
                  <a:pt x="840825" y="-8810"/>
                  <a:pt x="904978" y="-5073"/>
                  <a:pt x="1166774" y="0"/>
                </a:cubicBezTo>
                <a:cubicBezTo>
                  <a:pt x="1465154" y="-6245"/>
                  <a:pt x="1770466" y="48184"/>
                  <a:pt x="1909267" y="0"/>
                </a:cubicBezTo>
                <a:cubicBezTo>
                  <a:pt x="2103125" y="6481"/>
                  <a:pt x="2323337" y="27170"/>
                  <a:pt x="2532431" y="0"/>
                </a:cubicBezTo>
                <a:cubicBezTo>
                  <a:pt x="2758236" y="4017"/>
                  <a:pt x="2904287" y="-15068"/>
                  <a:pt x="3155594" y="0"/>
                </a:cubicBezTo>
                <a:cubicBezTo>
                  <a:pt x="3362259" y="36218"/>
                  <a:pt x="3647028" y="-28453"/>
                  <a:pt x="3977640" y="0"/>
                </a:cubicBezTo>
                <a:cubicBezTo>
                  <a:pt x="3976758" y="9019"/>
                  <a:pt x="3976385" y="13880"/>
                  <a:pt x="3977640" y="27432"/>
                </a:cubicBezTo>
                <a:cubicBezTo>
                  <a:pt x="3729156" y="55241"/>
                  <a:pt x="3505087" y="49746"/>
                  <a:pt x="3314700" y="27432"/>
                </a:cubicBezTo>
                <a:cubicBezTo>
                  <a:pt x="3121715" y="7594"/>
                  <a:pt x="2978076" y="42551"/>
                  <a:pt x="2771089" y="27432"/>
                </a:cubicBezTo>
                <a:cubicBezTo>
                  <a:pt x="2593148" y="31316"/>
                  <a:pt x="2404116" y="46782"/>
                  <a:pt x="2108149" y="27432"/>
                </a:cubicBezTo>
                <a:cubicBezTo>
                  <a:pt x="1835600" y="15364"/>
                  <a:pt x="1729748" y="-11762"/>
                  <a:pt x="1445209" y="27432"/>
                </a:cubicBezTo>
                <a:cubicBezTo>
                  <a:pt x="1160571" y="49870"/>
                  <a:pt x="1130920" y="32810"/>
                  <a:pt x="822046" y="27432"/>
                </a:cubicBezTo>
                <a:cubicBezTo>
                  <a:pt x="501296" y="15859"/>
                  <a:pt x="407236" y="48483"/>
                  <a:pt x="0" y="27432"/>
                </a:cubicBezTo>
                <a:cubicBezTo>
                  <a:pt x="-277" y="16368"/>
                  <a:pt x="-306" y="12889"/>
                  <a:pt x="0" y="0"/>
                </a:cubicBezTo>
                <a:close/>
              </a:path>
              <a:path w="3977640" h="27432" fill="none" stroke="0" extrusionOk="0">
                <a:moveTo>
                  <a:pt x="0" y="0"/>
                </a:moveTo>
                <a:cubicBezTo>
                  <a:pt x="353035" y="-8761"/>
                  <a:pt x="419741" y="-28719"/>
                  <a:pt x="742493" y="0"/>
                </a:cubicBezTo>
                <a:cubicBezTo>
                  <a:pt x="1060298" y="38834"/>
                  <a:pt x="1180703" y="7400"/>
                  <a:pt x="1445209" y="0"/>
                </a:cubicBezTo>
                <a:cubicBezTo>
                  <a:pt x="1670400" y="-806"/>
                  <a:pt x="1899946" y="32251"/>
                  <a:pt x="2147926" y="0"/>
                </a:cubicBezTo>
                <a:cubicBezTo>
                  <a:pt x="2378849" y="-2551"/>
                  <a:pt x="2540656" y="26352"/>
                  <a:pt x="2691536" y="0"/>
                </a:cubicBezTo>
                <a:cubicBezTo>
                  <a:pt x="2876931" y="-15095"/>
                  <a:pt x="3040017" y="-21259"/>
                  <a:pt x="3274924" y="0"/>
                </a:cubicBezTo>
                <a:cubicBezTo>
                  <a:pt x="3485565" y="9785"/>
                  <a:pt x="3621162" y="-6589"/>
                  <a:pt x="3977640" y="0"/>
                </a:cubicBezTo>
                <a:cubicBezTo>
                  <a:pt x="3976615" y="7779"/>
                  <a:pt x="3976569" y="15615"/>
                  <a:pt x="3977640" y="27432"/>
                </a:cubicBezTo>
                <a:cubicBezTo>
                  <a:pt x="3760430" y="43089"/>
                  <a:pt x="3473858" y="5199"/>
                  <a:pt x="3314700" y="27432"/>
                </a:cubicBezTo>
                <a:cubicBezTo>
                  <a:pt x="3143719" y="48135"/>
                  <a:pt x="2925427" y="37459"/>
                  <a:pt x="2771089" y="27432"/>
                </a:cubicBezTo>
                <a:cubicBezTo>
                  <a:pt x="2644074" y="50858"/>
                  <a:pt x="2422069" y="97707"/>
                  <a:pt x="2227478" y="27432"/>
                </a:cubicBezTo>
                <a:cubicBezTo>
                  <a:pt x="2056653" y="33373"/>
                  <a:pt x="1780889" y="14024"/>
                  <a:pt x="1524762" y="27432"/>
                </a:cubicBezTo>
                <a:cubicBezTo>
                  <a:pt x="1275245" y="46905"/>
                  <a:pt x="1227316" y="47097"/>
                  <a:pt x="941375" y="27432"/>
                </a:cubicBezTo>
                <a:cubicBezTo>
                  <a:pt x="639482" y="1713"/>
                  <a:pt x="459859" y="61144"/>
                  <a:pt x="0" y="27432"/>
                </a:cubicBezTo>
                <a:cubicBezTo>
                  <a:pt x="-58" y="18188"/>
                  <a:pt x="-878" y="12422"/>
                  <a:pt x="0" y="0"/>
                </a:cubicBezTo>
                <a:close/>
              </a:path>
            </a:pathLst>
          </a:custGeom>
          <a:solidFill>
            <a:srgbClr val="FBF9F6"/>
          </a:solidFill>
          <a:ln w="41275" cap="rnd">
            <a:solidFill>
              <a:srgbClr val="FBF9F6"/>
            </a:solidFill>
            <a:round/>
            <a:extLst>
              <a:ext uri="{C807C97D-BFC1-408E-A445-0C87EB9F89A2}">
                <ask:lineSketchStyleProps xmlns:ask="http://schemas.microsoft.com/office/drawing/2018/sketchyshapes" sd="1219033472">
                  <a:custGeom>
                    <a:avLst/>
                    <a:gdLst>
                      <a:gd name="connsiteX0" fmla="*/ 0 w 3977640"/>
                      <a:gd name="connsiteY0" fmla="*/ 0 h 27432"/>
                      <a:gd name="connsiteX1" fmla="*/ 742493 w 3977640"/>
                      <a:gd name="connsiteY1" fmla="*/ 0 h 27432"/>
                      <a:gd name="connsiteX2" fmla="*/ 1445209 w 3977640"/>
                      <a:gd name="connsiteY2" fmla="*/ 0 h 27432"/>
                      <a:gd name="connsiteX3" fmla="*/ 2147926 w 3977640"/>
                      <a:gd name="connsiteY3" fmla="*/ 0 h 27432"/>
                      <a:gd name="connsiteX4" fmla="*/ 2691536 w 3977640"/>
                      <a:gd name="connsiteY4" fmla="*/ 0 h 27432"/>
                      <a:gd name="connsiteX5" fmla="*/ 327492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227478 w 3977640"/>
                      <a:gd name="connsiteY10" fmla="*/ 27432 h 27432"/>
                      <a:gd name="connsiteX11" fmla="*/ 1524762 w 3977640"/>
                      <a:gd name="connsiteY11" fmla="*/ 27432 h 27432"/>
                      <a:gd name="connsiteX12" fmla="*/ 941375 w 3977640"/>
                      <a:gd name="connsiteY12" fmla="*/ 27432 h 27432"/>
                      <a:gd name="connsiteX13" fmla="*/ 0 w 3977640"/>
                      <a:gd name="connsiteY13" fmla="*/ 27432 h 27432"/>
                      <a:gd name="connsiteX14" fmla="*/ 0 w 397764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27432" fill="none" extrusionOk="0">
                        <a:moveTo>
                          <a:pt x="0" y="0"/>
                        </a:moveTo>
                        <a:cubicBezTo>
                          <a:pt x="362724" y="-2785"/>
                          <a:pt x="438784" y="-35866"/>
                          <a:pt x="742493" y="0"/>
                        </a:cubicBezTo>
                        <a:cubicBezTo>
                          <a:pt x="1046202" y="35866"/>
                          <a:pt x="1214361" y="6330"/>
                          <a:pt x="1445209" y="0"/>
                        </a:cubicBezTo>
                        <a:cubicBezTo>
                          <a:pt x="1676057" y="-6330"/>
                          <a:pt x="1906372" y="-3266"/>
                          <a:pt x="2147926" y="0"/>
                        </a:cubicBezTo>
                        <a:cubicBezTo>
                          <a:pt x="2389480" y="3266"/>
                          <a:pt x="2520714" y="16824"/>
                          <a:pt x="2691536" y="0"/>
                        </a:cubicBezTo>
                        <a:cubicBezTo>
                          <a:pt x="2862358" y="-16824"/>
                          <a:pt x="3036508" y="-14038"/>
                          <a:pt x="3274924" y="0"/>
                        </a:cubicBezTo>
                        <a:cubicBezTo>
                          <a:pt x="3513340" y="14038"/>
                          <a:pt x="3634141" y="-18809"/>
                          <a:pt x="3977640" y="0"/>
                        </a:cubicBezTo>
                        <a:cubicBezTo>
                          <a:pt x="3976683" y="8431"/>
                          <a:pt x="3977291" y="14612"/>
                          <a:pt x="3977640" y="27432"/>
                        </a:cubicBezTo>
                        <a:cubicBezTo>
                          <a:pt x="3757007" y="41173"/>
                          <a:pt x="3469003" y="4032"/>
                          <a:pt x="3314700" y="27432"/>
                        </a:cubicBezTo>
                        <a:cubicBezTo>
                          <a:pt x="3160397" y="50832"/>
                          <a:pt x="2914663" y="28656"/>
                          <a:pt x="2771089" y="27432"/>
                        </a:cubicBezTo>
                        <a:cubicBezTo>
                          <a:pt x="2627515" y="26208"/>
                          <a:pt x="2417576" y="51178"/>
                          <a:pt x="2227478" y="27432"/>
                        </a:cubicBezTo>
                        <a:cubicBezTo>
                          <a:pt x="2037380" y="3686"/>
                          <a:pt x="1775246" y="7112"/>
                          <a:pt x="1524762" y="27432"/>
                        </a:cubicBezTo>
                        <a:cubicBezTo>
                          <a:pt x="1274278" y="47752"/>
                          <a:pt x="1225405" y="56084"/>
                          <a:pt x="941375" y="27432"/>
                        </a:cubicBezTo>
                        <a:cubicBezTo>
                          <a:pt x="657345" y="-1220"/>
                          <a:pt x="468340" y="66995"/>
                          <a:pt x="0" y="27432"/>
                        </a:cubicBezTo>
                        <a:cubicBezTo>
                          <a:pt x="226" y="18208"/>
                          <a:pt x="-648" y="12891"/>
                          <a:pt x="0" y="0"/>
                        </a:cubicBezTo>
                        <a:close/>
                      </a:path>
                      <a:path w="3977640" h="27432" stroke="0" extrusionOk="0">
                        <a:moveTo>
                          <a:pt x="0" y="0"/>
                        </a:moveTo>
                        <a:cubicBezTo>
                          <a:pt x="167643" y="7540"/>
                          <a:pt x="416663" y="12011"/>
                          <a:pt x="623164" y="0"/>
                        </a:cubicBezTo>
                        <a:cubicBezTo>
                          <a:pt x="829665" y="-12011"/>
                          <a:pt x="908844" y="7531"/>
                          <a:pt x="1166774" y="0"/>
                        </a:cubicBezTo>
                        <a:cubicBezTo>
                          <a:pt x="1424704" y="-7531"/>
                          <a:pt x="1745729" y="22552"/>
                          <a:pt x="1909267" y="0"/>
                        </a:cubicBezTo>
                        <a:cubicBezTo>
                          <a:pt x="2072805" y="-22552"/>
                          <a:pt x="2313264" y="2550"/>
                          <a:pt x="2532431" y="0"/>
                        </a:cubicBezTo>
                        <a:cubicBezTo>
                          <a:pt x="2751598" y="-2550"/>
                          <a:pt x="2914229" y="-1772"/>
                          <a:pt x="3155594" y="0"/>
                        </a:cubicBezTo>
                        <a:cubicBezTo>
                          <a:pt x="3396959" y="1772"/>
                          <a:pt x="3603015" y="-38331"/>
                          <a:pt x="3977640" y="0"/>
                        </a:cubicBezTo>
                        <a:cubicBezTo>
                          <a:pt x="3976285" y="9524"/>
                          <a:pt x="3976438" y="13975"/>
                          <a:pt x="3977640" y="27432"/>
                        </a:cubicBezTo>
                        <a:cubicBezTo>
                          <a:pt x="3733612" y="53170"/>
                          <a:pt x="3504694" y="43848"/>
                          <a:pt x="3314700" y="27432"/>
                        </a:cubicBezTo>
                        <a:cubicBezTo>
                          <a:pt x="3124706" y="11016"/>
                          <a:pt x="2970848" y="50372"/>
                          <a:pt x="2771089" y="27432"/>
                        </a:cubicBezTo>
                        <a:cubicBezTo>
                          <a:pt x="2571330" y="4492"/>
                          <a:pt x="2374617" y="41725"/>
                          <a:pt x="2108149" y="27432"/>
                        </a:cubicBezTo>
                        <a:cubicBezTo>
                          <a:pt x="1841681" y="13139"/>
                          <a:pt x="1730147" y="1957"/>
                          <a:pt x="1445209" y="27432"/>
                        </a:cubicBezTo>
                        <a:cubicBezTo>
                          <a:pt x="1160271" y="52907"/>
                          <a:pt x="1128446" y="40125"/>
                          <a:pt x="822046" y="27432"/>
                        </a:cubicBezTo>
                        <a:cubicBezTo>
                          <a:pt x="515646" y="14739"/>
                          <a:pt x="401539" y="57352"/>
                          <a:pt x="0" y="27432"/>
                        </a:cubicBezTo>
                        <a:cubicBezTo>
                          <a:pt x="-800" y="16780"/>
                          <a:pt x="-583" y="1291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ZoneTexte 14">
            <a:extLst>
              <a:ext uri="{FF2B5EF4-FFF2-40B4-BE49-F238E27FC236}">
                <a16:creationId xmlns:a16="http://schemas.microsoft.com/office/drawing/2014/main" id="{9122A417-6C1C-407A-80C8-BC1C93AAB1DD}"/>
              </a:ext>
            </a:extLst>
          </p:cNvPr>
          <p:cNvSpPr txBox="1"/>
          <p:nvPr/>
        </p:nvSpPr>
        <p:spPr>
          <a:xfrm>
            <a:off x="508623" y="5229200"/>
            <a:ext cx="4572000" cy="646331"/>
          </a:xfrm>
          <a:prstGeom prst="rect">
            <a:avLst/>
          </a:prstGeom>
          <a:noFill/>
        </p:spPr>
        <p:txBody>
          <a:bodyPr wrap="square">
            <a:spAutoFit/>
          </a:bodyPr>
          <a:lstStyle/>
          <a:p>
            <a:pPr marL="0" indent="0">
              <a:buNone/>
            </a:pPr>
            <a:r>
              <a:rPr lang="fr-CA" sz="1800" dirty="0">
                <a:latin typeface="Arial" panose="020B0604020202020204" pitchFamily="34" charset="0"/>
                <a:cs typeface="Arial" panose="020B0604020202020204" pitchFamily="34" charset="0"/>
              </a:rPr>
              <a:t>Crédit images:</a:t>
            </a:r>
          </a:p>
          <a:p>
            <a:pPr marL="0" indent="0">
              <a:buNone/>
            </a:pPr>
            <a:r>
              <a:rPr lang="fr-CA" sz="1800" dirty="0">
                <a:latin typeface="Arial" panose="020B0604020202020204" pitchFamily="34" charset="0"/>
                <a:cs typeface="Arial" panose="020B0604020202020204" pitchFamily="34" charset="0"/>
              </a:rPr>
              <a:t>www.educatout.com</a:t>
            </a:r>
          </a:p>
        </p:txBody>
      </p:sp>
      <p:sp>
        <p:nvSpPr>
          <p:cNvPr id="10" name="ZoneTexte 9">
            <a:hlinkClick r:id="rId3" action="ppaction://hlinksldjump"/>
            <a:extLst>
              <a:ext uri="{FF2B5EF4-FFF2-40B4-BE49-F238E27FC236}">
                <a16:creationId xmlns:a16="http://schemas.microsoft.com/office/drawing/2014/main" id="{9F9CA956-F6F9-4EE4-B381-853A9E9282C8}"/>
              </a:ext>
            </a:extLst>
          </p:cNvPr>
          <p:cNvSpPr txBox="1"/>
          <p:nvPr/>
        </p:nvSpPr>
        <p:spPr>
          <a:xfrm>
            <a:off x="251520" y="116632"/>
            <a:ext cx="1368152" cy="369332"/>
          </a:xfrm>
          <a:prstGeom prst="rect">
            <a:avLst/>
          </a:prstGeom>
          <a:solidFill>
            <a:srgbClr val="FFF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A" sz="1800" b="0" i="0" u="none" strike="noStrike" kern="0" cap="none" spc="0" normalizeH="0" baseline="0" noProof="0" dirty="0">
                <a:ln>
                  <a:noFill/>
                </a:ln>
                <a:solidFill>
                  <a:prstClr val="black"/>
                </a:solidFill>
                <a:effectLst/>
                <a:uLnTx/>
                <a:uFillTx/>
              </a:rPr>
              <a:t>Table des matières</a:t>
            </a:r>
          </a:p>
        </p:txBody>
      </p:sp>
    </p:spTree>
    <p:extLst>
      <p:ext uri="{BB962C8B-B14F-4D97-AF65-F5344CB8AC3E}">
        <p14:creationId xmlns:p14="http://schemas.microsoft.com/office/powerpoint/2010/main" val="37522861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09B81C-FF2A-41B2-AB9B-59EF78388C0D}"/>
              </a:ext>
            </a:extLst>
          </p:cNvPr>
          <p:cNvSpPr>
            <a:spLocks noGrp="1"/>
          </p:cNvSpPr>
          <p:nvPr>
            <p:ph type="title"/>
          </p:nvPr>
        </p:nvSpPr>
        <p:spPr>
          <a:xfrm>
            <a:off x="3724072" y="629268"/>
            <a:ext cx="4939868" cy="1286160"/>
          </a:xfrm>
        </p:spPr>
        <p:txBody>
          <a:bodyPr anchor="b">
            <a:normAutofit/>
          </a:bodyPr>
          <a:lstStyle/>
          <a:p>
            <a:r>
              <a:rPr lang="fr-CA" b="1">
                <a:latin typeface="Bradley Hand ITC" panose="03070402050302030203" pitchFamily="66" charset="0"/>
              </a:rPr>
              <a:t>Le </a:t>
            </a:r>
            <a:r>
              <a:rPr lang="fr-CA" b="1">
                <a:solidFill>
                  <a:srgbClr val="FAA525"/>
                </a:solidFill>
                <a:latin typeface="Bradley Hand ITC" panose="03070402050302030203" pitchFamily="66" charset="0"/>
              </a:rPr>
              <a:t>cherche et trouve </a:t>
            </a:r>
            <a:r>
              <a:rPr lang="fr-CA" b="1">
                <a:latin typeface="Bradley Hand ITC" panose="03070402050302030203" pitchFamily="66" charset="0"/>
              </a:rPr>
              <a:t>de l’école</a:t>
            </a:r>
            <a:endParaRPr lang="fr-CA" b="1" dirty="0">
              <a:latin typeface="Bradley Hand ITC" panose="03070402050302030203" pitchFamily="66" charset="0"/>
            </a:endParaRPr>
          </a:p>
        </p:txBody>
      </p:sp>
      <p:sp>
        <p:nvSpPr>
          <p:cNvPr id="3" name="Espace réservé du contenu 2">
            <a:extLst>
              <a:ext uri="{FF2B5EF4-FFF2-40B4-BE49-F238E27FC236}">
                <a16:creationId xmlns:a16="http://schemas.microsoft.com/office/drawing/2014/main" id="{B4B9331C-FBA1-4529-A095-DF0E8C7BC38A}"/>
              </a:ext>
            </a:extLst>
          </p:cNvPr>
          <p:cNvSpPr>
            <a:spLocks noGrp="1"/>
          </p:cNvSpPr>
          <p:nvPr>
            <p:ph idx="1"/>
          </p:nvPr>
        </p:nvSpPr>
        <p:spPr>
          <a:xfrm>
            <a:off x="1115616" y="2195139"/>
            <a:ext cx="7531027" cy="4230960"/>
          </a:xfrm>
        </p:spPr>
        <p:txBody>
          <a:bodyPr>
            <a:normAutofit/>
          </a:bodyPr>
          <a:lstStyle/>
          <a:p>
            <a:pPr marL="0" indent="0">
              <a:buNone/>
            </a:pPr>
            <a:r>
              <a:rPr lang="fr-CA" sz="1400" b="1" dirty="0">
                <a:latin typeface="Arial" panose="020B0604020202020204" pitchFamily="34" charset="0"/>
                <a:cs typeface="Arial" panose="020B0604020202020204" pitchFamily="34" charset="0"/>
              </a:rPr>
              <a:t>But</a:t>
            </a:r>
            <a:r>
              <a:rPr lang="fr-CA" sz="1400" dirty="0">
                <a:latin typeface="Arial" panose="020B0604020202020204" pitchFamily="34" charset="0"/>
                <a:cs typeface="Arial" panose="020B0604020202020204" pitchFamily="34" charset="0"/>
              </a:rPr>
              <a:t>:  Décoder une syllabe en LPC contenant la clé: l, </a:t>
            </a:r>
            <a:r>
              <a:rPr lang="fr-CA" sz="1400" dirty="0" err="1">
                <a:latin typeface="Arial" panose="020B0604020202020204" pitchFamily="34" charset="0"/>
                <a:cs typeface="Arial" panose="020B0604020202020204" pitchFamily="34" charset="0"/>
              </a:rPr>
              <a:t>ch</a:t>
            </a:r>
            <a:r>
              <a:rPr lang="fr-CA" sz="1400" dirty="0">
                <a:latin typeface="Arial" panose="020B0604020202020204" pitchFamily="34" charset="0"/>
                <a:cs typeface="Arial" panose="020B0604020202020204" pitchFamily="34" charset="0"/>
              </a:rPr>
              <a:t>, </a:t>
            </a:r>
            <a:r>
              <a:rPr lang="fr-CA" sz="1400" dirty="0" err="1">
                <a:latin typeface="Arial" panose="020B0604020202020204" pitchFamily="34" charset="0"/>
                <a:cs typeface="Arial" panose="020B0604020202020204" pitchFamily="34" charset="0"/>
              </a:rPr>
              <a:t>gn</a:t>
            </a:r>
            <a:r>
              <a:rPr lang="fr-CA" sz="1400" dirty="0">
                <a:latin typeface="Arial" panose="020B0604020202020204" pitchFamily="34" charset="0"/>
                <a:cs typeface="Arial" panose="020B0604020202020204" pitchFamily="34" charset="0"/>
              </a:rPr>
              <a:t> et w et trouver un mot qui débute par cette syllabe. </a:t>
            </a:r>
          </a:p>
          <a:p>
            <a:pPr marL="0" indent="0">
              <a:buNone/>
            </a:pPr>
            <a:r>
              <a:rPr lang="fr-CA" sz="1400" b="1" dirty="0">
                <a:latin typeface="Arial" panose="020B0604020202020204" pitchFamily="34" charset="0"/>
                <a:cs typeface="Arial" panose="020B0604020202020204" pitchFamily="34" charset="0"/>
              </a:rPr>
              <a:t>Contexte</a:t>
            </a:r>
            <a:r>
              <a:rPr lang="fr-CA" sz="1400" dirty="0">
                <a:latin typeface="Arial" panose="020B0604020202020204" pitchFamily="34" charset="0"/>
                <a:cs typeface="Arial" panose="020B0604020202020204" pitchFamily="34" charset="0"/>
              </a:rPr>
              <a:t>:  Les élèves de l’école de Lulu organisent une activité dans la cours de récréation.  Sur chaque fenêtre, ils ont inscrit une syllabe.  Ensuite, chaque équipe doit trouver des mots débutant par cette syllabe.  Des images ont été cachées un peu partout autour de l’école.  Les élèves doivent partir à la recherche des mots débutant par la syllabe qui a été codée.    </a:t>
            </a:r>
          </a:p>
          <a:p>
            <a:pPr marL="0" indent="0">
              <a:buNone/>
            </a:pPr>
            <a:r>
              <a:rPr lang="fr-CA" sz="1400" dirty="0">
                <a:latin typeface="Arial" panose="020B0604020202020204" pitchFamily="34" charset="0"/>
                <a:cs typeface="Arial" panose="020B0604020202020204" pitchFamily="34" charset="0"/>
              </a:rPr>
              <a:t>. </a:t>
            </a:r>
          </a:p>
          <a:p>
            <a:pPr marL="0" indent="0">
              <a:buNone/>
            </a:pPr>
            <a:r>
              <a:rPr lang="fr-CA" sz="1400" b="1" dirty="0">
                <a:latin typeface="Arial" panose="020B0604020202020204" pitchFamily="34" charset="0"/>
                <a:cs typeface="Arial" panose="020B0604020202020204" pitchFamily="34" charset="0"/>
              </a:rPr>
              <a:t>Consigne</a:t>
            </a:r>
            <a:r>
              <a:rPr lang="fr-CA" sz="1400" dirty="0">
                <a:latin typeface="Arial" panose="020B0604020202020204" pitchFamily="34" charset="0"/>
                <a:cs typeface="Arial" panose="020B0604020202020204" pitchFamily="34" charset="0"/>
              </a:rPr>
              <a:t>:</a:t>
            </a:r>
          </a:p>
          <a:p>
            <a:pPr marL="0" indent="0">
              <a:buNone/>
            </a:pPr>
            <a:r>
              <a:rPr lang="fr-CA" sz="1400" dirty="0">
                <a:latin typeface="Arial" panose="020B0604020202020204" pitchFamily="34" charset="0"/>
                <a:cs typeface="Arial" panose="020B0604020202020204" pitchFamily="34" charset="0"/>
              </a:rPr>
              <a:t>Codez la  syllabe cible sans voix.   Demandez à l’enfant de la répéter.  Cliquez ensuite sur la fenêtre pour dévoiler la syllabe.  Essayez ensuite de trouver un ou deux mots qui commencent par cette syllabe.  Trouvez une image qui débute par cette syllabe. </a:t>
            </a:r>
          </a:p>
          <a:p>
            <a:pPr marL="0" indent="0">
              <a:buNone/>
            </a:pPr>
            <a:endParaRPr lang="fr-CA" sz="1400" dirty="0">
              <a:latin typeface="Arial" panose="020B0604020202020204" pitchFamily="34" charset="0"/>
              <a:cs typeface="Arial" panose="020B0604020202020204" pitchFamily="34" charset="0"/>
            </a:endParaRPr>
          </a:p>
          <a:p>
            <a:pPr marL="0" indent="0">
              <a:buNone/>
            </a:pPr>
            <a:r>
              <a:rPr lang="fr-CA" sz="1400" b="1" dirty="0">
                <a:latin typeface="Arial" panose="020B0604020202020204" pitchFamily="34" charset="0"/>
                <a:cs typeface="Arial" panose="020B0604020202020204" pitchFamily="34" charset="0"/>
              </a:rPr>
              <a:t>Syllabes et mots cibles</a:t>
            </a:r>
            <a:r>
              <a:rPr lang="fr-CA" sz="1400" dirty="0">
                <a:latin typeface="Arial" panose="020B0604020202020204" pitchFamily="34" charset="0"/>
                <a:cs typeface="Arial" panose="020B0604020202020204" pitchFamily="34" charset="0"/>
              </a:rPr>
              <a:t>:</a:t>
            </a:r>
          </a:p>
          <a:p>
            <a:pPr marL="0" indent="0">
              <a:buNone/>
            </a:pPr>
            <a:r>
              <a:rPr lang="fr-CA" sz="1400" dirty="0">
                <a:solidFill>
                  <a:srgbClr val="EE5664"/>
                </a:solidFill>
                <a:latin typeface="Arial" panose="020B0604020202020204" pitchFamily="34" charset="0"/>
                <a:cs typeface="Arial" panose="020B0604020202020204" pitchFamily="34" charset="0"/>
              </a:rPr>
              <a:t>Lu</a:t>
            </a:r>
            <a:r>
              <a:rPr lang="fr-CA" sz="1400" dirty="0">
                <a:latin typeface="Arial" panose="020B0604020202020204" pitchFamily="34" charset="0"/>
                <a:cs typeface="Arial" panose="020B0604020202020204" pitchFamily="34" charset="0"/>
              </a:rPr>
              <a:t> (lune, lutin, luciole ) </a:t>
            </a:r>
            <a:r>
              <a:rPr lang="fr-CA" sz="1400" dirty="0" err="1">
                <a:solidFill>
                  <a:srgbClr val="FF0000"/>
                </a:solidFill>
                <a:latin typeface="Arial" panose="020B0604020202020204" pitchFamily="34" charset="0"/>
                <a:cs typeface="Arial" panose="020B0604020202020204" pitchFamily="34" charset="0"/>
              </a:rPr>
              <a:t>cho</a:t>
            </a:r>
            <a:r>
              <a:rPr lang="fr-CA" sz="1400" dirty="0">
                <a:latin typeface="Arial" panose="020B0604020202020204" pitchFamily="34" charset="0"/>
                <a:cs typeface="Arial" panose="020B0604020202020204" pitchFamily="34" charset="0"/>
              </a:rPr>
              <a:t> (chocolat, chaudière) </a:t>
            </a:r>
            <a:r>
              <a:rPr lang="fr-CA" sz="1400" dirty="0">
                <a:solidFill>
                  <a:srgbClr val="FF0000"/>
                </a:solidFill>
                <a:latin typeface="Arial" panose="020B0604020202020204" pitchFamily="34" charset="0"/>
                <a:cs typeface="Arial" panose="020B0604020202020204" pitchFamily="34" charset="0"/>
              </a:rPr>
              <a:t>la </a:t>
            </a:r>
            <a:r>
              <a:rPr lang="fr-CA" sz="1400" dirty="0">
                <a:latin typeface="Arial" panose="020B0604020202020204" pitchFamily="34" charset="0"/>
                <a:cs typeface="Arial" panose="020B0604020202020204" pitchFamily="34" charset="0"/>
              </a:rPr>
              <a:t>(lapin, lama)</a:t>
            </a:r>
          </a:p>
          <a:p>
            <a:pPr marL="0" indent="0">
              <a:buNone/>
            </a:pPr>
            <a:r>
              <a:rPr lang="fr-CA" sz="1400" dirty="0">
                <a:solidFill>
                  <a:srgbClr val="FF0000"/>
                </a:solidFill>
                <a:latin typeface="Arial" panose="020B0604020202020204" pitchFamily="34" charset="0"/>
                <a:cs typeface="Arial" panose="020B0604020202020204" pitchFamily="34" charset="0"/>
              </a:rPr>
              <a:t>Li</a:t>
            </a:r>
            <a:r>
              <a:rPr lang="fr-CA" sz="1400" dirty="0">
                <a:latin typeface="Arial" panose="020B0604020202020204" pitchFamily="34" charset="0"/>
                <a:cs typeface="Arial" panose="020B0604020202020204" pitchFamily="34" charset="0"/>
              </a:rPr>
              <a:t> (licorne, libellule) </a:t>
            </a:r>
            <a:r>
              <a:rPr lang="fr-CA" sz="1400" dirty="0" err="1">
                <a:solidFill>
                  <a:srgbClr val="FF0000"/>
                </a:solidFill>
                <a:latin typeface="Arial" panose="020B0604020202020204" pitchFamily="34" charset="0"/>
                <a:cs typeface="Arial" panose="020B0604020202020204" pitchFamily="34" charset="0"/>
              </a:rPr>
              <a:t>lan</a:t>
            </a:r>
            <a:r>
              <a:rPr lang="fr-CA" sz="1400" dirty="0">
                <a:latin typeface="Arial" panose="020B0604020202020204" pitchFamily="34" charset="0"/>
                <a:cs typeface="Arial" panose="020B0604020202020204" pitchFamily="34" charset="0"/>
              </a:rPr>
              <a:t> (lampe, lanterne) </a:t>
            </a:r>
            <a:r>
              <a:rPr lang="fr-CA" sz="1400" dirty="0">
                <a:solidFill>
                  <a:srgbClr val="FF0000"/>
                </a:solidFill>
                <a:latin typeface="Arial" panose="020B0604020202020204" pitchFamily="34" charset="0"/>
                <a:cs typeface="Arial" panose="020B0604020202020204" pitchFamily="34" charset="0"/>
              </a:rPr>
              <a:t> </a:t>
            </a:r>
            <a:r>
              <a:rPr lang="fr-CA" sz="1400" dirty="0" err="1">
                <a:solidFill>
                  <a:srgbClr val="FF0000"/>
                </a:solidFill>
                <a:latin typeface="Arial" panose="020B0604020202020204" pitchFamily="34" charset="0"/>
                <a:cs typeface="Arial" panose="020B0604020202020204" pitchFamily="34" charset="0"/>
              </a:rPr>
              <a:t>cha</a:t>
            </a:r>
            <a:r>
              <a:rPr lang="fr-CA" sz="1400" dirty="0">
                <a:solidFill>
                  <a:srgbClr val="FF0000"/>
                </a:solidFill>
                <a:latin typeface="Arial" panose="020B0604020202020204" pitchFamily="34" charset="0"/>
                <a:cs typeface="Arial" panose="020B0604020202020204" pitchFamily="34" charset="0"/>
              </a:rPr>
              <a:t> </a:t>
            </a:r>
            <a:r>
              <a:rPr lang="fr-CA" sz="1400" dirty="0">
                <a:latin typeface="Arial" panose="020B0604020202020204" pitchFamily="34" charset="0"/>
                <a:cs typeface="Arial" panose="020B0604020202020204" pitchFamily="34" charset="0"/>
              </a:rPr>
              <a:t>(chapeau,, chaton )</a:t>
            </a:r>
          </a:p>
          <a:p>
            <a:pPr marL="0" indent="0">
              <a:buNone/>
            </a:pPr>
            <a:endParaRPr lang="fr-CA" sz="1400" dirty="0">
              <a:latin typeface="Arial" panose="020B0604020202020204" pitchFamily="34" charset="0"/>
              <a:cs typeface="Arial" panose="020B0604020202020204" pitchFamily="34" charset="0"/>
            </a:endParaRPr>
          </a:p>
          <a:p>
            <a:pPr marL="0" indent="0">
              <a:buNone/>
            </a:pPr>
            <a:endParaRPr lang="fr-CA" sz="1700" dirty="0">
              <a:latin typeface="Agency FB" panose="020B0503020202020204" pitchFamily="34" charset="0"/>
            </a:endParaRPr>
          </a:p>
          <a:p>
            <a:pPr marL="0" indent="0">
              <a:buNone/>
            </a:pPr>
            <a:endParaRPr lang="fr-CA" sz="1700" dirty="0">
              <a:latin typeface="Agency FB" panose="020B0503020202020204" pitchFamily="34" charset="0"/>
            </a:endParaRPr>
          </a:p>
          <a:p>
            <a:pPr marL="0" indent="0">
              <a:buNone/>
            </a:pPr>
            <a:endParaRPr lang="fr-CA" sz="1700" dirty="0"/>
          </a:p>
          <a:p>
            <a:pPr marL="0" indent="0">
              <a:buNone/>
            </a:pPr>
            <a:endParaRPr lang="fr-CA" sz="1700" dirty="0"/>
          </a:p>
        </p:txBody>
      </p:sp>
      <p:cxnSp>
        <p:nvCxnSpPr>
          <p:cNvPr id="15"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FAA525"/>
            </a:solidFill>
          </a:ln>
        </p:spPr>
        <p:style>
          <a:lnRef idx="1">
            <a:schemeClr val="accent1"/>
          </a:lnRef>
          <a:fillRef idx="0">
            <a:schemeClr val="accent1"/>
          </a:fillRef>
          <a:effectRef idx="0">
            <a:schemeClr val="accent1"/>
          </a:effectRef>
          <a:fontRef idx="minor">
            <a:schemeClr val="tx1"/>
          </a:fontRef>
        </p:style>
      </p:cxnSp>
      <p:pic>
        <p:nvPicPr>
          <p:cNvPr id="4" name="Espace réservé du contenu 4">
            <a:extLst>
              <a:ext uri="{FF2B5EF4-FFF2-40B4-BE49-F238E27FC236}">
                <a16:creationId xmlns:a16="http://schemas.microsoft.com/office/drawing/2014/main" id="{6514A34F-8EBA-4F71-8204-20A648E59ED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767" b="96584" l="9704" r="89803">
                        <a14:foregroundMark x1="33388" y1="5889" x2="33388" y2="5889"/>
                        <a14:foregroundMark x1="55921" y1="1767" x2="55921" y2="1767"/>
                        <a14:foregroundMark x1="65954" y1="91166" x2="65954" y2="91166"/>
                        <a14:foregroundMark x1="67434" y1="95760" x2="67434" y2="95760"/>
                        <a14:foregroundMark x1="28618" y1="96584" x2="28618" y2="96584"/>
                      </a14:backgroundRemoval>
                    </a14:imgEffect>
                  </a14:imgLayer>
                </a14:imgProps>
              </a:ext>
            </a:extLst>
          </a:blip>
          <a:srcRect b="907"/>
          <a:stretch/>
        </p:blipFill>
        <p:spPr>
          <a:xfrm>
            <a:off x="1403648" y="13415"/>
            <a:ext cx="1584176" cy="2195548"/>
          </a:xfrm>
          <a:prstGeom prst="rect">
            <a:avLst/>
          </a:prstGeom>
        </p:spPr>
      </p:pic>
      <p:sp>
        <p:nvSpPr>
          <p:cNvPr id="8" name="ZoneTexte 7">
            <a:hlinkClick r:id="rId4" action="ppaction://hlinksldjump"/>
            <a:extLst>
              <a:ext uri="{FF2B5EF4-FFF2-40B4-BE49-F238E27FC236}">
                <a16:creationId xmlns:a16="http://schemas.microsoft.com/office/drawing/2014/main" id="{6773347A-9DDA-4C9D-ACE6-F279B1CDB48C}"/>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kern="0" dirty="0">
                <a:solidFill>
                  <a:prstClr val="black"/>
                </a:solidFill>
                <a:latin typeface="The Hand"/>
              </a:rPr>
              <a:t>Table des matières</a:t>
            </a:r>
          </a:p>
        </p:txBody>
      </p:sp>
    </p:spTree>
    <p:extLst>
      <p:ext uri="{BB962C8B-B14F-4D97-AF65-F5344CB8AC3E}">
        <p14:creationId xmlns:p14="http://schemas.microsoft.com/office/powerpoint/2010/main" val="36381573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4434989" y="3776305"/>
            <a:ext cx="524503" cy="923330"/>
          </a:xfrm>
          <a:prstGeom prst="rect">
            <a:avLst/>
          </a:prstGeom>
          <a:noFill/>
        </p:spPr>
        <p:txBody>
          <a:bodyPr wrap="none" lIns="91440" tIns="45720" rIns="91440" bIns="45720">
            <a:spAutoFit/>
          </a:bodyPr>
          <a:lstStyle/>
          <a:p>
            <a:pPr algn="ctr"/>
            <a:r>
              <a:rPr lang="fr-FR" sz="5400" b="1" cap="none" spc="0" dirty="0">
                <a:ln w="22225">
                  <a:solidFill>
                    <a:schemeClr val="accent2"/>
                  </a:solidFill>
                  <a:prstDash val="solid"/>
                </a:ln>
                <a:solidFill>
                  <a:schemeClr val="accent2">
                    <a:lumMod val="40000"/>
                    <a:lumOff val="60000"/>
                  </a:schemeClr>
                </a:solidFill>
                <a:effectLst/>
              </a:rPr>
              <a:t>li</a:t>
            </a:r>
          </a:p>
        </p:txBody>
      </p:sp>
      <p:sp>
        <p:nvSpPr>
          <p:cNvPr id="10" name="Rectangle 9"/>
          <p:cNvSpPr/>
          <p:nvPr/>
        </p:nvSpPr>
        <p:spPr>
          <a:xfrm>
            <a:off x="4283968" y="2492896"/>
            <a:ext cx="726482" cy="923330"/>
          </a:xfrm>
          <a:prstGeom prst="rect">
            <a:avLst/>
          </a:prstGeom>
          <a:noFill/>
        </p:spPr>
        <p:txBody>
          <a:bodyPr wrap="none" lIns="91440" tIns="45720" rIns="91440" bIns="45720">
            <a:spAutoFit/>
          </a:bodyPr>
          <a:lstStyle/>
          <a:p>
            <a:pPr algn="ctr"/>
            <a:r>
              <a:rPr lang="fr-FR"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lu</a:t>
            </a:r>
          </a:p>
        </p:txBody>
      </p:sp>
      <p:sp>
        <p:nvSpPr>
          <p:cNvPr id="11" name="Rectangle 10"/>
          <p:cNvSpPr/>
          <p:nvPr/>
        </p:nvSpPr>
        <p:spPr>
          <a:xfrm>
            <a:off x="5424875" y="2600618"/>
            <a:ext cx="950901" cy="707886"/>
          </a:xfrm>
          <a:prstGeom prst="rect">
            <a:avLst/>
          </a:prstGeom>
          <a:noFill/>
        </p:spPr>
        <p:txBody>
          <a:bodyPr wrap="none" lIns="91440" tIns="45720" rIns="91440" bIns="45720">
            <a:spAutoFit/>
          </a:bodyPr>
          <a:lstStyle/>
          <a:p>
            <a:pPr algn="ctr"/>
            <a:r>
              <a:rPr lang="fr-FR" sz="40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cho</a:t>
            </a:r>
            <a:endParaRPr lang="fr-FR" sz="4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2" name="Rectangle 11"/>
          <p:cNvSpPr/>
          <p:nvPr/>
        </p:nvSpPr>
        <p:spPr>
          <a:xfrm>
            <a:off x="6934512" y="2459558"/>
            <a:ext cx="696024" cy="923330"/>
          </a:xfrm>
          <a:prstGeom prst="rect">
            <a:avLst/>
          </a:prstGeom>
          <a:noFill/>
        </p:spPr>
        <p:txBody>
          <a:bodyPr wrap="none" lIns="91440" tIns="45720" rIns="91440" bIns="45720">
            <a:spAutoFit/>
          </a:bodyPr>
          <a:lstStyle/>
          <a:p>
            <a:pPr algn="ctr"/>
            <a:r>
              <a:rPr lang="fr-FR"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la</a:t>
            </a:r>
          </a:p>
        </p:txBody>
      </p:sp>
      <p:pic>
        <p:nvPicPr>
          <p:cNvPr id="16" name="Image 15"/>
          <p:cNvPicPr>
            <a:picLocks noChangeAspect="1"/>
          </p:cNvPicPr>
          <p:nvPr/>
        </p:nvPicPr>
        <p:blipFill>
          <a:blip r:embed="rId3"/>
          <a:stretch>
            <a:fillRect/>
          </a:stretch>
        </p:blipFill>
        <p:spPr>
          <a:xfrm rot="164982">
            <a:off x="6293408" y="505330"/>
            <a:ext cx="1223419" cy="1194565"/>
          </a:xfrm>
          <a:prstGeom prst="rect">
            <a:avLst/>
          </a:prstGeom>
        </p:spPr>
      </p:pic>
      <p:pic>
        <p:nvPicPr>
          <p:cNvPr id="18" name="Image 17"/>
          <p:cNvPicPr>
            <a:picLocks noChangeAspect="1"/>
          </p:cNvPicPr>
          <p:nvPr/>
        </p:nvPicPr>
        <p:blipFill>
          <a:blip r:embed="rId4"/>
          <a:stretch>
            <a:fillRect/>
          </a:stretch>
        </p:blipFill>
        <p:spPr>
          <a:xfrm>
            <a:off x="4141194" y="888768"/>
            <a:ext cx="869256" cy="844216"/>
          </a:xfrm>
          <a:prstGeom prst="rect">
            <a:avLst/>
          </a:prstGeom>
        </p:spPr>
      </p:pic>
      <p:sp>
        <p:nvSpPr>
          <p:cNvPr id="19" name="Rectangle 18"/>
          <p:cNvSpPr/>
          <p:nvPr/>
        </p:nvSpPr>
        <p:spPr>
          <a:xfrm>
            <a:off x="5482583" y="3755702"/>
            <a:ext cx="1067921" cy="923330"/>
          </a:xfrm>
          <a:prstGeom prst="rect">
            <a:avLst/>
          </a:prstGeom>
          <a:noFill/>
        </p:spPr>
        <p:txBody>
          <a:bodyPr wrap="none" lIns="91440" tIns="45720" rIns="91440" bIns="45720">
            <a:spAutoFit/>
          </a:bodyPr>
          <a:lstStyle/>
          <a:p>
            <a:pPr algn="ctr"/>
            <a:r>
              <a:rPr lang="fr-FR" sz="54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lan</a:t>
            </a:r>
            <a:endParaRPr lang="fr-FR"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pic>
        <p:nvPicPr>
          <p:cNvPr id="22" name="Image 21"/>
          <p:cNvPicPr>
            <a:picLocks noChangeAspect="1"/>
          </p:cNvPicPr>
          <p:nvPr/>
        </p:nvPicPr>
        <p:blipFill>
          <a:blip r:embed="rId5"/>
          <a:stretch>
            <a:fillRect/>
          </a:stretch>
        </p:blipFill>
        <p:spPr>
          <a:xfrm>
            <a:off x="4200950" y="2472944"/>
            <a:ext cx="840935" cy="828922"/>
          </a:xfrm>
          <a:prstGeom prst="rect">
            <a:avLst/>
          </a:prstGeom>
        </p:spPr>
      </p:pic>
      <p:pic>
        <p:nvPicPr>
          <p:cNvPr id="24" name="Image 23"/>
          <p:cNvPicPr>
            <a:picLocks noChangeAspect="1"/>
          </p:cNvPicPr>
          <p:nvPr/>
        </p:nvPicPr>
        <p:blipFill>
          <a:blip r:embed="rId5"/>
          <a:stretch>
            <a:fillRect/>
          </a:stretch>
        </p:blipFill>
        <p:spPr>
          <a:xfrm>
            <a:off x="6758766" y="2481827"/>
            <a:ext cx="840935" cy="828922"/>
          </a:xfrm>
          <a:prstGeom prst="rect">
            <a:avLst/>
          </a:prstGeom>
        </p:spPr>
      </p:pic>
      <p:pic>
        <p:nvPicPr>
          <p:cNvPr id="25" name="Image 24"/>
          <p:cNvPicPr>
            <a:picLocks noChangeAspect="1"/>
          </p:cNvPicPr>
          <p:nvPr/>
        </p:nvPicPr>
        <p:blipFill>
          <a:blip r:embed="rId5"/>
          <a:stretch>
            <a:fillRect/>
          </a:stretch>
        </p:blipFill>
        <p:spPr>
          <a:xfrm>
            <a:off x="4243897" y="3754548"/>
            <a:ext cx="840935" cy="828922"/>
          </a:xfrm>
          <a:prstGeom prst="rect">
            <a:avLst/>
          </a:prstGeom>
        </p:spPr>
      </p:pic>
      <p:pic>
        <p:nvPicPr>
          <p:cNvPr id="26" name="Image 25"/>
          <p:cNvPicPr>
            <a:picLocks noChangeAspect="1"/>
          </p:cNvPicPr>
          <p:nvPr/>
        </p:nvPicPr>
        <p:blipFill>
          <a:blip r:embed="rId5"/>
          <a:stretch>
            <a:fillRect/>
          </a:stretch>
        </p:blipFill>
        <p:spPr>
          <a:xfrm>
            <a:off x="5598547" y="3802906"/>
            <a:ext cx="840935" cy="828922"/>
          </a:xfrm>
          <a:prstGeom prst="rect">
            <a:avLst/>
          </a:prstGeom>
        </p:spPr>
      </p:pic>
      <p:sp>
        <p:nvSpPr>
          <p:cNvPr id="28" name="Rectangle 27"/>
          <p:cNvSpPr/>
          <p:nvPr/>
        </p:nvSpPr>
        <p:spPr>
          <a:xfrm>
            <a:off x="6705568" y="3727249"/>
            <a:ext cx="1002198" cy="769441"/>
          </a:xfrm>
          <a:prstGeom prst="rect">
            <a:avLst/>
          </a:prstGeom>
          <a:noFill/>
        </p:spPr>
        <p:txBody>
          <a:bodyPr wrap="none" lIns="91440" tIns="45720" rIns="91440" bIns="45720">
            <a:spAutoFit/>
          </a:bodyPr>
          <a:lstStyle/>
          <a:p>
            <a:pPr algn="ctr"/>
            <a:r>
              <a:rPr lang="fr-FR" sz="44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cha</a:t>
            </a:r>
            <a:endParaRPr lang="fr-FR" sz="4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pic>
        <p:nvPicPr>
          <p:cNvPr id="29" name="Image 28"/>
          <p:cNvPicPr>
            <a:picLocks noChangeAspect="1"/>
          </p:cNvPicPr>
          <p:nvPr/>
        </p:nvPicPr>
        <p:blipFill>
          <a:blip r:embed="rId5"/>
          <a:stretch>
            <a:fillRect/>
          </a:stretch>
        </p:blipFill>
        <p:spPr>
          <a:xfrm>
            <a:off x="6814089" y="3754548"/>
            <a:ext cx="840935" cy="828922"/>
          </a:xfrm>
          <a:prstGeom prst="rect">
            <a:avLst/>
          </a:prstGeom>
        </p:spPr>
      </p:pic>
      <p:pic>
        <p:nvPicPr>
          <p:cNvPr id="31" name="Image 30"/>
          <p:cNvPicPr>
            <a:picLocks noChangeAspect="1"/>
          </p:cNvPicPr>
          <p:nvPr/>
        </p:nvPicPr>
        <p:blipFill>
          <a:blip r:embed="rId6"/>
          <a:stretch>
            <a:fillRect/>
          </a:stretch>
        </p:blipFill>
        <p:spPr>
          <a:xfrm>
            <a:off x="7488348" y="827801"/>
            <a:ext cx="614360" cy="868374"/>
          </a:xfrm>
          <a:prstGeom prst="rect">
            <a:avLst/>
          </a:prstGeom>
        </p:spPr>
      </p:pic>
      <p:pic>
        <p:nvPicPr>
          <p:cNvPr id="32" name="Image 31"/>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5699" b="26240" l="66336" r="96230">
                        <a14:foregroundMark x1="86772" y1="18006" x2="86772" y2="18006"/>
                        <a14:foregroundMark x1="86706" y1="18180" x2="86706" y2="18180"/>
                        <a14:foregroundMark x1="86872" y1="18180" x2="86872" y2="18180"/>
                        <a14:backgroundMark x1="83300" y1="23338" x2="83300" y2="23338"/>
                        <a14:backgroundMark x1="83829" y1="23810" x2="83829" y2="23810"/>
                        <a14:backgroundMark x1="77216" y1="23636" x2="77216" y2="23636"/>
                        <a14:backgroundMark x1="76521" y1="24058" x2="76521" y2="24058"/>
                        <a14:backgroundMark x1="70503" y1="24603" x2="70503" y2="24603"/>
                        <a14:backgroundMark x1="88724" y1="25570" x2="88724" y2="25570"/>
                        <a14:backgroundMark x1="88393" y1="25570" x2="88393" y2="25570"/>
                      </a14:backgroundRemoval>
                    </a14:imgEffect>
                  </a14:imgLayer>
                </a14:imgProps>
              </a:ext>
              <a:ext uri="{28A0092B-C50C-407E-A947-70E740481C1C}">
                <a14:useLocalDpi xmlns:a14="http://schemas.microsoft.com/office/drawing/2010/main" val="0"/>
              </a:ext>
            </a:extLst>
          </a:blip>
          <a:srcRect l="62619" t="15529" b="72549"/>
          <a:stretch/>
        </p:blipFill>
        <p:spPr>
          <a:xfrm rot="318592">
            <a:off x="7528639" y="4907244"/>
            <a:ext cx="1944117" cy="960929"/>
          </a:xfrm>
          <a:prstGeom prst="rect">
            <a:avLst/>
          </a:prstGeom>
        </p:spPr>
      </p:pic>
      <p:pic>
        <p:nvPicPr>
          <p:cNvPr id="2" name="Imag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938" y="5025308"/>
            <a:ext cx="1019175" cy="1724025"/>
          </a:xfrm>
          <a:prstGeom prst="rect">
            <a:avLst/>
          </a:prstGeom>
        </p:spPr>
      </p:pic>
      <p:pic>
        <p:nvPicPr>
          <p:cNvPr id="3" name="Imag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85666" y="616576"/>
            <a:ext cx="810874" cy="868208"/>
          </a:xfrm>
          <a:prstGeom prst="rect">
            <a:avLst/>
          </a:prstGeom>
        </p:spPr>
      </p:pic>
      <p:sp>
        <p:nvSpPr>
          <p:cNvPr id="4" name="Rectangle 3"/>
          <p:cNvSpPr/>
          <p:nvPr/>
        </p:nvSpPr>
        <p:spPr>
          <a:xfrm>
            <a:off x="4479634" y="2967335"/>
            <a:ext cx="184731" cy="923330"/>
          </a:xfrm>
          <a:prstGeom prst="rect">
            <a:avLst/>
          </a:prstGeom>
          <a:noFill/>
        </p:spPr>
        <p:txBody>
          <a:bodyPr wrap="none" lIns="91440" tIns="45720" rIns="91440" bIns="45720">
            <a:spAutoFit/>
          </a:bodyPr>
          <a:lstStyle/>
          <a:p>
            <a:pPr algn="ctr"/>
            <a:endParaRPr lang="fr-FR" sz="5400" b="1" cap="none" spc="0" dirty="0">
              <a:ln w="22225">
                <a:solidFill>
                  <a:schemeClr val="accent2"/>
                </a:solidFill>
                <a:prstDash val="solid"/>
              </a:ln>
              <a:solidFill>
                <a:schemeClr val="accent2">
                  <a:lumMod val="40000"/>
                  <a:lumOff val="60000"/>
                </a:schemeClr>
              </a:solidFill>
              <a:effectLst/>
            </a:endParaRPr>
          </a:p>
        </p:txBody>
      </p:sp>
      <p:pic>
        <p:nvPicPr>
          <p:cNvPr id="23" name="Image 22"/>
          <p:cNvPicPr>
            <a:picLocks noChangeAspect="1"/>
          </p:cNvPicPr>
          <p:nvPr/>
        </p:nvPicPr>
        <p:blipFill>
          <a:blip r:embed="rId5"/>
          <a:stretch>
            <a:fillRect/>
          </a:stretch>
        </p:blipFill>
        <p:spPr>
          <a:xfrm>
            <a:off x="5474348" y="2459558"/>
            <a:ext cx="908190" cy="895216"/>
          </a:xfrm>
          <a:prstGeom prst="rect">
            <a:avLst/>
          </a:prstGeom>
        </p:spPr>
      </p:pic>
      <p:pic>
        <p:nvPicPr>
          <p:cNvPr id="6" name="Image 5"/>
          <p:cNvPicPr>
            <a:picLocks noChangeAspect="1"/>
          </p:cNvPicPr>
          <p:nvPr/>
        </p:nvPicPr>
        <p:blipFill>
          <a:blip r:embed="rId11"/>
          <a:stretch>
            <a:fillRect/>
          </a:stretch>
        </p:blipFill>
        <p:spPr>
          <a:xfrm>
            <a:off x="3082002" y="2007163"/>
            <a:ext cx="833969" cy="625992"/>
          </a:xfrm>
          <a:prstGeom prst="rect">
            <a:avLst/>
          </a:prstGeom>
        </p:spPr>
      </p:pic>
      <p:pic>
        <p:nvPicPr>
          <p:cNvPr id="7" name="Image 6"/>
          <p:cNvPicPr>
            <a:picLocks noChangeAspect="1"/>
          </p:cNvPicPr>
          <p:nvPr/>
        </p:nvPicPr>
        <p:blipFill>
          <a:blip r:embed="rId12"/>
          <a:stretch>
            <a:fillRect/>
          </a:stretch>
        </p:blipFill>
        <p:spPr>
          <a:xfrm>
            <a:off x="8088841" y="2412815"/>
            <a:ext cx="808524" cy="1013584"/>
          </a:xfrm>
          <a:prstGeom prst="rect">
            <a:avLst/>
          </a:prstGeom>
        </p:spPr>
      </p:pic>
      <p:pic>
        <p:nvPicPr>
          <p:cNvPr id="8" name="Image 7"/>
          <p:cNvPicPr>
            <a:picLocks noChangeAspect="1"/>
          </p:cNvPicPr>
          <p:nvPr/>
        </p:nvPicPr>
        <p:blipFill>
          <a:blip r:embed="rId13"/>
          <a:stretch>
            <a:fillRect/>
          </a:stretch>
        </p:blipFill>
        <p:spPr>
          <a:xfrm rot="2485056">
            <a:off x="3390322" y="4912328"/>
            <a:ext cx="1106244" cy="776943"/>
          </a:xfrm>
          <a:prstGeom prst="rect">
            <a:avLst/>
          </a:prstGeom>
        </p:spPr>
      </p:pic>
      <p:pic>
        <p:nvPicPr>
          <p:cNvPr id="9" name="Image 8"/>
          <p:cNvPicPr>
            <a:picLocks noChangeAspect="1"/>
          </p:cNvPicPr>
          <p:nvPr/>
        </p:nvPicPr>
        <p:blipFill>
          <a:blip r:embed="rId14"/>
          <a:stretch>
            <a:fillRect/>
          </a:stretch>
        </p:blipFill>
        <p:spPr>
          <a:xfrm>
            <a:off x="6901852" y="4643568"/>
            <a:ext cx="761343" cy="774987"/>
          </a:xfrm>
          <a:prstGeom prst="rect">
            <a:avLst/>
          </a:prstGeom>
        </p:spPr>
      </p:pic>
      <p:pic>
        <p:nvPicPr>
          <p:cNvPr id="30" name="Image 29"/>
          <p:cNvPicPr>
            <a:picLocks noChangeAspect="1"/>
          </p:cNvPicPr>
          <p:nvPr/>
        </p:nvPicPr>
        <p:blipFill>
          <a:blip r:embed="rId15"/>
          <a:stretch>
            <a:fillRect/>
          </a:stretch>
        </p:blipFill>
        <p:spPr>
          <a:xfrm>
            <a:off x="4827062" y="5946092"/>
            <a:ext cx="931476" cy="791875"/>
          </a:xfrm>
          <a:prstGeom prst="rect">
            <a:avLst/>
          </a:prstGeom>
        </p:spPr>
      </p:pic>
      <p:pic>
        <p:nvPicPr>
          <p:cNvPr id="20" name="Image 19"/>
          <p:cNvPicPr>
            <a:picLocks noChangeAspect="1"/>
          </p:cNvPicPr>
          <p:nvPr/>
        </p:nvPicPr>
        <p:blipFill>
          <a:blip r:embed="rId16"/>
          <a:stretch>
            <a:fillRect/>
          </a:stretch>
        </p:blipFill>
        <p:spPr>
          <a:xfrm>
            <a:off x="2447381" y="3802906"/>
            <a:ext cx="580483" cy="714441"/>
          </a:xfrm>
          <a:prstGeom prst="rect">
            <a:avLst/>
          </a:prstGeom>
        </p:spPr>
      </p:pic>
      <p:pic>
        <p:nvPicPr>
          <p:cNvPr id="1026" name="Picture 2" descr="Lama image clipart. Téléchargement gratuit transparent .PNG | Creazilla"/>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959768" y="5058269"/>
            <a:ext cx="798998" cy="829051"/>
          </a:xfrm>
          <a:prstGeom prst="rect">
            <a:avLst/>
          </a:prstGeom>
          <a:noFill/>
          <a:extLst>
            <a:ext uri="{909E8E84-426E-40DD-AFC4-6F175D3DCCD1}">
              <a14:hiddenFill xmlns:a14="http://schemas.microsoft.com/office/drawing/2010/main">
                <a:solidFill>
                  <a:srgbClr val="FFFFFF"/>
                </a:solidFill>
              </a14:hiddenFill>
            </a:ext>
          </a:extLst>
        </p:spPr>
      </p:pic>
      <p:sp>
        <p:nvSpPr>
          <p:cNvPr id="33" name="ZoneTexte 32">
            <a:hlinkClick r:id="rId18" action="ppaction://hlinksldjump"/>
            <a:extLst>
              <a:ext uri="{FF2B5EF4-FFF2-40B4-BE49-F238E27FC236}">
                <a16:creationId xmlns:a16="http://schemas.microsoft.com/office/drawing/2014/main" id="{586EFCC9-38F8-4D8C-8D8F-37B6D138B8C7}"/>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kern="0" dirty="0">
                <a:solidFill>
                  <a:prstClr val="black"/>
                </a:solidFill>
                <a:latin typeface="The Hand"/>
              </a:rPr>
              <a:t>Table des matières</a:t>
            </a:r>
          </a:p>
        </p:txBody>
      </p:sp>
    </p:spTree>
    <p:extLst>
      <p:ext uri="{BB962C8B-B14F-4D97-AF65-F5344CB8AC3E}">
        <p14:creationId xmlns:p14="http://schemas.microsoft.com/office/powerpoint/2010/main" val="253716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nodeType="clickEffect">
                                  <p:stCondLst>
                                    <p:cond delay="0"/>
                                  </p:stCondLst>
                                  <p:childTnLst>
                                    <p:animEffect transition="out" filter="blinds(horizontal)">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3" presetClass="exit" presetSubtype="10" fill="hold" nodeType="clickEffect">
                                  <p:stCondLst>
                                    <p:cond delay="0"/>
                                  </p:stCondLst>
                                  <p:childTnLst>
                                    <p:animEffect transition="out" filter="blinds(horizontal)">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3" presetClass="exit" presetSubtype="10" fill="hold" nodeType="clickEffect">
                                  <p:stCondLst>
                                    <p:cond delay="0"/>
                                  </p:stCondLst>
                                  <p:childTnLst>
                                    <p:animEffect transition="out" filter="blinds(horizontal)">
                                      <p:cBhvr>
                                        <p:cTn id="30" dur="500"/>
                                        <p:tgtEl>
                                          <p:spTgt spid="25"/>
                                        </p:tgtEl>
                                      </p:cBhvr>
                                    </p:animEffect>
                                    <p:set>
                                      <p:cBhvr>
                                        <p:cTn id="31"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3" presetClass="exit" presetSubtype="10" fill="hold" nodeType="clickEffect">
                                  <p:stCondLst>
                                    <p:cond delay="0"/>
                                  </p:stCondLst>
                                  <p:childTnLst>
                                    <p:animEffect transition="out" filter="blinds(horizontal)">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4736883"/>
            <a:ext cx="3182691" cy="27432"/>
          </a:xfrm>
          <a:custGeom>
            <a:avLst/>
            <a:gdLst>
              <a:gd name="connsiteX0" fmla="*/ 0 w 3182691"/>
              <a:gd name="connsiteY0" fmla="*/ 0 h 27432"/>
              <a:gd name="connsiteX1" fmla="*/ 604711 w 3182691"/>
              <a:gd name="connsiteY1" fmla="*/ 0 h 27432"/>
              <a:gd name="connsiteX2" fmla="*/ 1241249 w 3182691"/>
              <a:gd name="connsiteY2" fmla="*/ 0 h 27432"/>
              <a:gd name="connsiteX3" fmla="*/ 1909615 w 3182691"/>
              <a:gd name="connsiteY3" fmla="*/ 0 h 27432"/>
              <a:gd name="connsiteX4" fmla="*/ 2577980 w 3182691"/>
              <a:gd name="connsiteY4" fmla="*/ 0 h 27432"/>
              <a:gd name="connsiteX5" fmla="*/ 3182691 w 3182691"/>
              <a:gd name="connsiteY5" fmla="*/ 0 h 27432"/>
              <a:gd name="connsiteX6" fmla="*/ 3182691 w 3182691"/>
              <a:gd name="connsiteY6" fmla="*/ 27432 h 27432"/>
              <a:gd name="connsiteX7" fmla="*/ 2482499 w 3182691"/>
              <a:gd name="connsiteY7" fmla="*/ 27432 h 27432"/>
              <a:gd name="connsiteX8" fmla="*/ 1782307 w 3182691"/>
              <a:gd name="connsiteY8" fmla="*/ 27432 h 27432"/>
              <a:gd name="connsiteX9" fmla="*/ 1145769 w 3182691"/>
              <a:gd name="connsiteY9" fmla="*/ 27432 h 27432"/>
              <a:gd name="connsiteX10" fmla="*/ 0 w 3182691"/>
              <a:gd name="connsiteY10" fmla="*/ 27432 h 27432"/>
              <a:gd name="connsiteX11" fmla="*/ 0 w 3182691"/>
              <a:gd name="connsiteY11" fmla="*/ 0 h 27432"/>
              <a:gd name="connsiteX0" fmla="*/ 0 w 3182691"/>
              <a:gd name="connsiteY0" fmla="*/ 0 h 27432"/>
              <a:gd name="connsiteX1" fmla="*/ 604711 w 3182691"/>
              <a:gd name="connsiteY1" fmla="*/ 0 h 27432"/>
              <a:gd name="connsiteX2" fmla="*/ 1145769 w 3182691"/>
              <a:gd name="connsiteY2" fmla="*/ 0 h 27432"/>
              <a:gd name="connsiteX3" fmla="*/ 1845961 w 3182691"/>
              <a:gd name="connsiteY3" fmla="*/ 0 h 27432"/>
              <a:gd name="connsiteX4" fmla="*/ 2450672 w 3182691"/>
              <a:gd name="connsiteY4" fmla="*/ 0 h 27432"/>
              <a:gd name="connsiteX5" fmla="*/ 3182691 w 3182691"/>
              <a:gd name="connsiteY5" fmla="*/ 0 h 27432"/>
              <a:gd name="connsiteX6" fmla="*/ 3182691 w 3182691"/>
              <a:gd name="connsiteY6" fmla="*/ 27432 h 27432"/>
              <a:gd name="connsiteX7" fmla="*/ 2546153 w 3182691"/>
              <a:gd name="connsiteY7" fmla="*/ 27432 h 27432"/>
              <a:gd name="connsiteX8" fmla="*/ 1845961 w 3182691"/>
              <a:gd name="connsiteY8" fmla="*/ 27432 h 27432"/>
              <a:gd name="connsiteX9" fmla="*/ 1304903 w 3182691"/>
              <a:gd name="connsiteY9" fmla="*/ 27432 h 27432"/>
              <a:gd name="connsiteX10" fmla="*/ 668365 w 3182691"/>
              <a:gd name="connsiteY10" fmla="*/ 27432 h 27432"/>
              <a:gd name="connsiteX11" fmla="*/ 0 w 3182691"/>
              <a:gd name="connsiteY11" fmla="*/ 27432 h 27432"/>
              <a:gd name="connsiteX12" fmla="*/ 0 w 3182691"/>
              <a:gd name="connsiteY1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27432" fill="none" extrusionOk="0">
                <a:moveTo>
                  <a:pt x="0" y="0"/>
                </a:moveTo>
                <a:cubicBezTo>
                  <a:pt x="145195" y="-37571"/>
                  <a:pt x="472618" y="-13696"/>
                  <a:pt x="604711" y="0"/>
                </a:cubicBezTo>
                <a:cubicBezTo>
                  <a:pt x="709810" y="-3799"/>
                  <a:pt x="1027335" y="-12927"/>
                  <a:pt x="1241249" y="0"/>
                </a:cubicBezTo>
                <a:cubicBezTo>
                  <a:pt x="1406851" y="-12113"/>
                  <a:pt x="1702434" y="1177"/>
                  <a:pt x="1909615" y="0"/>
                </a:cubicBezTo>
                <a:cubicBezTo>
                  <a:pt x="2113134" y="-37416"/>
                  <a:pt x="2249449" y="25391"/>
                  <a:pt x="2577980" y="0"/>
                </a:cubicBezTo>
                <a:cubicBezTo>
                  <a:pt x="2885825" y="-261"/>
                  <a:pt x="3038998" y="15940"/>
                  <a:pt x="3182691" y="0"/>
                </a:cubicBezTo>
                <a:cubicBezTo>
                  <a:pt x="3181482" y="8407"/>
                  <a:pt x="3183077" y="21662"/>
                  <a:pt x="3182691" y="27432"/>
                </a:cubicBezTo>
                <a:cubicBezTo>
                  <a:pt x="2975927" y="66594"/>
                  <a:pt x="2667692" y="28550"/>
                  <a:pt x="2482499" y="27432"/>
                </a:cubicBezTo>
                <a:cubicBezTo>
                  <a:pt x="2299733" y="46056"/>
                  <a:pt x="1925961" y="18447"/>
                  <a:pt x="1782307" y="27432"/>
                </a:cubicBezTo>
                <a:cubicBezTo>
                  <a:pt x="1636732" y="23098"/>
                  <a:pt x="1282162" y="5696"/>
                  <a:pt x="1145769" y="27432"/>
                </a:cubicBezTo>
                <a:cubicBezTo>
                  <a:pt x="1026276" y="66947"/>
                  <a:pt x="247799" y="-2392"/>
                  <a:pt x="0" y="27432"/>
                </a:cubicBezTo>
                <a:cubicBezTo>
                  <a:pt x="-877" y="21414"/>
                  <a:pt x="691" y="5222"/>
                  <a:pt x="0" y="0"/>
                </a:cubicBezTo>
                <a:close/>
              </a:path>
              <a:path w="3182691" h="27432"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88828" y="17142"/>
                  <a:pt x="2312358" y="-4858"/>
                  <a:pt x="2450672" y="0"/>
                </a:cubicBezTo>
                <a:cubicBezTo>
                  <a:pt x="2594029" y="-19483"/>
                  <a:pt x="3033066" y="-31048"/>
                  <a:pt x="3182691" y="0"/>
                </a:cubicBezTo>
                <a:cubicBezTo>
                  <a:pt x="3182718" y="12742"/>
                  <a:pt x="3182062" y="18962"/>
                  <a:pt x="3182691" y="27432"/>
                </a:cubicBezTo>
                <a:cubicBezTo>
                  <a:pt x="3091119" y="-13878"/>
                  <a:pt x="2811073" y="70837"/>
                  <a:pt x="2546153" y="27432"/>
                </a:cubicBezTo>
                <a:cubicBezTo>
                  <a:pt x="2282952" y="36032"/>
                  <a:pt x="2087462" y="-19907"/>
                  <a:pt x="1845961" y="27432"/>
                </a:cubicBezTo>
                <a:cubicBezTo>
                  <a:pt x="1604092" y="42360"/>
                  <a:pt x="1472911" y="48768"/>
                  <a:pt x="1304903" y="27432"/>
                </a:cubicBezTo>
                <a:cubicBezTo>
                  <a:pt x="1154181" y="23425"/>
                  <a:pt x="948824" y="22950"/>
                  <a:pt x="668365" y="27432"/>
                </a:cubicBezTo>
                <a:cubicBezTo>
                  <a:pt x="396744" y="45019"/>
                  <a:pt x="275882" y="-12016"/>
                  <a:pt x="0" y="27432"/>
                </a:cubicBezTo>
                <a:cubicBezTo>
                  <a:pt x="744" y="20230"/>
                  <a:pt x="1744" y="12455"/>
                  <a:pt x="0" y="0"/>
                </a:cubicBezTo>
                <a:close/>
              </a:path>
              <a:path w="3182691" h="27432" fill="none" stroke="0" extrusionOk="0">
                <a:moveTo>
                  <a:pt x="0" y="0"/>
                </a:moveTo>
                <a:cubicBezTo>
                  <a:pt x="108839" y="-32375"/>
                  <a:pt x="447732" y="16552"/>
                  <a:pt x="604711" y="0"/>
                </a:cubicBezTo>
                <a:cubicBezTo>
                  <a:pt x="752236" y="-6793"/>
                  <a:pt x="1046768" y="11654"/>
                  <a:pt x="1241249" y="0"/>
                </a:cubicBezTo>
                <a:cubicBezTo>
                  <a:pt x="1411925" y="-3033"/>
                  <a:pt x="1703426" y="37389"/>
                  <a:pt x="1909615" y="0"/>
                </a:cubicBezTo>
                <a:cubicBezTo>
                  <a:pt x="2095694" y="-20941"/>
                  <a:pt x="2281827" y="30406"/>
                  <a:pt x="2577980" y="0"/>
                </a:cubicBezTo>
                <a:cubicBezTo>
                  <a:pt x="2907117" y="-18401"/>
                  <a:pt x="3040462" y="-23306"/>
                  <a:pt x="3182691" y="0"/>
                </a:cubicBezTo>
                <a:cubicBezTo>
                  <a:pt x="3181317" y="7363"/>
                  <a:pt x="3182016" y="22542"/>
                  <a:pt x="3182691" y="27432"/>
                </a:cubicBezTo>
                <a:cubicBezTo>
                  <a:pt x="2996011" y="7913"/>
                  <a:pt x="2669007" y="36539"/>
                  <a:pt x="2482499" y="27432"/>
                </a:cubicBezTo>
                <a:cubicBezTo>
                  <a:pt x="2296542" y="30390"/>
                  <a:pt x="1935235" y="17082"/>
                  <a:pt x="1782307" y="27432"/>
                </a:cubicBezTo>
                <a:cubicBezTo>
                  <a:pt x="1604064" y="34049"/>
                  <a:pt x="1291351" y="10154"/>
                  <a:pt x="1145769" y="27432"/>
                </a:cubicBezTo>
                <a:cubicBezTo>
                  <a:pt x="1016618" y="65698"/>
                  <a:pt x="262557" y="35715"/>
                  <a:pt x="0" y="27432"/>
                </a:cubicBezTo>
                <a:cubicBezTo>
                  <a:pt x="-328" y="20933"/>
                  <a:pt x="1941" y="6802"/>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3182691"/>
                      <a:gd name="connsiteY0" fmla="*/ 0 h 27432"/>
                      <a:gd name="connsiteX1" fmla="*/ 604711 w 3182691"/>
                      <a:gd name="connsiteY1" fmla="*/ 0 h 27432"/>
                      <a:gd name="connsiteX2" fmla="*/ 1241249 w 3182691"/>
                      <a:gd name="connsiteY2" fmla="*/ 0 h 27432"/>
                      <a:gd name="connsiteX3" fmla="*/ 1909615 w 3182691"/>
                      <a:gd name="connsiteY3" fmla="*/ 0 h 27432"/>
                      <a:gd name="connsiteX4" fmla="*/ 2577980 w 3182691"/>
                      <a:gd name="connsiteY4" fmla="*/ 0 h 27432"/>
                      <a:gd name="connsiteX5" fmla="*/ 3182691 w 3182691"/>
                      <a:gd name="connsiteY5" fmla="*/ 0 h 27432"/>
                      <a:gd name="connsiteX6" fmla="*/ 3182691 w 3182691"/>
                      <a:gd name="connsiteY6" fmla="*/ 27432 h 27432"/>
                      <a:gd name="connsiteX7" fmla="*/ 2482499 w 3182691"/>
                      <a:gd name="connsiteY7" fmla="*/ 27432 h 27432"/>
                      <a:gd name="connsiteX8" fmla="*/ 1782307 w 3182691"/>
                      <a:gd name="connsiteY8" fmla="*/ 27432 h 27432"/>
                      <a:gd name="connsiteX9" fmla="*/ 1145769 w 3182691"/>
                      <a:gd name="connsiteY9" fmla="*/ 27432 h 27432"/>
                      <a:gd name="connsiteX10" fmla="*/ 0 w 3182691"/>
                      <a:gd name="connsiteY10" fmla="*/ 27432 h 27432"/>
                      <a:gd name="connsiteX11" fmla="*/ 0 w 3182691"/>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1" h="27432" fill="none" extrusionOk="0">
                        <a:moveTo>
                          <a:pt x="0" y="0"/>
                        </a:moveTo>
                        <a:cubicBezTo>
                          <a:pt x="126686" y="-21366"/>
                          <a:pt x="467788" y="9025"/>
                          <a:pt x="604711" y="0"/>
                        </a:cubicBezTo>
                        <a:cubicBezTo>
                          <a:pt x="741634" y="-9025"/>
                          <a:pt x="1062248" y="11162"/>
                          <a:pt x="1241249" y="0"/>
                        </a:cubicBezTo>
                        <a:cubicBezTo>
                          <a:pt x="1420250" y="-11162"/>
                          <a:pt x="1707945" y="12411"/>
                          <a:pt x="1909615" y="0"/>
                        </a:cubicBezTo>
                        <a:cubicBezTo>
                          <a:pt x="2111285" y="-12411"/>
                          <a:pt x="2259297" y="19641"/>
                          <a:pt x="2577980" y="0"/>
                        </a:cubicBezTo>
                        <a:cubicBezTo>
                          <a:pt x="2896664" y="-19641"/>
                          <a:pt x="3026062" y="6328"/>
                          <a:pt x="3182691" y="0"/>
                        </a:cubicBezTo>
                        <a:cubicBezTo>
                          <a:pt x="3181525" y="7395"/>
                          <a:pt x="3182736" y="21864"/>
                          <a:pt x="3182691" y="27432"/>
                        </a:cubicBezTo>
                        <a:cubicBezTo>
                          <a:pt x="2998420" y="30886"/>
                          <a:pt x="2675037" y="28158"/>
                          <a:pt x="2482499" y="27432"/>
                        </a:cubicBezTo>
                        <a:cubicBezTo>
                          <a:pt x="2289961" y="26706"/>
                          <a:pt x="1930643" y="15978"/>
                          <a:pt x="1782307" y="27432"/>
                        </a:cubicBezTo>
                        <a:cubicBezTo>
                          <a:pt x="1633971" y="38886"/>
                          <a:pt x="1286177" y="5923"/>
                          <a:pt x="1145769" y="27432"/>
                        </a:cubicBezTo>
                        <a:cubicBezTo>
                          <a:pt x="1005361" y="48941"/>
                          <a:pt x="256377" y="-28294"/>
                          <a:pt x="0" y="27432"/>
                        </a:cubicBezTo>
                        <a:cubicBezTo>
                          <a:pt x="-503" y="20663"/>
                          <a:pt x="1168" y="5855"/>
                          <a:pt x="0" y="0"/>
                        </a:cubicBezTo>
                        <a:close/>
                      </a:path>
                      <a:path w="3182691" h="27432"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9962" y="16664"/>
                          <a:pt x="2450672" y="0"/>
                        </a:cubicBezTo>
                        <a:cubicBezTo>
                          <a:pt x="2601382" y="-16664"/>
                          <a:pt x="3023047" y="-21196"/>
                          <a:pt x="3182691" y="0"/>
                        </a:cubicBezTo>
                        <a:cubicBezTo>
                          <a:pt x="3182884" y="12649"/>
                          <a:pt x="3181703" y="17989"/>
                          <a:pt x="3182691" y="27432"/>
                        </a:cubicBezTo>
                        <a:cubicBezTo>
                          <a:pt x="3039108" y="-3557"/>
                          <a:pt x="2823859" y="22992"/>
                          <a:pt x="2546153" y="27432"/>
                        </a:cubicBezTo>
                        <a:cubicBezTo>
                          <a:pt x="2268447" y="31872"/>
                          <a:pt x="2097497" y="12811"/>
                          <a:pt x="1845961" y="27432"/>
                        </a:cubicBezTo>
                        <a:cubicBezTo>
                          <a:pt x="1594425" y="42053"/>
                          <a:pt x="1463019" y="38519"/>
                          <a:pt x="1304903" y="27432"/>
                        </a:cubicBezTo>
                        <a:cubicBezTo>
                          <a:pt x="1146787" y="16345"/>
                          <a:pt x="945826" y="15622"/>
                          <a:pt x="668365" y="27432"/>
                        </a:cubicBezTo>
                        <a:cubicBezTo>
                          <a:pt x="390904" y="39242"/>
                          <a:pt x="288244" y="4516"/>
                          <a:pt x="0" y="27432"/>
                        </a:cubicBezTo>
                        <a:cubicBezTo>
                          <a:pt x="1300" y="19678"/>
                          <a:pt x="-86" y="1204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53" name="Rectangle 52">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rgbClr val="E2EC23"/>
          </a:solidFill>
          <a:ln w="6857" cap="flat">
            <a:noFill/>
            <a:prstDash val="solid"/>
            <a:miter/>
          </a:ln>
        </p:spPr>
        <p:txBody>
          <a:bodyPr wrap="square" rtlCol="0" anchor="ctr">
            <a:noAutofit/>
          </a:bodyPr>
          <a:lstStyle/>
          <a:p>
            <a:endParaRPr lang="en-US"/>
          </a:p>
        </p:txBody>
      </p:sp>
      <p:sp>
        <p:nvSpPr>
          <p:cNvPr id="3" name="Espace réservé du texte 2"/>
          <p:cNvSpPr>
            <a:spLocks noGrp="1"/>
          </p:cNvSpPr>
          <p:nvPr>
            <p:ph type="body" idx="1"/>
          </p:nvPr>
        </p:nvSpPr>
        <p:spPr>
          <a:xfrm>
            <a:off x="4216545" y="4312561"/>
            <a:ext cx="4237012" cy="1687815"/>
          </a:xfrm>
        </p:spPr>
        <p:txBody>
          <a:bodyPr vert="horz" lIns="91440" tIns="45720" rIns="91440" bIns="45720" rtlCol="0" anchor="t">
            <a:normAutofit fontScale="85000" lnSpcReduction="10000"/>
          </a:bodyPr>
          <a:lstStyle/>
          <a:p>
            <a:pPr>
              <a:lnSpc>
                <a:spcPct val="100000"/>
              </a:lnSpc>
            </a:pPr>
            <a:r>
              <a:rPr lang="en-US" sz="3600" b="1" dirty="0">
                <a:solidFill>
                  <a:schemeClr val="tx1"/>
                </a:solidFill>
                <a:latin typeface="Bradley Hand ITC" panose="03070402050302030203" pitchFamily="66" charset="0"/>
              </a:rPr>
              <a:t>Exercice 8</a:t>
            </a:r>
          </a:p>
          <a:p>
            <a:pPr>
              <a:lnSpc>
                <a:spcPct val="100000"/>
              </a:lnSpc>
            </a:pPr>
            <a:r>
              <a:rPr lang="en-US" sz="3600" b="1" dirty="0">
                <a:solidFill>
                  <a:schemeClr val="tx1"/>
                </a:solidFill>
                <a:latin typeface="Bradley Hand ITC" panose="03070402050302030203" pitchFamily="66" charset="0"/>
              </a:rPr>
              <a:t>La </a:t>
            </a:r>
            <a:r>
              <a:rPr lang="en-US" sz="3600" b="1" dirty="0" err="1">
                <a:solidFill>
                  <a:schemeClr val="tx1"/>
                </a:solidFill>
                <a:latin typeface="Bradley Hand ITC" panose="03070402050302030203" pitchFamily="66" charset="0"/>
              </a:rPr>
              <a:t>partie</a:t>
            </a:r>
            <a:r>
              <a:rPr lang="en-US" sz="3600" b="1" dirty="0">
                <a:solidFill>
                  <a:schemeClr val="tx1"/>
                </a:solidFill>
                <a:latin typeface="Bradley Hand ITC" panose="03070402050302030203" pitchFamily="66" charset="0"/>
              </a:rPr>
              <a:t> de tennis</a:t>
            </a:r>
          </a:p>
          <a:p>
            <a:pPr>
              <a:lnSpc>
                <a:spcPct val="100000"/>
              </a:lnSpc>
            </a:pPr>
            <a:r>
              <a:rPr lang="en-US" sz="3600" b="1" dirty="0">
                <a:solidFill>
                  <a:schemeClr val="tx1"/>
                </a:solidFill>
                <a:latin typeface="Bradley Hand ITC" panose="03070402050302030203" pitchFamily="66" charset="0"/>
              </a:rPr>
              <a:t>Distinction du: “ é” et “è”</a:t>
            </a:r>
          </a:p>
          <a:p>
            <a:pPr>
              <a:lnSpc>
                <a:spcPct val="100000"/>
              </a:lnSpc>
            </a:pPr>
            <a:endParaRPr lang="en-US" sz="2200" dirty="0">
              <a:solidFill>
                <a:srgbClr val="FBF9F6"/>
              </a:solidFill>
            </a:endParaRPr>
          </a:p>
        </p:txBody>
      </p:sp>
      <p:pic>
        <p:nvPicPr>
          <p:cNvPr id="5" name="Image 4">
            <a:extLst>
              <a:ext uri="{FF2B5EF4-FFF2-40B4-BE49-F238E27FC236}">
                <a16:creationId xmlns:a16="http://schemas.microsoft.com/office/drawing/2014/main" id="{4E91382D-33BE-4B1F-86B6-E4454AD241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3741" y="2165637"/>
            <a:ext cx="2526726" cy="2526726"/>
          </a:xfrm>
          <a:prstGeom prst="rect">
            <a:avLst/>
          </a:prstGeom>
        </p:spPr>
      </p:pic>
      <p:sp>
        <p:nvSpPr>
          <p:cNvPr id="57" name="Rectangle 6">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8261" y="4043302"/>
            <a:ext cx="3977640" cy="27432"/>
          </a:xfrm>
          <a:custGeom>
            <a:avLst/>
            <a:gdLst>
              <a:gd name="connsiteX0" fmla="*/ 0 w 3977640"/>
              <a:gd name="connsiteY0" fmla="*/ 0 h 27432"/>
              <a:gd name="connsiteX1" fmla="*/ 742493 w 3977640"/>
              <a:gd name="connsiteY1" fmla="*/ 0 h 27432"/>
              <a:gd name="connsiteX2" fmla="*/ 1445209 w 3977640"/>
              <a:gd name="connsiteY2" fmla="*/ 0 h 27432"/>
              <a:gd name="connsiteX3" fmla="*/ 2147926 w 3977640"/>
              <a:gd name="connsiteY3" fmla="*/ 0 h 27432"/>
              <a:gd name="connsiteX4" fmla="*/ 2691536 w 3977640"/>
              <a:gd name="connsiteY4" fmla="*/ 0 h 27432"/>
              <a:gd name="connsiteX5" fmla="*/ 327492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227478 w 3977640"/>
              <a:gd name="connsiteY10" fmla="*/ 27432 h 27432"/>
              <a:gd name="connsiteX11" fmla="*/ 1524762 w 3977640"/>
              <a:gd name="connsiteY11" fmla="*/ 27432 h 27432"/>
              <a:gd name="connsiteX12" fmla="*/ 941375 w 3977640"/>
              <a:gd name="connsiteY12" fmla="*/ 27432 h 27432"/>
              <a:gd name="connsiteX13" fmla="*/ 0 w 3977640"/>
              <a:gd name="connsiteY13" fmla="*/ 27432 h 27432"/>
              <a:gd name="connsiteX14" fmla="*/ 0 w 3977640"/>
              <a:gd name="connsiteY14" fmla="*/ 0 h 27432"/>
              <a:gd name="connsiteX0" fmla="*/ 0 w 3977640"/>
              <a:gd name="connsiteY0" fmla="*/ 0 h 27432"/>
              <a:gd name="connsiteX1" fmla="*/ 623164 w 3977640"/>
              <a:gd name="connsiteY1" fmla="*/ 0 h 27432"/>
              <a:gd name="connsiteX2" fmla="*/ 1166774 w 3977640"/>
              <a:gd name="connsiteY2" fmla="*/ 0 h 27432"/>
              <a:gd name="connsiteX3" fmla="*/ 1909267 w 3977640"/>
              <a:gd name="connsiteY3" fmla="*/ 0 h 27432"/>
              <a:gd name="connsiteX4" fmla="*/ 2532431 w 3977640"/>
              <a:gd name="connsiteY4" fmla="*/ 0 h 27432"/>
              <a:gd name="connsiteX5" fmla="*/ 315559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108149 w 3977640"/>
              <a:gd name="connsiteY10" fmla="*/ 27432 h 27432"/>
              <a:gd name="connsiteX11" fmla="*/ 1445209 w 3977640"/>
              <a:gd name="connsiteY11" fmla="*/ 27432 h 27432"/>
              <a:gd name="connsiteX12" fmla="*/ 822046 w 3977640"/>
              <a:gd name="connsiteY12" fmla="*/ 27432 h 27432"/>
              <a:gd name="connsiteX13" fmla="*/ 0 w 3977640"/>
              <a:gd name="connsiteY13" fmla="*/ 27432 h 27432"/>
              <a:gd name="connsiteX14" fmla="*/ 0 w 397764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27432" fill="none" extrusionOk="0">
                <a:moveTo>
                  <a:pt x="0" y="0"/>
                </a:moveTo>
                <a:cubicBezTo>
                  <a:pt x="363914" y="-18877"/>
                  <a:pt x="425952" y="-28373"/>
                  <a:pt x="742493" y="0"/>
                </a:cubicBezTo>
                <a:cubicBezTo>
                  <a:pt x="1042363" y="42731"/>
                  <a:pt x="1224517" y="13877"/>
                  <a:pt x="1445209" y="0"/>
                </a:cubicBezTo>
                <a:cubicBezTo>
                  <a:pt x="1675472" y="7578"/>
                  <a:pt x="1925197" y="-14432"/>
                  <a:pt x="2147926" y="0"/>
                </a:cubicBezTo>
                <a:cubicBezTo>
                  <a:pt x="2373929" y="27953"/>
                  <a:pt x="2500951" y="17878"/>
                  <a:pt x="2691536" y="0"/>
                </a:cubicBezTo>
                <a:cubicBezTo>
                  <a:pt x="2865435" y="-10732"/>
                  <a:pt x="3026731" y="-8882"/>
                  <a:pt x="3274924" y="0"/>
                </a:cubicBezTo>
                <a:cubicBezTo>
                  <a:pt x="3515205" y="3371"/>
                  <a:pt x="3627732" y="-19172"/>
                  <a:pt x="3977640" y="0"/>
                </a:cubicBezTo>
                <a:cubicBezTo>
                  <a:pt x="3977372" y="9025"/>
                  <a:pt x="3976885" y="15837"/>
                  <a:pt x="3977640" y="27432"/>
                </a:cubicBezTo>
                <a:cubicBezTo>
                  <a:pt x="3751689" y="51849"/>
                  <a:pt x="3451301" y="-19456"/>
                  <a:pt x="3314700" y="27432"/>
                </a:cubicBezTo>
                <a:cubicBezTo>
                  <a:pt x="3177670" y="56244"/>
                  <a:pt x="2913363" y="1676"/>
                  <a:pt x="2771089" y="27432"/>
                </a:cubicBezTo>
                <a:cubicBezTo>
                  <a:pt x="2663872" y="49113"/>
                  <a:pt x="2390582" y="57102"/>
                  <a:pt x="2227478" y="27432"/>
                </a:cubicBezTo>
                <a:cubicBezTo>
                  <a:pt x="2026300" y="38230"/>
                  <a:pt x="1761765" y="-35341"/>
                  <a:pt x="1524762" y="27432"/>
                </a:cubicBezTo>
                <a:cubicBezTo>
                  <a:pt x="1278806" y="44351"/>
                  <a:pt x="1228904" y="50009"/>
                  <a:pt x="941375" y="27432"/>
                </a:cubicBezTo>
                <a:cubicBezTo>
                  <a:pt x="638373" y="-8493"/>
                  <a:pt x="502335" y="33566"/>
                  <a:pt x="0" y="27432"/>
                </a:cubicBezTo>
                <a:cubicBezTo>
                  <a:pt x="-538" y="18636"/>
                  <a:pt x="-487" y="13327"/>
                  <a:pt x="0" y="0"/>
                </a:cubicBezTo>
                <a:close/>
              </a:path>
              <a:path w="3977640" h="27432" stroke="0" extrusionOk="0">
                <a:moveTo>
                  <a:pt x="0" y="0"/>
                </a:moveTo>
                <a:cubicBezTo>
                  <a:pt x="201349" y="851"/>
                  <a:pt x="406024" y="51823"/>
                  <a:pt x="623164" y="0"/>
                </a:cubicBezTo>
                <a:cubicBezTo>
                  <a:pt x="840825" y="-8810"/>
                  <a:pt x="904978" y="-5073"/>
                  <a:pt x="1166774" y="0"/>
                </a:cubicBezTo>
                <a:cubicBezTo>
                  <a:pt x="1465154" y="-6245"/>
                  <a:pt x="1770466" y="48184"/>
                  <a:pt x="1909267" y="0"/>
                </a:cubicBezTo>
                <a:cubicBezTo>
                  <a:pt x="2103125" y="6481"/>
                  <a:pt x="2323337" y="27170"/>
                  <a:pt x="2532431" y="0"/>
                </a:cubicBezTo>
                <a:cubicBezTo>
                  <a:pt x="2758236" y="4017"/>
                  <a:pt x="2904287" y="-15068"/>
                  <a:pt x="3155594" y="0"/>
                </a:cubicBezTo>
                <a:cubicBezTo>
                  <a:pt x="3362259" y="36218"/>
                  <a:pt x="3647028" y="-28453"/>
                  <a:pt x="3977640" y="0"/>
                </a:cubicBezTo>
                <a:cubicBezTo>
                  <a:pt x="3976758" y="9019"/>
                  <a:pt x="3976385" y="13880"/>
                  <a:pt x="3977640" y="27432"/>
                </a:cubicBezTo>
                <a:cubicBezTo>
                  <a:pt x="3729156" y="55241"/>
                  <a:pt x="3505087" y="49746"/>
                  <a:pt x="3314700" y="27432"/>
                </a:cubicBezTo>
                <a:cubicBezTo>
                  <a:pt x="3121715" y="7594"/>
                  <a:pt x="2978076" y="42551"/>
                  <a:pt x="2771089" y="27432"/>
                </a:cubicBezTo>
                <a:cubicBezTo>
                  <a:pt x="2593148" y="31316"/>
                  <a:pt x="2404116" y="46782"/>
                  <a:pt x="2108149" y="27432"/>
                </a:cubicBezTo>
                <a:cubicBezTo>
                  <a:pt x="1835600" y="15364"/>
                  <a:pt x="1729748" y="-11762"/>
                  <a:pt x="1445209" y="27432"/>
                </a:cubicBezTo>
                <a:cubicBezTo>
                  <a:pt x="1160571" y="49870"/>
                  <a:pt x="1130920" y="32810"/>
                  <a:pt x="822046" y="27432"/>
                </a:cubicBezTo>
                <a:cubicBezTo>
                  <a:pt x="501296" y="15859"/>
                  <a:pt x="407236" y="48483"/>
                  <a:pt x="0" y="27432"/>
                </a:cubicBezTo>
                <a:cubicBezTo>
                  <a:pt x="-277" y="16368"/>
                  <a:pt x="-306" y="12889"/>
                  <a:pt x="0" y="0"/>
                </a:cubicBezTo>
                <a:close/>
              </a:path>
              <a:path w="3977640" h="27432" fill="none" stroke="0" extrusionOk="0">
                <a:moveTo>
                  <a:pt x="0" y="0"/>
                </a:moveTo>
                <a:cubicBezTo>
                  <a:pt x="353035" y="-8761"/>
                  <a:pt x="419741" y="-28719"/>
                  <a:pt x="742493" y="0"/>
                </a:cubicBezTo>
                <a:cubicBezTo>
                  <a:pt x="1060298" y="38834"/>
                  <a:pt x="1180703" y="7400"/>
                  <a:pt x="1445209" y="0"/>
                </a:cubicBezTo>
                <a:cubicBezTo>
                  <a:pt x="1670400" y="-806"/>
                  <a:pt x="1899946" y="32251"/>
                  <a:pt x="2147926" y="0"/>
                </a:cubicBezTo>
                <a:cubicBezTo>
                  <a:pt x="2378849" y="-2551"/>
                  <a:pt x="2540656" y="26352"/>
                  <a:pt x="2691536" y="0"/>
                </a:cubicBezTo>
                <a:cubicBezTo>
                  <a:pt x="2876931" y="-15095"/>
                  <a:pt x="3040017" y="-21259"/>
                  <a:pt x="3274924" y="0"/>
                </a:cubicBezTo>
                <a:cubicBezTo>
                  <a:pt x="3485565" y="9785"/>
                  <a:pt x="3621162" y="-6589"/>
                  <a:pt x="3977640" y="0"/>
                </a:cubicBezTo>
                <a:cubicBezTo>
                  <a:pt x="3976615" y="7779"/>
                  <a:pt x="3976569" y="15615"/>
                  <a:pt x="3977640" y="27432"/>
                </a:cubicBezTo>
                <a:cubicBezTo>
                  <a:pt x="3760430" y="43089"/>
                  <a:pt x="3473858" y="5199"/>
                  <a:pt x="3314700" y="27432"/>
                </a:cubicBezTo>
                <a:cubicBezTo>
                  <a:pt x="3143719" y="48135"/>
                  <a:pt x="2925427" y="37459"/>
                  <a:pt x="2771089" y="27432"/>
                </a:cubicBezTo>
                <a:cubicBezTo>
                  <a:pt x="2644074" y="50858"/>
                  <a:pt x="2422069" y="97707"/>
                  <a:pt x="2227478" y="27432"/>
                </a:cubicBezTo>
                <a:cubicBezTo>
                  <a:pt x="2056653" y="33373"/>
                  <a:pt x="1780889" y="14024"/>
                  <a:pt x="1524762" y="27432"/>
                </a:cubicBezTo>
                <a:cubicBezTo>
                  <a:pt x="1275245" y="46905"/>
                  <a:pt x="1227316" y="47097"/>
                  <a:pt x="941375" y="27432"/>
                </a:cubicBezTo>
                <a:cubicBezTo>
                  <a:pt x="639482" y="1713"/>
                  <a:pt x="459859" y="61144"/>
                  <a:pt x="0" y="27432"/>
                </a:cubicBezTo>
                <a:cubicBezTo>
                  <a:pt x="-58" y="18188"/>
                  <a:pt x="-878" y="12422"/>
                  <a:pt x="0" y="0"/>
                </a:cubicBezTo>
                <a:close/>
              </a:path>
            </a:pathLst>
          </a:custGeom>
          <a:solidFill>
            <a:srgbClr val="FBF9F6"/>
          </a:solidFill>
          <a:ln w="41275" cap="rnd">
            <a:solidFill>
              <a:srgbClr val="FBF9F6"/>
            </a:solidFill>
            <a:round/>
            <a:extLst>
              <a:ext uri="{C807C97D-BFC1-408E-A445-0C87EB9F89A2}">
                <ask:lineSketchStyleProps xmlns:ask="http://schemas.microsoft.com/office/drawing/2018/sketchyshapes" sd="1219033472">
                  <a:custGeom>
                    <a:avLst/>
                    <a:gdLst>
                      <a:gd name="connsiteX0" fmla="*/ 0 w 3977640"/>
                      <a:gd name="connsiteY0" fmla="*/ 0 h 27432"/>
                      <a:gd name="connsiteX1" fmla="*/ 742493 w 3977640"/>
                      <a:gd name="connsiteY1" fmla="*/ 0 h 27432"/>
                      <a:gd name="connsiteX2" fmla="*/ 1445209 w 3977640"/>
                      <a:gd name="connsiteY2" fmla="*/ 0 h 27432"/>
                      <a:gd name="connsiteX3" fmla="*/ 2147926 w 3977640"/>
                      <a:gd name="connsiteY3" fmla="*/ 0 h 27432"/>
                      <a:gd name="connsiteX4" fmla="*/ 2691536 w 3977640"/>
                      <a:gd name="connsiteY4" fmla="*/ 0 h 27432"/>
                      <a:gd name="connsiteX5" fmla="*/ 327492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227478 w 3977640"/>
                      <a:gd name="connsiteY10" fmla="*/ 27432 h 27432"/>
                      <a:gd name="connsiteX11" fmla="*/ 1524762 w 3977640"/>
                      <a:gd name="connsiteY11" fmla="*/ 27432 h 27432"/>
                      <a:gd name="connsiteX12" fmla="*/ 941375 w 3977640"/>
                      <a:gd name="connsiteY12" fmla="*/ 27432 h 27432"/>
                      <a:gd name="connsiteX13" fmla="*/ 0 w 3977640"/>
                      <a:gd name="connsiteY13" fmla="*/ 27432 h 27432"/>
                      <a:gd name="connsiteX14" fmla="*/ 0 w 397764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27432" fill="none" extrusionOk="0">
                        <a:moveTo>
                          <a:pt x="0" y="0"/>
                        </a:moveTo>
                        <a:cubicBezTo>
                          <a:pt x="362724" y="-2785"/>
                          <a:pt x="438784" y="-35866"/>
                          <a:pt x="742493" y="0"/>
                        </a:cubicBezTo>
                        <a:cubicBezTo>
                          <a:pt x="1046202" y="35866"/>
                          <a:pt x="1214361" y="6330"/>
                          <a:pt x="1445209" y="0"/>
                        </a:cubicBezTo>
                        <a:cubicBezTo>
                          <a:pt x="1676057" y="-6330"/>
                          <a:pt x="1906372" y="-3266"/>
                          <a:pt x="2147926" y="0"/>
                        </a:cubicBezTo>
                        <a:cubicBezTo>
                          <a:pt x="2389480" y="3266"/>
                          <a:pt x="2520714" y="16824"/>
                          <a:pt x="2691536" y="0"/>
                        </a:cubicBezTo>
                        <a:cubicBezTo>
                          <a:pt x="2862358" y="-16824"/>
                          <a:pt x="3036508" y="-14038"/>
                          <a:pt x="3274924" y="0"/>
                        </a:cubicBezTo>
                        <a:cubicBezTo>
                          <a:pt x="3513340" y="14038"/>
                          <a:pt x="3634141" y="-18809"/>
                          <a:pt x="3977640" y="0"/>
                        </a:cubicBezTo>
                        <a:cubicBezTo>
                          <a:pt x="3976683" y="8431"/>
                          <a:pt x="3977291" y="14612"/>
                          <a:pt x="3977640" y="27432"/>
                        </a:cubicBezTo>
                        <a:cubicBezTo>
                          <a:pt x="3757007" y="41173"/>
                          <a:pt x="3469003" y="4032"/>
                          <a:pt x="3314700" y="27432"/>
                        </a:cubicBezTo>
                        <a:cubicBezTo>
                          <a:pt x="3160397" y="50832"/>
                          <a:pt x="2914663" y="28656"/>
                          <a:pt x="2771089" y="27432"/>
                        </a:cubicBezTo>
                        <a:cubicBezTo>
                          <a:pt x="2627515" y="26208"/>
                          <a:pt x="2417576" y="51178"/>
                          <a:pt x="2227478" y="27432"/>
                        </a:cubicBezTo>
                        <a:cubicBezTo>
                          <a:pt x="2037380" y="3686"/>
                          <a:pt x="1775246" y="7112"/>
                          <a:pt x="1524762" y="27432"/>
                        </a:cubicBezTo>
                        <a:cubicBezTo>
                          <a:pt x="1274278" y="47752"/>
                          <a:pt x="1225405" y="56084"/>
                          <a:pt x="941375" y="27432"/>
                        </a:cubicBezTo>
                        <a:cubicBezTo>
                          <a:pt x="657345" y="-1220"/>
                          <a:pt x="468340" y="66995"/>
                          <a:pt x="0" y="27432"/>
                        </a:cubicBezTo>
                        <a:cubicBezTo>
                          <a:pt x="226" y="18208"/>
                          <a:pt x="-648" y="12891"/>
                          <a:pt x="0" y="0"/>
                        </a:cubicBezTo>
                        <a:close/>
                      </a:path>
                      <a:path w="3977640" h="27432" stroke="0" extrusionOk="0">
                        <a:moveTo>
                          <a:pt x="0" y="0"/>
                        </a:moveTo>
                        <a:cubicBezTo>
                          <a:pt x="167643" y="7540"/>
                          <a:pt x="416663" y="12011"/>
                          <a:pt x="623164" y="0"/>
                        </a:cubicBezTo>
                        <a:cubicBezTo>
                          <a:pt x="829665" y="-12011"/>
                          <a:pt x="908844" y="7531"/>
                          <a:pt x="1166774" y="0"/>
                        </a:cubicBezTo>
                        <a:cubicBezTo>
                          <a:pt x="1424704" y="-7531"/>
                          <a:pt x="1745729" y="22552"/>
                          <a:pt x="1909267" y="0"/>
                        </a:cubicBezTo>
                        <a:cubicBezTo>
                          <a:pt x="2072805" y="-22552"/>
                          <a:pt x="2313264" y="2550"/>
                          <a:pt x="2532431" y="0"/>
                        </a:cubicBezTo>
                        <a:cubicBezTo>
                          <a:pt x="2751598" y="-2550"/>
                          <a:pt x="2914229" y="-1772"/>
                          <a:pt x="3155594" y="0"/>
                        </a:cubicBezTo>
                        <a:cubicBezTo>
                          <a:pt x="3396959" y="1772"/>
                          <a:pt x="3603015" y="-38331"/>
                          <a:pt x="3977640" y="0"/>
                        </a:cubicBezTo>
                        <a:cubicBezTo>
                          <a:pt x="3976285" y="9524"/>
                          <a:pt x="3976438" y="13975"/>
                          <a:pt x="3977640" y="27432"/>
                        </a:cubicBezTo>
                        <a:cubicBezTo>
                          <a:pt x="3733612" y="53170"/>
                          <a:pt x="3504694" y="43848"/>
                          <a:pt x="3314700" y="27432"/>
                        </a:cubicBezTo>
                        <a:cubicBezTo>
                          <a:pt x="3124706" y="11016"/>
                          <a:pt x="2970848" y="50372"/>
                          <a:pt x="2771089" y="27432"/>
                        </a:cubicBezTo>
                        <a:cubicBezTo>
                          <a:pt x="2571330" y="4492"/>
                          <a:pt x="2374617" y="41725"/>
                          <a:pt x="2108149" y="27432"/>
                        </a:cubicBezTo>
                        <a:cubicBezTo>
                          <a:pt x="1841681" y="13139"/>
                          <a:pt x="1730147" y="1957"/>
                          <a:pt x="1445209" y="27432"/>
                        </a:cubicBezTo>
                        <a:cubicBezTo>
                          <a:pt x="1160271" y="52907"/>
                          <a:pt x="1128446" y="40125"/>
                          <a:pt x="822046" y="27432"/>
                        </a:cubicBezTo>
                        <a:cubicBezTo>
                          <a:pt x="515646" y="14739"/>
                          <a:pt x="401539" y="57352"/>
                          <a:pt x="0" y="27432"/>
                        </a:cubicBezTo>
                        <a:cubicBezTo>
                          <a:pt x="-800" y="16780"/>
                          <a:pt x="-583" y="1291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ZoneTexte 14">
            <a:extLst>
              <a:ext uri="{FF2B5EF4-FFF2-40B4-BE49-F238E27FC236}">
                <a16:creationId xmlns:a16="http://schemas.microsoft.com/office/drawing/2014/main" id="{9122A417-6C1C-407A-80C8-BC1C93AAB1DD}"/>
              </a:ext>
            </a:extLst>
          </p:cNvPr>
          <p:cNvSpPr txBox="1"/>
          <p:nvPr/>
        </p:nvSpPr>
        <p:spPr>
          <a:xfrm>
            <a:off x="467544" y="6002949"/>
            <a:ext cx="4572000" cy="723275"/>
          </a:xfrm>
          <a:prstGeom prst="rect">
            <a:avLst/>
          </a:prstGeom>
          <a:noFill/>
        </p:spPr>
        <p:txBody>
          <a:bodyPr wrap="square">
            <a:spAutoFit/>
          </a:bodyPr>
          <a:lstStyle/>
          <a:p>
            <a:pPr marL="0" marR="0" lvl="0" indent="0" algn="l" defTabSz="914400" rtl="0" eaLnBrk="1" fontAlgn="auto" latinLnBrk="0" hangingPunct="1">
              <a:spcBef>
                <a:spcPts val="0"/>
              </a:spcBef>
              <a:spcAft>
                <a:spcPts val="600"/>
              </a:spcAft>
              <a:buClrTx/>
              <a:buSzTx/>
              <a:buFontTx/>
              <a:buNone/>
              <a:tabLst/>
              <a:defRPr/>
            </a:pPr>
            <a:r>
              <a:rPr kumimoji="0" lang="fr-CA"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Crédit images:</a:t>
            </a:r>
          </a:p>
          <a:p>
            <a:pPr marL="0" marR="0" lvl="0" indent="0" algn="l" defTabSz="914400" rtl="0" eaLnBrk="1" fontAlgn="auto" latinLnBrk="0" hangingPunct="1">
              <a:spcBef>
                <a:spcPts val="0"/>
              </a:spcBef>
              <a:spcAft>
                <a:spcPts val="600"/>
              </a:spcAft>
              <a:buClrTx/>
              <a:buSzTx/>
              <a:buFontTx/>
              <a:buNone/>
              <a:tabLst/>
              <a:defRPr/>
            </a:pPr>
            <a:r>
              <a:rPr lang="fr-CA" dirty="0">
                <a:solidFill>
                  <a:prstClr val="black"/>
                </a:solidFill>
                <a:latin typeface="Arial" panose="020B0604020202020204" pitchFamily="34" charset="0"/>
                <a:cs typeface="Arial" panose="020B0604020202020204" pitchFamily="34" charset="0"/>
              </a:rPr>
              <a:t>Freepick.com</a:t>
            </a:r>
            <a:endParaRPr kumimoji="0" lang="fr-CA"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2" descr="https://attachments.office.net/owa/Caroline_Mercier%40ssss.gouv.qc.ca/service.svc/s/GetAttachmentThumbnail?id=AAMkADc3ZGMxZGUzLTNkOWItNDFkYy1hOWY2LThjYjU0ZmM4YmU2OQBGAAAAAAAFq9Zmd7uqQ6q5cFAEqE6YBwA%2FbL7YZw5KQaj6eeDvkVr3AAAAAAEMAAA%2FbL7YZw5KQaj6eeDvkVr3AAJdvZmaAAABEgAQAAluGRQU6HlFndlL%2Bx9mmzw%3D&amp;thumbnailType=2&amp;owa=outlook.office.com&amp;scriptVer=2020081002.06&amp;X-OWA-CANARY=bF69aZuKBUmKY86o0CcIuoDK7c92RNgYjy5LwIeIZ3H957YjKpgjA5EB6j4SvFuBimjW8P-OxFg.&amp;token=eyJhbGciOiJSUzI1NiIsImtpZCI6IjU2MzU4ODUyMzRCOTI1MkRERTAwNTc2NkQ5RDlGMjc2NTY1RjYzRTIiLCJ0eXAiOiJKV1QiLCJ4NXQiOiJWaldJVWpTNUpTM2VBRmRtMmRueWRsWmZZLUkifQ.eyJvcmlnaW4iOiJodHRwczovL291dGxvb2sub2ZmaWNlLmNvbSIsInVjIjoiMzBjZTI4MDUwMzNiNGM3MmFhNzIxZWYzMTViMDQ5YTMiLCJzaWduaW5fc3RhdGUiOiJbXCJpbmtub3dubnR3a1wiLFwia21zaVwiXSIsInZlciI6IkV4Y2hhbmdlLkNhbGxiYWNrLlYxIiwiYXBwY3R4c2VuZGVyIjoiT3dhRG93bmxvYWRAMDZlMWZlMjgtNWY4Yi00MDc1LWJmNmMtYWUyNGJlMWE3OTkyIiwiaXNzcmluZyI6IldXIiwiYXBwY3R4Ijoie1wibXNleGNocHJvdFwiOlwib3dhXCIsXCJwcmltYXJ5c2lkXCI6XCJTLTEtNS0yMS0zOTcxOTU2NzgtMTk2OTY4NjIzMS0yMjI2NDY1OTAtNTE5NzA1M1wiLFwicHVpZFwiOlwiMTE1MzkwNjY2MTIyMzcyNjA4MFwiLFwib2lkXCI6XCI4YTkxZmIzZS02NzlhLTRkMzMtYTA0Mi0yZTEyNWU2N2I1OTVcIixcInNjb3BlXCI6XCJPd2FEb3dubG9hZFwifSIsIm5iZiI6MTU5Nzg2NTYzMCwiZXhwIjoxNTk3ODY2MjMwLCJpc3MiOiIwMDAwMDAwMi0wMDAwLTBmZjEtY2UwMC0wMDAwMDAwMDAwMDBAMDZlMWZlMjgtNWY4Yi00MDc1LWJmNmMtYWUyNGJlMWE3OTkyIiwiYXVkIjoiMDAwMDAwMDItMDAwMC0wZmYxLWNlMDAtMDAwMDAwMDAwMDAwL2F0dGFjaG1lbnRzLm9mZmljZS5uZXRAMDZlMWZlMjgtNWY4Yi00MDc1LWJmNmMtYWUyNGJlMWE3OTkyIiwiaGFwcCI6Im93YSJ9.tGTBW7g2C_Bd6KH5WLhHQJZN04UA0esFKjZZeJ_5XCF6H56NmYtXD7W5jq7O8KXwOcin1FJcMzjHAdpQu_zMod_Sc4S20rnwqcOnQG6GmXdeXw7XvxUp94U3QW0be5isMiguJ5FASuTw3pK8GCGgo2ZP3557J80njFd4AUNVm_z6d2pUzbtCqBZ4IzN3TQuWo0sx93Cm4LlmS4VV8nkD744cChInq8jaskDSYizY5dpbSlPDUO6MPM_deTQgkE0SbH8XXuZz3kPWikl21H82EvsJ0lipOeAXW8r_U8j5FaubIHmx9WHaCizgwppwZWEowHbHHA6bLPDcTKTIocgV5w&amp;animation=true">
            <a:extLst>
              <a:ext uri="{FF2B5EF4-FFF2-40B4-BE49-F238E27FC236}">
                <a16:creationId xmlns:a16="http://schemas.microsoft.com/office/drawing/2014/main" id="{607CB3C0-1675-4D31-B5B0-623A2A2B1F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397577">
            <a:off x="5543713" y="312783"/>
            <a:ext cx="1814008" cy="3226515"/>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hlinkClick r:id="rId4" action="ppaction://hlinksldjump"/>
            <a:extLst>
              <a:ext uri="{FF2B5EF4-FFF2-40B4-BE49-F238E27FC236}">
                <a16:creationId xmlns:a16="http://schemas.microsoft.com/office/drawing/2014/main" id="{EA8F52A4-F71D-4CCC-ABA9-F407027692E3}"/>
              </a:ext>
            </a:extLst>
          </p:cNvPr>
          <p:cNvSpPr txBox="1"/>
          <p:nvPr/>
        </p:nvSpPr>
        <p:spPr>
          <a:xfrm>
            <a:off x="251520" y="116632"/>
            <a:ext cx="1368152" cy="369332"/>
          </a:xfrm>
          <a:prstGeom prst="rect">
            <a:avLst/>
          </a:prstGeom>
          <a:solidFill>
            <a:srgbClr val="FFF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A" sz="1800" b="0" i="0" u="none" strike="noStrike" kern="0" cap="none" spc="0" normalizeH="0" baseline="0" noProof="0" dirty="0">
                <a:ln>
                  <a:noFill/>
                </a:ln>
                <a:solidFill>
                  <a:prstClr val="black"/>
                </a:solidFill>
                <a:effectLst/>
                <a:uLnTx/>
                <a:uFillTx/>
              </a:rPr>
              <a:t>Table des matières</a:t>
            </a:r>
          </a:p>
        </p:txBody>
      </p:sp>
    </p:spTree>
    <p:extLst>
      <p:ext uri="{BB962C8B-B14F-4D97-AF65-F5344CB8AC3E}">
        <p14:creationId xmlns:p14="http://schemas.microsoft.com/office/powerpoint/2010/main" val="669114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09B81C-FF2A-41B2-AB9B-59EF78388C0D}"/>
              </a:ext>
            </a:extLst>
          </p:cNvPr>
          <p:cNvSpPr>
            <a:spLocks noGrp="1"/>
          </p:cNvSpPr>
          <p:nvPr>
            <p:ph type="title"/>
          </p:nvPr>
        </p:nvSpPr>
        <p:spPr>
          <a:xfrm>
            <a:off x="2339752" y="305568"/>
            <a:ext cx="4939868" cy="1286160"/>
          </a:xfrm>
        </p:spPr>
        <p:txBody>
          <a:bodyPr anchor="b">
            <a:normAutofit/>
          </a:bodyPr>
          <a:lstStyle/>
          <a:p>
            <a:r>
              <a:rPr lang="fr-CA" b="1" dirty="0">
                <a:latin typeface="Bradley Hand ITC" panose="03070402050302030203" pitchFamily="66" charset="0"/>
              </a:rPr>
              <a:t>7) La partie de tennis</a:t>
            </a:r>
          </a:p>
        </p:txBody>
      </p:sp>
      <p:sp>
        <p:nvSpPr>
          <p:cNvPr id="3" name="Espace réservé du contenu 2">
            <a:extLst>
              <a:ext uri="{FF2B5EF4-FFF2-40B4-BE49-F238E27FC236}">
                <a16:creationId xmlns:a16="http://schemas.microsoft.com/office/drawing/2014/main" id="{B4B9331C-FBA1-4529-A095-DF0E8C7BC38A}"/>
              </a:ext>
            </a:extLst>
          </p:cNvPr>
          <p:cNvSpPr>
            <a:spLocks noGrp="1"/>
          </p:cNvSpPr>
          <p:nvPr>
            <p:ph idx="1"/>
          </p:nvPr>
        </p:nvSpPr>
        <p:spPr>
          <a:xfrm>
            <a:off x="539552" y="2323736"/>
            <a:ext cx="7531027" cy="4230960"/>
          </a:xfrm>
        </p:spPr>
        <p:txBody>
          <a:bodyPr>
            <a:normAutofit/>
          </a:bodyPr>
          <a:lstStyle/>
          <a:p>
            <a:pPr marL="0" indent="0">
              <a:buNone/>
            </a:pPr>
            <a:r>
              <a:rPr lang="fr-CA" sz="1600" b="1" dirty="0">
                <a:latin typeface="Arial" panose="020B0604020202020204" pitchFamily="34" charset="0"/>
                <a:cs typeface="Arial" panose="020B0604020202020204" pitchFamily="34" charset="0"/>
              </a:rPr>
              <a:t>But:  </a:t>
            </a:r>
            <a:r>
              <a:rPr lang="fr-CA" sz="1600" dirty="0">
                <a:latin typeface="Arial" panose="020B0604020202020204" pitchFamily="34" charset="0"/>
                <a:cs typeface="Arial" panose="020B0604020202020204" pitchFamily="34" charset="0"/>
              </a:rPr>
              <a:t>Distinguer les voyelles:  é et è</a:t>
            </a:r>
          </a:p>
          <a:p>
            <a:pPr marL="0" indent="0">
              <a:buNone/>
            </a:pPr>
            <a:r>
              <a:rPr lang="fr-CA" sz="1600" b="1" dirty="0">
                <a:latin typeface="Arial" panose="020B0604020202020204" pitchFamily="34" charset="0"/>
                <a:cs typeface="Arial" panose="020B0604020202020204" pitchFamily="34" charset="0"/>
              </a:rPr>
              <a:t>Contexte. :  </a:t>
            </a:r>
            <a:r>
              <a:rPr lang="fr-CA" sz="1600" dirty="0">
                <a:latin typeface="Arial" panose="020B0604020202020204" pitchFamily="34" charset="0"/>
                <a:cs typeface="Arial" panose="020B0604020202020204" pitchFamily="34" charset="0"/>
              </a:rPr>
              <a:t>Lili  confond souvent les mots qui contiennent les sons: é et è.</a:t>
            </a:r>
          </a:p>
          <a:p>
            <a:pPr marL="0" indent="0">
              <a:buNone/>
            </a:pPr>
            <a:r>
              <a:rPr lang="fr-CA" sz="1600" dirty="0">
                <a:latin typeface="Arial" panose="020B0604020202020204" pitchFamily="34" charset="0"/>
                <a:cs typeface="Arial" panose="020B0604020202020204" pitchFamily="34" charset="0"/>
              </a:rPr>
              <a:t>Elle révise ses devoirs.  Peux-tu l’aider à identifier si le mot se prononce avec le son: é ou è?  Elle a hâte d’aller jouer au tennis avec son ami.    Pour se motiver, à chaque fois qu’elle a une bonne réponse, elle gagne une balle de tennis.  Quand elle aura terminé, elle pourra jouer une partie.  </a:t>
            </a:r>
          </a:p>
          <a:p>
            <a:pPr marL="0" indent="0">
              <a:buNone/>
            </a:pPr>
            <a:r>
              <a:rPr lang="fr-CA" sz="1600" b="1" dirty="0">
                <a:latin typeface="Arial" panose="020B0604020202020204" pitchFamily="34" charset="0"/>
                <a:cs typeface="Arial" panose="020B0604020202020204" pitchFamily="34" charset="0"/>
              </a:rPr>
              <a:t>Consigne: </a:t>
            </a:r>
            <a:r>
              <a:rPr lang="fr-CA" sz="1600" dirty="0">
                <a:latin typeface="Arial" panose="020B0604020202020204" pitchFamily="34" charset="0"/>
                <a:cs typeface="Arial" panose="020B0604020202020204" pitchFamily="34" charset="0"/>
              </a:rPr>
              <a:t>Derrière chaque carte, se cache une photo.  L’adulte peut coder le mot une première fois avant de retourner la carte.  L’enfant essaie de décoder le mot et regarde ensuite l’image en cliquant sur la carte à jouer.  L’enfant doit dire s’il voit et entend le son: é ou le son : è en cliquant sur les graphèmes.  Si sa réponse est bonne, la balle de tennis sera déposée dans le panier.  Une fois toutes les cartes retournées, l’adulte et l’enfant choisissent une balle numérotée.  Une seule des trois balles traverse de l’autre côté du filet.  Il y a quatre parties à jouer. </a:t>
            </a:r>
          </a:p>
          <a:p>
            <a:pPr marL="0" indent="0">
              <a:buNone/>
            </a:pPr>
            <a:r>
              <a:rPr lang="fr-CA" sz="1600" b="1" dirty="0">
                <a:latin typeface="Arial" panose="020B0604020202020204" pitchFamily="34" charset="0"/>
                <a:cs typeface="Arial" panose="020B0604020202020204" pitchFamily="34" charset="0"/>
              </a:rPr>
              <a:t>Mots cibles</a:t>
            </a:r>
            <a:r>
              <a:rPr lang="fr-CA" sz="1600" dirty="0">
                <a:latin typeface="Arial" panose="020B0604020202020204" pitchFamily="34" charset="0"/>
                <a:cs typeface="Arial" panose="020B0604020202020204" pitchFamily="34" charset="0"/>
              </a:rPr>
              <a:t>: café, escalier, légume, chèvre, éléphant, aigle, vélo, écureuil, épée, escrime.</a:t>
            </a:r>
          </a:p>
          <a:p>
            <a:pPr marL="0" indent="0">
              <a:buNone/>
            </a:pPr>
            <a:endParaRPr lang="fr-CA" sz="1700" dirty="0">
              <a:latin typeface="Arial" panose="020B0604020202020204" pitchFamily="34" charset="0"/>
              <a:cs typeface="Arial" panose="020B0604020202020204" pitchFamily="34" charset="0"/>
            </a:endParaRPr>
          </a:p>
          <a:p>
            <a:pPr marL="0" indent="0">
              <a:buNone/>
            </a:pPr>
            <a:endParaRPr lang="fr-CA" sz="1700" dirty="0">
              <a:latin typeface="Agency FB" panose="020B0503020202020204" pitchFamily="34" charset="0"/>
            </a:endParaRPr>
          </a:p>
          <a:p>
            <a:pPr marL="0" indent="0">
              <a:buNone/>
            </a:pPr>
            <a:endParaRPr lang="fr-CA" sz="1700" dirty="0">
              <a:latin typeface="Agency FB" panose="020B0503020202020204" pitchFamily="34" charset="0"/>
            </a:endParaRPr>
          </a:p>
          <a:p>
            <a:pPr marL="0" indent="0">
              <a:buNone/>
            </a:pPr>
            <a:endParaRPr lang="fr-CA" sz="1700" dirty="0"/>
          </a:p>
          <a:p>
            <a:pPr marL="0" indent="0">
              <a:buNone/>
            </a:pPr>
            <a:endParaRPr lang="fr-CA" sz="1700" dirty="0"/>
          </a:p>
        </p:txBody>
      </p:sp>
      <p:cxnSp>
        <p:nvCxnSpPr>
          <p:cNvPr id="15"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FAA525"/>
            </a:solidFill>
          </a:ln>
        </p:spPr>
        <p:style>
          <a:lnRef idx="1">
            <a:schemeClr val="accent1"/>
          </a:lnRef>
          <a:fillRef idx="0">
            <a:schemeClr val="accent1"/>
          </a:fillRef>
          <a:effectRef idx="0">
            <a:schemeClr val="accent1"/>
          </a:effectRef>
          <a:fontRef idx="minor">
            <a:schemeClr val="tx1"/>
          </a:fontRef>
        </p:style>
      </p:cxn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2320" y="478183"/>
            <a:ext cx="1437245" cy="1437245"/>
          </a:xfrm>
          <a:prstGeom prst="rect">
            <a:avLst/>
          </a:prstGeom>
        </p:spPr>
      </p:pic>
      <p:sp>
        <p:nvSpPr>
          <p:cNvPr id="6" name="ZoneTexte 5">
            <a:hlinkClick r:id="rId3" action="ppaction://hlinksldjump"/>
            <a:extLst>
              <a:ext uri="{FF2B5EF4-FFF2-40B4-BE49-F238E27FC236}">
                <a16:creationId xmlns:a16="http://schemas.microsoft.com/office/drawing/2014/main" id="{275EE59F-363F-4CFD-A241-15B7918E8C44}"/>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kern="0" dirty="0">
                <a:solidFill>
                  <a:prstClr val="black"/>
                </a:solidFill>
                <a:latin typeface="The Hand"/>
              </a:rPr>
              <a:t>Table des matières</a:t>
            </a:r>
          </a:p>
        </p:txBody>
      </p:sp>
    </p:spTree>
    <p:extLst>
      <p:ext uri="{BB962C8B-B14F-4D97-AF65-F5344CB8AC3E}">
        <p14:creationId xmlns:p14="http://schemas.microsoft.com/office/powerpoint/2010/main" val="33825934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E9E7E6"/>
        </a:solidFill>
        <a:effectLst/>
      </p:bgPr>
    </p:bg>
    <p:spTree>
      <p:nvGrpSpPr>
        <p:cNvPr id="1" name=""/>
        <p:cNvGrpSpPr/>
        <p:nvPr/>
      </p:nvGrpSpPr>
      <p:grpSpPr>
        <a:xfrm>
          <a:off x="0" y="0"/>
          <a:ext cx="0" cy="0"/>
          <a:chOff x="0" y="0"/>
          <a:chExt cx="0" cy="0"/>
        </a:xfrm>
      </p:grpSpPr>
      <p:grpSp>
        <p:nvGrpSpPr>
          <p:cNvPr id="8" name="Groupe 7"/>
          <p:cNvGrpSpPr/>
          <p:nvPr/>
        </p:nvGrpSpPr>
        <p:grpSpPr>
          <a:xfrm>
            <a:off x="3347864" y="592396"/>
            <a:ext cx="2809142" cy="4260727"/>
            <a:chOff x="175846" y="457201"/>
            <a:chExt cx="3745523" cy="5961184"/>
          </a:xfrm>
        </p:grpSpPr>
        <p:sp>
          <p:nvSpPr>
            <p:cNvPr id="2" name="Rectangle à coins arrondis 1"/>
            <p:cNvSpPr/>
            <p:nvPr/>
          </p:nvSpPr>
          <p:spPr>
            <a:xfrm>
              <a:off x="175846" y="457201"/>
              <a:ext cx="3745523" cy="5961184"/>
            </a:xfrm>
            <a:prstGeom prst="roundRect">
              <a:avLst/>
            </a:prstGeom>
            <a:solidFill>
              <a:schemeClr val="bg1"/>
            </a:solidFill>
            <a:ln w="38100">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solidFill>
                  <a:prstClr val="white"/>
                </a:solidFill>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13679" y="2821238"/>
              <a:ext cx="1731336" cy="1233109"/>
            </a:xfrm>
            <a:prstGeom prst="rect">
              <a:avLst/>
            </a:prstGeom>
          </p:spPr>
        </p:pic>
      </p:grpSp>
      <p:grpSp>
        <p:nvGrpSpPr>
          <p:cNvPr id="18" name="Groupe 17"/>
          <p:cNvGrpSpPr/>
          <p:nvPr/>
        </p:nvGrpSpPr>
        <p:grpSpPr>
          <a:xfrm>
            <a:off x="1043608" y="5445224"/>
            <a:ext cx="2026795" cy="1080120"/>
            <a:chOff x="1043608" y="5445224"/>
            <a:chExt cx="2026795" cy="1080120"/>
          </a:xfrm>
          <a:solidFill>
            <a:srgbClr val="AFE317"/>
          </a:solidFill>
        </p:grpSpPr>
        <p:sp>
          <p:nvSpPr>
            <p:cNvPr id="7" name="Rectangle 6"/>
            <p:cNvSpPr/>
            <p:nvPr/>
          </p:nvSpPr>
          <p:spPr>
            <a:xfrm>
              <a:off x="1043608" y="5445224"/>
              <a:ext cx="2026795" cy="10801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Rectangle 8"/>
            <p:cNvSpPr/>
            <p:nvPr/>
          </p:nvSpPr>
          <p:spPr>
            <a:xfrm>
              <a:off x="1790746" y="5483538"/>
              <a:ext cx="532517" cy="923330"/>
            </a:xfrm>
            <a:prstGeom prst="rect">
              <a:avLst/>
            </a:prstGeom>
            <a:grpFill/>
          </p:spPr>
          <p:txBody>
            <a:bodyPr wrap="none" lIns="91440" tIns="45720" rIns="91440" bIns="45720">
              <a:spAutoFit/>
            </a:bodyPr>
            <a:lstStyle/>
            <a:p>
              <a:pPr algn="ctr"/>
              <a:r>
                <a:rPr lang="fr-FR"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é</a:t>
              </a:r>
            </a:p>
          </p:txBody>
        </p:sp>
      </p:grpSp>
      <p:grpSp>
        <p:nvGrpSpPr>
          <p:cNvPr id="21" name="Groupe 20"/>
          <p:cNvGrpSpPr/>
          <p:nvPr/>
        </p:nvGrpSpPr>
        <p:grpSpPr>
          <a:xfrm>
            <a:off x="6482687" y="5405143"/>
            <a:ext cx="2026795" cy="1080120"/>
            <a:chOff x="6482687" y="5405143"/>
            <a:chExt cx="2026795" cy="1080120"/>
          </a:xfrm>
        </p:grpSpPr>
        <p:grpSp>
          <p:nvGrpSpPr>
            <p:cNvPr id="19" name="Groupe 18"/>
            <p:cNvGrpSpPr/>
            <p:nvPr/>
          </p:nvGrpSpPr>
          <p:grpSpPr>
            <a:xfrm>
              <a:off x="6482687" y="5405143"/>
              <a:ext cx="2026795" cy="1080120"/>
              <a:chOff x="6482687" y="5405143"/>
              <a:chExt cx="2026795" cy="1080120"/>
            </a:xfrm>
            <a:solidFill>
              <a:srgbClr val="AFE317"/>
            </a:solidFill>
          </p:grpSpPr>
          <p:sp>
            <p:nvSpPr>
              <p:cNvPr id="17" name="Rectangle 16"/>
              <p:cNvSpPr/>
              <p:nvPr/>
            </p:nvSpPr>
            <p:spPr>
              <a:xfrm>
                <a:off x="6482687" y="5405143"/>
                <a:ext cx="2026795" cy="10801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9"/>
              <p:cNvSpPr/>
              <p:nvPr/>
            </p:nvSpPr>
            <p:spPr>
              <a:xfrm>
                <a:off x="7403718" y="5489731"/>
                <a:ext cx="184731" cy="923330"/>
              </a:xfrm>
              <a:prstGeom prst="rect">
                <a:avLst/>
              </a:prstGeom>
              <a:grpFill/>
            </p:spPr>
            <p:txBody>
              <a:bodyPr wrap="none" lIns="91440" tIns="45720" rIns="91440" bIns="45720">
                <a:spAutoFit/>
              </a:bodyPr>
              <a:lstStyle/>
              <a:p>
                <a:pPr algn="ctr"/>
                <a:endParaRPr lang="fr-FR"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grpSp>
        <p:sp>
          <p:nvSpPr>
            <p:cNvPr id="20" name="Rectangle 19"/>
            <p:cNvSpPr/>
            <p:nvPr/>
          </p:nvSpPr>
          <p:spPr>
            <a:xfrm>
              <a:off x="7229824" y="5452340"/>
              <a:ext cx="532517" cy="923330"/>
            </a:xfrm>
            <a:prstGeom prst="rect">
              <a:avLst/>
            </a:prstGeom>
            <a:noFill/>
          </p:spPr>
          <p:txBody>
            <a:bodyPr wrap="none" lIns="91440" tIns="45720" rIns="91440" bIns="45720">
              <a:spAutoFit/>
            </a:bodyPr>
            <a:lstStyle/>
            <a:p>
              <a:pPr algn="ctr"/>
              <a:r>
                <a:rPr lang="fr-FR"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è</a:t>
              </a:r>
            </a:p>
          </p:txBody>
        </p:sp>
      </p:grpSp>
      <p:pic>
        <p:nvPicPr>
          <p:cNvPr id="22" name="Image 21">
            <a:extLst>
              <a:ext uri="{FF2B5EF4-FFF2-40B4-BE49-F238E27FC236}">
                <a16:creationId xmlns:a16="http://schemas.microsoft.com/office/drawing/2014/main" id="{A2C9BB25-73B7-41A6-851B-E446C2A4FC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8484" y="445339"/>
            <a:ext cx="2938522" cy="4407784"/>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0489" y="5149361"/>
            <a:ext cx="1686951" cy="1686951"/>
          </a:xfrm>
          <a:prstGeom prst="rect">
            <a:avLst/>
          </a:prstGeom>
        </p:spPr>
      </p:pic>
      <p:pic>
        <p:nvPicPr>
          <p:cNvPr id="11" name="Image 10"/>
          <p:cNvPicPr>
            <a:picLocks noChangeAspect="1"/>
          </p:cNvPicPr>
          <p:nvPr/>
        </p:nvPicPr>
        <p:blipFill>
          <a:blip r:embed="rId5"/>
          <a:stretch>
            <a:fillRect/>
          </a:stretch>
        </p:blipFill>
        <p:spPr>
          <a:xfrm>
            <a:off x="3707904" y="6160013"/>
            <a:ext cx="2191986" cy="730662"/>
          </a:xfrm>
          <a:prstGeom prst="rect">
            <a:avLst/>
          </a:prstGeom>
        </p:spPr>
      </p:pic>
      <p:pic>
        <p:nvPicPr>
          <p:cNvPr id="3" name="Imag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9389" y="1196752"/>
            <a:ext cx="324329" cy="328213"/>
          </a:xfrm>
          <a:prstGeom prst="rect">
            <a:avLst/>
          </a:prstGeom>
        </p:spPr>
      </p:pic>
      <p:pic>
        <p:nvPicPr>
          <p:cNvPr id="23" name="Image 22">
            <a:extLst>
              <a:ext uri="{FF2B5EF4-FFF2-40B4-BE49-F238E27FC236}">
                <a16:creationId xmlns:a16="http://schemas.microsoft.com/office/drawing/2014/main" id="{4E91382D-33BE-4B1F-86B6-E4454AD241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454" y="261602"/>
            <a:ext cx="2526726" cy="2526726"/>
          </a:xfrm>
          <a:prstGeom prst="rect">
            <a:avLst/>
          </a:prstGeom>
        </p:spPr>
      </p:pic>
      <p:sp>
        <p:nvSpPr>
          <p:cNvPr id="24" name="ZoneTexte 23">
            <a:hlinkClick r:id="rId8" action="ppaction://hlinksldjump"/>
            <a:extLst>
              <a:ext uri="{FF2B5EF4-FFF2-40B4-BE49-F238E27FC236}">
                <a16:creationId xmlns:a16="http://schemas.microsoft.com/office/drawing/2014/main" id="{07E9F1BB-C170-4602-BCA0-7C76E85457A8}"/>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kern="0" dirty="0">
                <a:solidFill>
                  <a:prstClr val="black"/>
                </a:solidFill>
                <a:latin typeface="The Hand"/>
              </a:rPr>
              <a:t>Table des matières</a:t>
            </a:r>
          </a:p>
        </p:txBody>
      </p:sp>
    </p:spTree>
    <p:extLst>
      <p:ext uri="{BB962C8B-B14F-4D97-AF65-F5344CB8AC3E}">
        <p14:creationId xmlns:p14="http://schemas.microsoft.com/office/powerpoint/2010/main" val="29503535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8" presetClass="exit" presetSubtype="12" fill="hold" nodeType="clickEffect">
                                  <p:stCondLst>
                                    <p:cond delay="0"/>
                                  </p:stCondLst>
                                  <p:childTnLst>
                                    <p:animEffect transition="out" filter="strips(downLeft)">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4913 0.04722 L -0.04913 0.04745 C -0.06076 0.06921 -0.05556 0.05995 -0.06476 0.07523 C -0.06753 0.08657 -0.06406 0.07523 -0.07031 0.08657 C -0.07205 0.08935 -0.07326 0.09282 -0.07465 0.09583 C -0.07708 0.10208 -0.08003 0.1081 -0.0816 0.11481 C -0.08212 0.11667 -0.08229 0.11852 -0.08299 0.12037 C -0.08663 0.12986 -0.0908 0.13889 -0.09427 0.14861 C -0.09566 0.15208 -0.09601 0.15602 -0.09705 0.15972 C -0.09826 0.16366 -0.10017 0.16713 -0.10139 0.17106 C -0.10434 0.18032 -0.10712 0.18981 -0.1099 0.19931 C -0.11042 0.20116 -0.11059 0.20301 -0.11128 0.20486 C -0.11319 0.21088 -0.12483 0.24259 -0.12812 0.2537 C -0.12917 0.25741 -0.12969 0.26134 -0.1309 0.26505 C -0.13437 0.27454 -0.13854 0.2838 -0.14219 0.29306 C -0.14271 0.2956 -0.14306 0.29815 -0.14358 0.30069 C -0.14583 0.30949 -0.15069 0.32153 -0.15347 0.3287 C -0.15486 0.33194 -0.15608 0.33518 -0.15781 0.33819 C -0.1599 0.34213 -0.16267 0.3456 -0.16476 0.34954 C -0.17292 0.36435 -0.18108 0.37917 -0.18871 0.39444 L -0.19722 0.41134 L -0.2 0.41713 C -0.20087 0.41898 -0.20208 0.4206 -0.20278 0.42268 C -0.20382 0.42523 -0.20451 0.42778 -0.20556 0.43032 C -0.21701 0.45301 -0.21007 0.43773 -0.22118 0.45463 C -0.22222 0.45625 -0.22292 0.45833 -0.22396 0.46018 C -0.22674 0.46528 -0.22969 0.47014 -0.23246 0.47523 C -0.23403 0.47824 -0.23559 0.48125 -0.23663 0.48472 C -0.24167 0.49931 -0.23785 0.50231 -0.24792 0.51852 C -0.25521 0.53009 -0.26111 0.53912 -0.26771 0.55231 C -0.27031 0.55764 -0.27222 0.56366 -0.27465 0.56921 C -0.27552 0.57106 -0.27656 0.57292 -0.27743 0.57477 C -0.28628 0.60995 -0.27448 0.56018 -0.28177 0.59931 C -0.28281 0.60509 -0.28507 0.61042 -0.28594 0.6162 C -0.28646 0.61921 -0.28681 0.62245 -0.28733 0.62546 C -0.28767 0.62755 -0.28837 0.62917 -0.28871 0.63125 C -0.28924 0.63356 -0.28976 0.63611 -0.2901 0.63866 C -0.28976 0.64861 -0.28941 0.6588 -0.28871 0.66875 C -0.28854 0.67245 -0.28733 0.68009 -0.28733 0.68032 L -0.28733 0.68009 " pathEditMode="relative" rAng="0" ptsTypes="AAAAAAAAAAAAAAAAAAAAAAAAAAAAAAAAAAAAAAAA">
                                      <p:cBhvr>
                                        <p:cTn id="12" dur="2000" fill="hold"/>
                                        <p:tgtEl>
                                          <p:spTgt spid="3"/>
                                        </p:tgtEl>
                                        <p:attrNameLst>
                                          <p:attrName>ppt_x</p:attrName>
                                          <p:attrName>ppt_y</p:attrName>
                                        </p:attrNameLst>
                                      </p:cBhvr>
                                      <p:rCtr x="-12049" y="31644"/>
                                    </p:animMotion>
                                  </p:childTnLst>
                                </p:cTn>
                              </p:par>
                            </p:childTnLst>
                          </p:cTn>
                        </p:par>
                      </p:childTnLst>
                    </p:cTn>
                  </p:par>
                </p:childTnLst>
              </p:cTn>
              <p:nextCondLst>
                <p:cond evt="onClick" delay="0">
                  <p:tgtEl>
                    <p:spTgt spid="18"/>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E9E7E6"/>
        </a:solidFill>
        <a:effectLst/>
      </p:bgPr>
    </p:bg>
    <p:spTree>
      <p:nvGrpSpPr>
        <p:cNvPr id="1" name=""/>
        <p:cNvGrpSpPr/>
        <p:nvPr/>
      </p:nvGrpSpPr>
      <p:grpSpPr>
        <a:xfrm>
          <a:off x="0" y="0"/>
          <a:ext cx="0" cy="0"/>
          <a:chOff x="0" y="0"/>
          <a:chExt cx="0" cy="0"/>
        </a:xfrm>
      </p:grpSpPr>
      <p:grpSp>
        <p:nvGrpSpPr>
          <p:cNvPr id="8" name="Groupe 7"/>
          <p:cNvGrpSpPr/>
          <p:nvPr/>
        </p:nvGrpSpPr>
        <p:grpSpPr>
          <a:xfrm>
            <a:off x="3254843" y="404664"/>
            <a:ext cx="2469285" cy="3960440"/>
            <a:chOff x="175846" y="457201"/>
            <a:chExt cx="3745523" cy="5961184"/>
          </a:xfrm>
        </p:grpSpPr>
        <p:sp>
          <p:nvSpPr>
            <p:cNvPr id="2" name="Rectangle à coins arrondis 1"/>
            <p:cNvSpPr/>
            <p:nvPr/>
          </p:nvSpPr>
          <p:spPr>
            <a:xfrm>
              <a:off x="175846" y="457201"/>
              <a:ext cx="3745523" cy="5961184"/>
            </a:xfrm>
            <a:prstGeom prst="roundRect">
              <a:avLst/>
            </a:prstGeom>
            <a:solidFill>
              <a:schemeClr val="bg1"/>
            </a:solidFill>
            <a:ln w="38100">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solidFill>
                  <a:prstClr val="white"/>
                </a:solidFill>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13679" y="2032856"/>
              <a:ext cx="1731336" cy="2809875"/>
            </a:xfrm>
            <a:prstGeom prst="rect">
              <a:avLst/>
            </a:prstGeom>
          </p:spPr>
        </p:pic>
      </p:grpSp>
      <p:pic>
        <p:nvPicPr>
          <p:cNvPr id="17" name="Image 16">
            <a:extLst>
              <a:ext uri="{FF2B5EF4-FFF2-40B4-BE49-F238E27FC236}">
                <a16:creationId xmlns:a16="http://schemas.microsoft.com/office/drawing/2014/main" id="{A2C9BB25-73B7-41A6-851B-E446C2A4FC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5084" y="0"/>
            <a:ext cx="3068901" cy="4603352"/>
          </a:xfrm>
          <a:prstGeom prst="rect">
            <a:avLst/>
          </a:prstGeom>
        </p:spPr>
      </p:pic>
      <p:grpSp>
        <p:nvGrpSpPr>
          <p:cNvPr id="24" name="Groupe 23"/>
          <p:cNvGrpSpPr/>
          <p:nvPr/>
        </p:nvGrpSpPr>
        <p:grpSpPr>
          <a:xfrm>
            <a:off x="1043608" y="5445224"/>
            <a:ext cx="2026795" cy="1080120"/>
            <a:chOff x="1043608" y="5445224"/>
            <a:chExt cx="2026795" cy="1080120"/>
          </a:xfrm>
          <a:solidFill>
            <a:srgbClr val="AFE317"/>
          </a:solidFill>
        </p:grpSpPr>
        <p:sp>
          <p:nvSpPr>
            <p:cNvPr id="25" name="Rectangle 24"/>
            <p:cNvSpPr/>
            <p:nvPr/>
          </p:nvSpPr>
          <p:spPr>
            <a:xfrm>
              <a:off x="1043608" y="5445224"/>
              <a:ext cx="2026795" cy="10801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Rectangle 25"/>
            <p:cNvSpPr/>
            <p:nvPr/>
          </p:nvSpPr>
          <p:spPr>
            <a:xfrm>
              <a:off x="1790746" y="5483538"/>
              <a:ext cx="532517" cy="923330"/>
            </a:xfrm>
            <a:prstGeom prst="rect">
              <a:avLst/>
            </a:prstGeom>
            <a:grpFill/>
          </p:spPr>
          <p:txBody>
            <a:bodyPr wrap="none" lIns="91440" tIns="45720" rIns="91440" bIns="45720">
              <a:spAutoFit/>
            </a:bodyPr>
            <a:lstStyle/>
            <a:p>
              <a:pPr algn="ctr"/>
              <a:r>
                <a:rPr lang="fr-FR"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é</a:t>
              </a:r>
            </a:p>
          </p:txBody>
        </p:sp>
      </p:grpSp>
      <p:grpSp>
        <p:nvGrpSpPr>
          <p:cNvPr id="27" name="Groupe 26"/>
          <p:cNvGrpSpPr/>
          <p:nvPr/>
        </p:nvGrpSpPr>
        <p:grpSpPr>
          <a:xfrm>
            <a:off x="6482687" y="5405143"/>
            <a:ext cx="2026795" cy="1080120"/>
            <a:chOff x="6482687" y="5405143"/>
            <a:chExt cx="2026795" cy="1080120"/>
          </a:xfrm>
        </p:grpSpPr>
        <p:grpSp>
          <p:nvGrpSpPr>
            <p:cNvPr id="28" name="Groupe 27"/>
            <p:cNvGrpSpPr/>
            <p:nvPr/>
          </p:nvGrpSpPr>
          <p:grpSpPr>
            <a:xfrm>
              <a:off x="6482687" y="5405143"/>
              <a:ext cx="2026795" cy="1080120"/>
              <a:chOff x="6482687" y="5405143"/>
              <a:chExt cx="2026795" cy="1080120"/>
            </a:xfrm>
            <a:solidFill>
              <a:srgbClr val="AFE317"/>
            </a:solidFill>
          </p:grpSpPr>
          <p:sp>
            <p:nvSpPr>
              <p:cNvPr id="30" name="Rectangle 29"/>
              <p:cNvSpPr/>
              <p:nvPr/>
            </p:nvSpPr>
            <p:spPr>
              <a:xfrm>
                <a:off x="6482687" y="5405143"/>
                <a:ext cx="2026795" cy="10801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1" name="Rectangle 30"/>
              <p:cNvSpPr/>
              <p:nvPr/>
            </p:nvSpPr>
            <p:spPr>
              <a:xfrm>
                <a:off x="7403718" y="5489731"/>
                <a:ext cx="184731" cy="923330"/>
              </a:xfrm>
              <a:prstGeom prst="rect">
                <a:avLst/>
              </a:prstGeom>
              <a:grpFill/>
            </p:spPr>
            <p:txBody>
              <a:bodyPr wrap="none" lIns="91440" tIns="45720" rIns="91440" bIns="45720">
                <a:spAutoFit/>
              </a:bodyPr>
              <a:lstStyle/>
              <a:p>
                <a:pPr algn="ctr"/>
                <a:endParaRPr lang="fr-FR"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grpSp>
        <p:sp>
          <p:nvSpPr>
            <p:cNvPr id="29" name="Rectangle 28"/>
            <p:cNvSpPr/>
            <p:nvPr/>
          </p:nvSpPr>
          <p:spPr>
            <a:xfrm>
              <a:off x="7229824" y="5452340"/>
              <a:ext cx="532517" cy="923330"/>
            </a:xfrm>
            <a:prstGeom prst="rect">
              <a:avLst/>
            </a:prstGeom>
            <a:noFill/>
          </p:spPr>
          <p:txBody>
            <a:bodyPr wrap="none" lIns="91440" tIns="45720" rIns="91440" bIns="45720">
              <a:spAutoFit/>
            </a:bodyPr>
            <a:lstStyle/>
            <a:p>
              <a:pPr algn="ctr"/>
              <a:r>
                <a:rPr lang="fr-FR"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è</a:t>
              </a:r>
            </a:p>
          </p:txBody>
        </p:sp>
      </p:grpSp>
      <p:pic>
        <p:nvPicPr>
          <p:cNvPr id="3" name="Image 2"/>
          <p:cNvPicPr>
            <a:picLocks noChangeAspect="1"/>
          </p:cNvPicPr>
          <p:nvPr/>
        </p:nvPicPr>
        <p:blipFill>
          <a:blip r:embed="rId4"/>
          <a:stretch>
            <a:fillRect/>
          </a:stretch>
        </p:blipFill>
        <p:spPr>
          <a:xfrm>
            <a:off x="3454501" y="4677494"/>
            <a:ext cx="2409825" cy="1847850"/>
          </a:xfrm>
          <a:prstGeom prst="rect">
            <a:avLst/>
          </a:prstGeom>
        </p:spPr>
      </p:pic>
      <p:pic>
        <p:nvPicPr>
          <p:cNvPr id="16" name="Imag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9389" y="1196752"/>
            <a:ext cx="324329" cy="328213"/>
          </a:xfrm>
          <a:prstGeom prst="rect">
            <a:avLst/>
          </a:prstGeom>
        </p:spPr>
      </p:pic>
      <p:pic>
        <p:nvPicPr>
          <p:cNvPr id="18" name="Image 17">
            <a:extLst>
              <a:ext uri="{FF2B5EF4-FFF2-40B4-BE49-F238E27FC236}">
                <a16:creationId xmlns:a16="http://schemas.microsoft.com/office/drawing/2014/main" id="{4E91382D-33BE-4B1F-86B6-E4454AD241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454" y="261602"/>
            <a:ext cx="2526726" cy="2526726"/>
          </a:xfrm>
          <a:prstGeom prst="rect">
            <a:avLst/>
          </a:prstGeom>
        </p:spPr>
      </p:pic>
      <p:sp>
        <p:nvSpPr>
          <p:cNvPr id="19" name="ZoneTexte 18">
            <a:hlinkClick r:id="rId7" action="ppaction://hlinksldjump"/>
            <a:extLst>
              <a:ext uri="{FF2B5EF4-FFF2-40B4-BE49-F238E27FC236}">
                <a16:creationId xmlns:a16="http://schemas.microsoft.com/office/drawing/2014/main" id="{FFD460D2-94C6-4ECD-9940-D3216AE67CFF}"/>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kern="0" dirty="0">
                <a:solidFill>
                  <a:prstClr val="black"/>
                </a:solidFill>
                <a:latin typeface="The Hand"/>
              </a:rPr>
              <a:t>Table des matières</a:t>
            </a:r>
          </a:p>
        </p:txBody>
      </p:sp>
    </p:spTree>
    <p:extLst>
      <p:ext uri="{BB962C8B-B14F-4D97-AF65-F5344CB8AC3E}">
        <p14:creationId xmlns:p14="http://schemas.microsoft.com/office/powerpoint/2010/main" val="34669364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8" presetClass="exit" presetSubtype="12" fill="hold" nodeType="clickEffect">
                                  <p:stCondLst>
                                    <p:cond delay="0"/>
                                  </p:stCondLst>
                                  <p:childTnLst>
                                    <p:animEffect transition="out" filter="strips(downLeft)">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4913 0.04722 L -0.04913 0.04722 C -0.06059 0.06829 -0.05556 0.05949 -0.06441 0.07407 C -0.06719 0.08518 -0.06371 0.07407 -0.06979 0.08518 C -0.07153 0.08773 -0.07274 0.0912 -0.07413 0.09398 C -0.07639 0.1 -0.07934 0.10579 -0.0809 0.11227 C -0.08142 0.11412 -0.0816 0.11597 -0.08229 0.11782 C -0.08576 0.12685 -0.08976 0.13565 -0.09323 0.14491 C -0.09462 0.14838 -0.09496 0.15208 -0.09601 0.15579 C -0.09705 0.15949 -0.09896 0.16296 -0.10017 0.16667 C -0.10295 0.17569 -0.10573 0.18472 -0.10851 0.19398 C -0.10903 0.19583 -0.1092 0.19745 -0.10972 0.19931 C -0.11163 0.20509 -0.12309 0.23565 -0.12621 0.24653 C -0.12726 0.25 -0.12778 0.25393 -0.12899 0.25741 C -0.13229 0.26667 -0.13646 0.27546 -0.13993 0.28449 C -0.14045 0.28704 -0.1408 0.28935 -0.14132 0.2919 C -0.1434 0.30046 -0.14826 0.31204 -0.15087 0.31898 C -0.15226 0.32199 -0.15347 0.32523 -0.15521 0.32801 C -0.15712 0.33194 -0.1599 0.33518 -0.16198 0.33912 C -0.16996 0.35324 -0.17778 0.36759 -0.18524 0.38241 L -0.19358 0.39861 L -0.19635 0.4044 C -0.19705 0.40602 -0.19826 0.40764 -0.19896 0.40972 C -0.2 0.41204 -0.20069 0.41458 -0.20174 0.41713 C -0.21285 0.43889 -0.20608 0.42431 -0.21701 0.44051 C -0.21788 0.44213 -0.21858 0.44398 -0.21962 0.44583 C -0.2224 0.45069 -0.22517 0.45556 -0.22795 0.46042 C -0.22951 0.46343 -0.2309 0.4662 -0.23194 0.46968 C -0.23698 0.48356 -0.23316 0.48657 -0.24306 0.50231 C -0.25017 0.51343 -0.2559 0.52199 -0.26233 0.53495 C -0.26476 0.54005 -0.26667 0.54583 -0.2691 0.55116 C -0.26996 0.55301 -0.27083 0.55463 -0.2717 0.55648 C -0.28038 0.59051 -0.26892 0.54236 -0.27604 0.58032 C -0.27708 0.58588 -0.27917 0.59097 -0.28003 0.59653 C -0.28056 0.59954 -0.2809 0.60255 -0.28142 0.60556 C -0.28177 0.60741 -0.28246 0.60903 -0.28281 0.61111 C -0.28333 0.61319 -0.28385 0.61574 -0.28403 0.61829 C -0.28385 0.62778 -0.28351 0.63773 -0.28281 0.64722 C -0.28264 0.65093 -0.28142 0.65833 -0.28142 0.65856 L -0.28142 0.65833 " pathEditMode="relative" rAng="0" ptsTypes="AAAAAAAAAAAAAAAAAAAAAAAAAAAAAAAAAAAAAAAA">
                                      <p:cBhvr>
                                        <p:cTn id="12" dur="2000" fill="hold"/>
                                        <p:tgtEl>
                                          <p:spTgt spid="16"/>
                                        </p:tgtEl>
                                        <p:attrNameLst>
                                          <p:attrName>ppt_x</p:attrName>
                                          <p:attrName>ppt_y</p:attrName>
                                        </p:attrNameLst>
                                      </p:cBhvr>
                                      <p:rCtr x="-11753" y="30556"/>
                                    </p:animMotion>
                                  </p:childTnLst>
                                </p:cTn>
                              </p:par>
                            </p:childTnLst>
                          </p:cTn>
                        </p:par>
                      </p:childTnLst>
                    </p:cTn>
                  </p:par>
                </p:childTnLst>
              </p:cTn>
              <p:nextCondLst>
                <p:cond evt="onClick" delay="0">
                  <p:tgtEl>
                    <p:spTgt spid="27"/>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E9E7E6"/>
        </a:solidFill>
        <a:effectLst/>
      </p:bgPr>
    </p:bg>
    <p:spTree>
      <p:nvGrpSpPr>
        <p:cNvPr id="1" name=""/>
        <p:cNvGrpSpPr/>
        <p:nvPr/>
      </p:nvGrpSpPr>
      <p:grpSpPr>
        <a:xfrm>
          <a:off x="0" y="0"/>
          <a:ext cx="0" cy="0"/>
          <a:chOff x="0" y="0"/>
          <a:chExt cx="0" cy="0"/>
        </a:xfrm>
      </p:grpSpPr>
      <p:grpSp>
        <p:nvGrpSpPr>
          <p:cNvPr id="8" name="Groupe 7"/>
          <p:cNvGrpSpPr/>
          <p:nvPr/>
        </p:nvGrpSpPr>
        <p:grpSpPr>
          <a:xfrm>
            <a:off x="3159094" y="173647"/>
            <a:ext cx="2809142" cy="4470888"/>
            <a:chOff x="175846" y="457201"/>
            <a:chExt cx="3745523" cy="5961184"/>
          </a:xfrm>
        </p:grpSpPr>
        <p:sp>
          <p:nvSpPr>
            <p:cNvPr id="2" name="Rectangle à coins arrondis 1"/>
            <p:cNvSpPr/>
            <p:nvPr/>
          </p:nvSpPr>
          <p:spPr>
            <a:xfrm>
              <a:off x="175846" y="457201"/>
              <a:ext cx="3745523" cy="5961184"/>
            </a:xfrm>
            <a:prstGeom prst="roundRect">
              <a:avLst/>
            </a:prstGeom>
            <a:solidFill>
              <a:schemeClr val="bg1"/>
            </a:solidFill>
            <a:ln w="38100">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solidFill>
                  <a:prstClr val="white"/>
                </a:solidFill>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13679" y="2384090"/>
              <a:ext cx="1731336" cy="2107404"/>
            </a:xfrm>
            <a:prstGeom prst="rect">
              <a:avLst/>
            </a:prstGeom>
          </p:spPr>
        </p:pic>
      </p:grpSp>
      <p:pic>
        <p:nvPicPr>
          <p:cNvPr id="10" name="Image 9">
            <a:extLst>
              <a:ext uri="{FF2B5EF4-FFF2-40B4-BE49-F238E27FC236}">
                <a16:creationId xmlns:a16="http://schemas.microsoft.com/office/drawing/2014/main" id="{A2C9BB25-73B7-41A6-851B-E446C2A4FC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5453" y="82189"/>
            <a:ext cx="3102534" cy="4653802"/>
          </a:xfrm>
          <a:prstGeom prst="rect">
            <a:avLst/>
          </a:prstGeom>
        </p:spPr>
      </p:pic>
      <p:grpSp>
        <p:nvGrpSpPr>
          <p:cNvPr id="16" name="Groupe 15"/>
          <p:cNvGrpSpPr/>
          <p:nvPr/>
        </p:nvGrpSpPr>
        <p:grpSpPr>
          <a:xfrm>
            <a:off x="1097580" y="5479967"/>
            <a:ext cx="2026795" cy="1080120"/>
            <a:chOff x="1043608" y="5445224"/>
            <a:chExt cx="2026795" cy="1080120"/>
          </a:xfrm>
          <a:solidFill>
            <a:srgbClr val="AFE317"/>
          </a:solidFill>
        </p:grpSpPr>
        <p:sp>
          <p:nvSpPr>
            <p:cNvPr id="17" name="Rectangle 16"/>
            <p:cNvSpPr/>
            <p:nvPr/>
          </p:nvSpPr>
          <p:spPr>
            <a:xfrm>
              <a:off x="1043608" y="5445224"/>
              <a:ext cx="2026795" cy="10801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Rectangle 17"/>
            <p:cNvSpPr/>
            <p:nvPr/>
          </p:nvSpPr>
          <p:spPr>
            <a:xfrm>
              <a:off x="1790746" y="5483538"/>
              <a:ext cx="532517" cy="923330"/>
            </a:xfrm>
            <a:prstGeom prst="rect">
              <a:avLst/>
            </a:prstGeom>
            <a:grpFill/>
          </p:spPr>
          <p:txBody>
            <a:bodyPr wrap="none" lIns="91440" tIns="45720" rIns="91440" bIns="45720">
              <a:spAutoFit/>
            </a:bodyPr>
            <a:lstStyle/>
            <a:p>
              <a:pPr algn="ctr"/>
              <a:r>
                <a:rPr lang="fr-FR"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é</a:t>
              </a:r>
            </a:p>
          </p:txBody>
        </p:sp>
      </p:grpSp>
      <p:grpSp>
        <p:nvGrpSpPr>
          <p:cNvPr id="19" name="Groupe 18"/>
          <p:cNvGrpSpPr/>
          <p:nvPr/>
        </p:nvGrpSpPr>
        <p:grpSpPr>
          <a:xfrm>
            <a:off x="6351288" y="5549942"/>
            <a:ext cx="2026795" cy="1080120"/>
            <a:chOff x="6482687" y="5405143"/>
            <a:chExt cx="2026795" cy="1080120"/>
          </a:xfrm>
        </p:grpSpPr>
        <p:grpSp>
          <p:nvGrpSpPr>
            <p:cNvPr id="20" name="Groupe 19"/>
            <p:cNvGrpSpPr/>
            <p:nvPr/>
          </p:nvGrpSpPr>
          <p:grpSpPr>
            <a:xfrm>
              <a:off x="6482687" y="5405143"/>
              <a:ext cx="2026795" cy="1080120"/>
              <a:chOff x="6482687" y="5405143"/>
              <a:chExt cx="2026795" cy="1080120"/>
            </a:xfrm>
            <a:solidFill>
              <a:srgbClr val="AFE317"/>
            </a:solidFill>
          </p:grpSpPr>
          <p:sp>
            <p:nvSpPr>
              <p:cNvPr id="22" name="Rectangle 21"/>
              <p:cNvSpPr/>
              <p:nvPr/>
            </p:nvSpPr>
            <p:spPr>
              <a:xfrm>
                <a:off x="6482687" y="5405143"/>
                <a:ext cx="2026795" cy="10801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Rectangle 22"/>
              <p:cNvSpPr/>
              <p:nvPr/>
            </p:nvSpPr>
            <p:spPr>
              <a:xfrm>
                <a:off x="7403718" y="5489731"/>
                <a:ext cx="184731" cy="923330"/>
              </a:xfrm>
              <a:prstGeom prst="rect">
                <a:avLst/>
              </a:prstGeom>
              <a:grpFill/>
            </p:spPr>
            <p:txBody>
              <a:bodyPr wrap="none" lIns="91440" tIns="45720" rIns="91440" bIns="45720">
                <a:spAutoFit/>
              </a:bodyPr>
              <a:lstStyle/>
              <a:p>
                <a:pPr algn="ctr"/>
                <a:endParaRPr lang="fr-FR"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grpSp>
        <p:sp>
          <p:nvSpPr>
            <p:cNvPr id="21" name="Rectangle 20"/>
            <p:cNvSpPr/>
            <p:nvPr/>
          </p:nvSpPr>
          <p:spPr>
            <a:xfrm>
              <a:off x="7229824" y="5452340"/>
              <a:ext cx="532517" cy="923330"/>
            </a:xfrm>
            <a:prstGeom prst="rect">
              <a:avLst/>
            </a:prstGeom>
            <a:noFill/>
          </p:spPr>
          <p:txBody>
            <a:bodyPr wrap="none" lIns="91440" tIns="45720" rIns="91440" bIns="45720">
              <a:spAutoFit/>
            </a:bodyPr>
            <a:lstStyle/>
            <a:p>
              <a:pPr algn="ctr"/>
              <a:r>
                <a:rPr lang="fr-FR"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è</a:t>
              </a:r>
            </a:p>
          </p:txBody>
        </p:sp>
      </p:grpSp>
      <p:pic>
        <p:nvPicPr>
          <p:cNvPr id="3" name="Image 2"/>
          <p:cNvPicPr>
            <a:picLocks noChangeAspect="1"/>
          </p:cNvPicPr>
          <p:nvPr/>
        </p:nvPicPr>
        <p:blipFill>
          <a:blip r:embed="rId4"/>
          <a:stretch>
            <a:fillRect/>
          </a:stretch>
        </p:blipFill>
        <p:spPr>
          <a:xfrm>
            <a:off x="3385697" y="4827449"/>
            <a:ext cx="2505075" cy="2066925"/>
          </a:xfrm>
          <a:prstGeom prst="rect">
            <a:avLst/>
          </a:prstGeom>
        </p:spPr>
      </p:pic>
      <p:pic>
        <p:nvPicPr>
          <p:cNvPr id="24" name="Imag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6176" y="1290601"/>
            <a:ext cx="324329" cy="328213"/>
          </a:xfrm>
          <a:prstGeom prst="rect">
            <a:avLst/>
          </a:prstGeom>
        </p:spPr>
      </p:pic>
      <p:pic>
        <p:nvPicPr>
          <p:cNvPr id="25" name="Image 24">
            <a:extLst>
              <a:ext uri="{FF2B5EF4-FFF2-40B4-BE49-F238E27FC236}">
                <a16:creationId xmlns:a16="http://schemas.microsoft.com/office/drawing/2014/main" id="{4E91382D-33BE-4B1F-86B6-E4454AD241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454" y="261602"/>
            <a:ext cx="2526726" cy="2526726"/>
          </a:xfrm>
          <a:prstGeom prst="rect">
            <a:avLst/>
          </a:prstGeom>
        </p:spPr>
      </p:pic>
      <p:sp>
        <p:nvSpPr>
          <p:cNvPr id="26" name="ZoneTexte 25">
            <a:hlinkClick r:id="rId7" action="ppaction://hlinksldjump"/>
            <a:extLst>
              <a:ext uri="{FF2B5EF4-FFF2-40B4-BE49-F238E27FC236}">
                <a16:creationId xmlns:a16="http://schemas.microsoft.com/office/drawing/2014/main" id="{A9036F69-269A-42B9-B963-825FB2030ADE}"/>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kern="0" dirty="0">
                <a:solidFill>
                  <a:prstClr val="black"/>
                </a:solidFill>
                <a:latin typeface="The Hand"/>
              </a:rPr>
              <a:t>Table des matières</a:t>
            </a:r>
          </a:p>
        </p:txBody>
      </p:sp>
    </p:spTree>
    <p:extLst>
      <p:ext uri="{BB962C8B-B14F-4D97-AF65-F5344CB8AC3E}">
        <p14:creationId xmlns:p14="http://schemas.microsoft.com/office/powerpoint/2010/main" val="6160375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8" presetClass="exit" presetSubtype="12" fill="hold" nodeType="clickEffect">
                                  <p:stCondLst>
                                    <p:cond delay="0"/>
                                  </p:stCondLst>
                                  <p:childTnLst>
                                    <p:animEffect transition="out" filter="strips(downLeft)">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4913 0.04722 L -0.04913 0.04745 C -0.06059 0.06828 -0.05555 0.05949 -0.06441 0.07407 C -0.06719 0.08518 -0.06371 0.07407 -0.06979 0.08518 C -0.07153 0.08773 -0.07274 0.0912 -0.07413 0.09398 C -0.07639 0.1 -0.07934 0.10578 -0.0809 0.11227 C -0.08142 0.11412 -0.0816 0.11597 -0.08229 0.11782 C -0.08576 0.12685 -0.08976 0.13565 -0.09323 0.1449 C -0.09462 0.14838 -0.09496 0.15208 -0.09601 0.15578 C -0.09705 0.15949 -0.09896 0.16296 -0.10017 0.16666 C -0.10295 0.17569 -0.10573 0.18472 -0.10851 0.19398 C -0.10903 0.19583 -0.1092 0.19745 -0.10972 0.1993 C -0.11163 0.20509 -0.12309 0.23565 -0.12621 0.24652 C -0.12726 0.25 -0.12778 0.25393 -0.12899 0.2574 C -0.13229 0.26666 -0.13646 0.27546 -0.13993 0.28449 C -0.14045 0.28703 -0.1408 0.28935 -0.14132 0.2919 C -0.1434 0.30046 -0.14826 0.31203 -0.15087 0.31898 C -0.15226 0.32199 -0.15347 0.32523 -0.15521 0.32801 C -0.15712 0.33194 -0.15989 0.33518 -0.16198 0.33912 C -0.16996 0.35324 -0.17778 0.36759 -0.18524 0.3824 L -0.19358 0.39861 L -0.19635 0.4044 C -0.19705 0.40602 -0.19826 0.40764 -0.19896 0.40972 C -0.2 0.41203 -0.20069 0.41458 -0.20173 0.41713 C -0.21285 0.43889 -0.20608 0.4243 -0.21701 0.44051 C -0.21788 0.44213 -0.21858 0.44398 -0.21962 0.44583 C -0.22239 0.45069 -0.22517 0.45555 -0.22795 0.46041 C -0.22951 0.46342 -0.2309 0.4662 -0.23194 0.46967 C -0.23698 0.48356 -0.23316 0.48657 -0.24305 0.50231 C -0.25017 0.51342 -0.2559 0.52199 -0.26233 0.53495 C -0.26476 0.54004 -0.26667 0.54583 -0.2691 0.55115 C -0.26996 0.55301 -0.27083 0.55463 -0.2717 0.55648 C -0.28038 0.59051 -0.26892 0.54236 -0.27604 0.58009 C -0.27708 0.58588 -0.27917 0.59097 -0.28003 0.59629 C -0.28055 0.59953 -0.2809 0.60254 -0.28142 0.60532 C -0.28177 0.6074 -0.28246 0.60902 -0.28281 0.61111 C -0.28333 0.61319 -0.28385 0.61574 -0.28403 0.61828 C -0.28385 0.62777 -0.28351 0.63773 -0.28281 0.64722 C -0.28264 0.65092 -0.28142 0.65833 -0.28142 0.65856 L -0.28142 0.65833 " pathEditMode="relative" rAng="0" ptsTypes="AAAAAAAAAAAAAAAAAAAAAAAAAAAAAAAAAAAAAAAA">
                                      <p:cBhvr>
                                        <p:cTn id="12" dur="2000" fill="hold"/>
                                        <p:tgtEl>
                                          <p:spTgt spid="24"/>
                                        </p:tgtEl>
                                        <p:attrNameLst>
                                          <p:attrName>ppt_x</p:attrName>
                                          <p:attrName>ppt_y</p:attrName>
                                        </p:attrNameLst>
                                      </p:cBhvr>
                                      <p:rCtr x="-11753" y="30556"/>
                                    </p:animMotion>
                                  </p:childTnLst>
                                </p:cTn>
                              </p:par>
                            </p:childTnLst>
                          </p:cTn>
                        </p:par>
                      </p:childTnLst>
                    </p:cTn>
                  </p:par>
                </p:childTnLst>
              </p:cTn>
              <p:nextCondLst>
                <p:cond evt="onClick" delay="0">
                  <p:tgtEl>
                    <p:spTgt spid="1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3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65089F9-528E-4E0C-B18B-675042AC9992}"/>
              </a:ext>
            </a:extLst>
          </p:cNvPr>
          <p:cNvSpPr>
            <a:spLocks noGrp="1"/>
          </p:cNvSpPr>
          <p:nvPr>
            <p:ph type="title"/>
          </p:nvPr>
        </p:nvSpPr>
        <p:spPr>
          <a:xfrm>
            <a:off x="432054" y="238539"/>
            <a:ext cx="8263890" cy="1434415"/>
          </a:xfrm>
        </p:spPr>
        <p:txBody>
          <a:bodyPr vert="horz" lIns="91440" tIns="45720" rIns="91440" bIns="45720" rtlCol="0" anchor="b">
            <a:normAutofit/>
          </a:bodyPr>
          <a:lstStyle/>
          <a:p>
            <a:r>
              <a:rPr lang="en-US" sz="6300" dirty="0">
                <a:latin typeface="Bradley Hand ITC" panose="03070402050302030203" pitchFamily="66" charset="0"/>
              </a:rPr>
              <a:t>Je </a:t>
            </a:r>
            <a:r>
              <a:rPr lang="en-US" sz="6300" dirty="0" err="1">
                <a:latin typeface="Bradley Hand ITC" panose="03070402050302030203" pitchFamily="66" charset="0"/>
              </a:rPr>
              <a:t>vous</a:t>
            </a:r>
            <a:r>
              <a:rPr lang="en-US" sz="6300" dirty="0">
                <a:latin typeface="Bradley Hand ITC" panose="03070402050302030203" pitchFamily="66" charset="0"/>
              </a:rPr>
              <a:t> </a:t>
            </a:r>
            <a:r>
              <a:rPr lang="en-US" sz="6300" dirty="0" err="1">
                <a:latin typeface="Bradley Hand ITC" panose="03070402050302030203" pitchFamily="66" charset="0"/>
              </a:rPr>
              <a:t>présente</a:t>
            </a:r>
            <a:r>
              <a:rPr lang="en-US" sz="6300" dirty="0">
                <a:latin typeface="Bradley Hand ITC" panose="03070402050302030203" pitchFamily="66" charset="0"/>
              </a:rPr>
              <a:t> Lulu</a:t>
            </a:r>
          </a:p>
        </p:txBody>
      </p:sp>
      <p:sp>
        <p:nvSpPr>
          <p:cNvPr id="44"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054" y="1817073"/>
            <a:ext cx="8263890" cy="18288"/>
          </a:xfrm>
          <a:custGeom>
            <a:avLst/>
            <a:gdLst>
              <a:gd name="connsiteX0" fmla="*/ 0 w 8263890"/>
              <a:gd name="connsiteY0" fmla="*/ 0 h 18288"/>
              <a:gd name="connsiteX1" fmla="*/ 440741 w 8263890"/>
              <a:gd name="connsiteY1" fmla="*/ 0 h 18288"/>
              <a:gd name="connsiteX2" fmla="*/ 1212037 w 8263890"/>
              <a:gd name="connsiteY2" fmla="*/ 0 h 18288"/>
              <a:gd name="connsiteX3" fmla="*/ 1652778 w 8263890"/>
              <a:gd name="connsiteY3" fmla="*/ 0 h 18288"/>
              <a:gd name="connsiteX4" fmla="*/ 2258797 w 8263890"/>
              <a:gd name="connsiteY4" fmla="*/ 0 h 18288"/>
              <a:gd name="connsiteX5" fmla="*/ 3112732 w 8263890"/>
              <a:gd name="connsiteY5" fmla="*/ 0 h 18288"/>
              <a:gd name="connsiteX6" fmla="*/ 3801389 w 8263890"/>
              <a:gd name="connsiteY6" fmla="*/ 0 h 18288"/>
              <a:gd name="connsiteX7" fmla="*/ 4572686 w 8263890"/>
              <a:gd name="connsiteY7" fmla="*/ 0 h 18288"/>
              <a:gd name="connsiteX8" fmla="*/ 5178704 w 8263890"/>
              <a:gd name="connsiteY8" fmla="*/ 0 h 18288"/>
              <a:gd name="connsiteX9" fmla="*/ 5867362 w 8263890"/>
              <a:gd name="connsiteY9" fmla="*/ 0 h 18288"/>
              <a:gd name="connsiteX10" fmla="*/ 6721297 w 8263890"/>
              <a:gd name="connsiteY10" fmla="*/ 0 h 18288"/>
              <a:gd name="connsiteX11" fmla="*/ 7244677 w 8263890"/>
              <a:gd name="connsiteY11" fmla="*/ 0 h 18288"/>
              <a:gd name="connsiteX12" fmla="*/ 8263890 w 8263890"/>
              <a:gd name="connsiteY12" fmla="*/ 0 h 18288"/>
              <a:gd name="connsiteX13" fmla="*/ 8263890 w 8263890"/>
              <a:gd name="connsiteY13" fmla="*/ 18288 h 18288"/>
              <a:gd name="connsiteX14" fmla="*/ 7657871 w 8263890"/>
              <a:gd name="connsiteY14" fmla="*/ 18288 h 18288"/>
              <a:gd name="connsiteX15" fmla="*/ 7217131 w 8263890"/>
              <a:gd name="connsiteY15" fmla="*/ 18288 h 18288"/>
              <a:gd name="connsiteX16" fmla="*/ 6528473 w 8263890"/>
              <a:gd name="connsiteY16" fmla="*/ 18288 h 18288"/>
              <a:gd name="connsiteX17" fmla="*/ 6005093 w 8263890"/>
              <a:gd name="connsiteY17" fmla="*/ 18288 h 18288"/>
              <a:gd name="connsiteX18" fmla="*/ 5316436 w 8263890"/>
              <a:gd name="connsiteY18" fmla="*/ 18288 h 18288"/>
              <a:gd name="connsiteX19" fmla="*/ 4627778 w 8263890"/>
              <a:gd name="connsiteY19" fmla="*/ 18288 h 18288"/>
              <a:gd name="connsiteX20" fmla="*/ 3939121 w 8263890"/>
              <a:gd name="connsiteY20" fmla="*/ 18288 h 18288"/>
              <a:gd name="connsiteX21" fmla="*/ 3250463 w 8263890"/>
              <a:gd name="connsiteY21" fmla="*/ 18288 h 18288"/>
              <a:gd name="connsiteX22" fmla="*/ 2644445 w 8263890"/>
              <a:gd name="connsiteY22" fmla="*/ 18288 h 18288"/>
              <a:gd name="connsiteX23" fmla="*/ 1873148 w 8263890"/>
              <a:gd name="connsiteY23" fmla="*/ 18288 h 18288"/>
              <a:gd name="connsiteX24" fmla="*/ 1184491 w 8263890"/>
              <a:gd name="connsiteY24" fmla="*/ 18288 h 18288"/>
              <a:gd name="connsiteX25" fmla="*/ 0 w 8263890"/>
              <a:gd name="connsiteY25" fmla="*/ 18288 h 18288"/>
              <a:gd name="connsiteX26" fmla="*/ 0 w 826389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63890" h="18288" fill="none" extrusionOk="0">
                <a:moveTo>
                  <a:pt x="0" y="0"/>
                </a:moveTo>
                <a:cubicBezTo>
                  <a:pt x="132695" y="-21619"/>
                  <a:pt x="239687" y="17121"/>
                  <a:pt x="440741" y="0"/>
                </a:cubicBezTo>
                <a:cubicBezTo>
                  <a:pt x="641795" y="-17121"/>
                  <a:pt x="1050885" y="3648"/>
                  <a:pt x="1212037" y="0"/>
                </a:cubicBezTo>
                <a:cubicBezTo>
                  <a:pt x="1373189" y="-3648"/>
                  <a:pt x="1448715" y="3647"/>
                  <a:pt x="1652778" y="0"/>
                </a:cubicBezTo>
                <a:cubicBezTo>
                  <a:pt x="1856841" y="-3647"/>
                  <a:pt x="2080068" y="463"/>
                  <a:pt x="2258797" y="0"/>
                </a:cubicBezTo>
                <a:cubicBezTo>
                  <a:pt x="2437526" y="-463"/>
                  <a:pt x="2823639" y="13678"/>
                  <a:pt x="3112732" y="0"/>
                </a:cubicBezTo>
                <a:cubicBezTo>
                  <a:pt x="3401825" y="-13678"/>
                  <a:pt x="3534840" y="13645"/>
                  <a:pt x="3801389" y="0"/>
                </a:cubicBezTo>
                <a:cubicBezTo>
                  <a:pt x="4067938" y="-13645"/>
                  <a:pt x="4320345" y="15127"/>
                  <a:pt x="4572686" y="0"/>
                </a:cubicBezTo>
                <a:cubicBezTo>
                  <a:pt x="4825027" y="-15127"/>
                  <a:pt x="4945005" y="25540"/>
                  <a:pt x="5178704" y="0"/>
                </a:cubicBezTo>
                <a:cubicBezTo>
                  <a:pt x="5412403" y="-25540"/>
                  <a:pt x="5690098" y="-18134"/>
                  <a:pt x="5867362" y="0"/>
                </a:cubicBezTo>
                <a:cubicBezTo>
                  <a:pt x="6044626" y="18134"/>
                  <a:pt x="6510434" y="12200"/>
                  <a:pt x="6721297" y="0"/>
                </a:cubicBezTo>
                <a:cubicBezTo>
                  <a:pt x="6932160" y="-12200"/>
                  <a:pt x="6996768" y="-23642"/>
                  <a:pt x="7244677" y="0"/>
                </a:cubicBezTo>
                <a:cubicBezTo>
                  <a:pt x="7492586" y="23642"/>
                  <a:pt x="7934676" y="-13985"/>
                  <a:pt x="8263890" y="0"/>
                </a:cubicBezTo>
                <a:cubicBezTo>
                  <a:pt x="8263758" y="7702"/>
                  <a:pt x="8263678" y="13511"/>
                  <a:pt x="8263890" y="18288"/>
                </a:cubicBezTo>
                <a:cubicBezTo>
                  <a:pt x="7993232" y="36777"/>
                  <a:pt x="7941048" y="37235"/>
                  <a:pt x="7657871" y="18288"/>
                </a:cubicBezTo>
                <a:cubicBezTo>
                  <a:pt x="7374694" y="-659"/>
                  <a:pt x="7357901" y="27115"/>
                  <a:pt x="7217131" y="18288"/>
                </a:cubicBezTo>
                <a:cubicBezTo>
                  <a:pt x="7076361" y="9461"/>
                  <a:pt x="6750288" y="12871"/>
                  <a:pt x="6528473" y="18288"/>
                </a:cubicBezTo>
                <a:cubicBezTo>
                  <a:pt x="6306658" y="23705"/>
                  <a:pt x="6190754" y="7680"/>
                  <a:pt x="6005093" y="18288"/>
                </a:cubicBezTo>
                <a:cubicBezTo>
                  <a:pt x="5819432" y="28896"/>
                  <a:pt x="5546952" y="-12361"/>
                  <a:pt x="5316436" y="18288"/>
                </a:cubicBezTo>
                <a:cubicBezTo>
                  <a:pt x="5085920" y="48937"/>
                  <a:pt x="4901184" y="-12240"/>
                  <a:pt x="4627778" y="18288"/>
                </a:cubicBezTo>
                <a:cubicBezTo>
                  <a:pt x="4354372" y="48816"/>
                  <a:pt x="4214630" y="-13991"/>
                  <a:pt x="3939121" y="18288"/>
                </a:cubicBezTo>
                <a:cubicBezTo>
                  <a:pt x="3663612" y="50567"/>
                  <a:pt x="3506324" y="3580"/>
                  <a:pt x="3250463" y="18288"/>
                </a:cubicBezTo>
                <a:cubicBezTo>
                  <a:pt x="2994602" y="32996"/>
                  <a:pt x="2861728" y="-9499"/>
                  <a:pt x="2644445" y="18288"/>
                </a:cubicBezTo>
                <a:cubicBezTo>
                  <a:pt x="2427162" y="46075"/>
                  <a:pt x="2042611" y="13599"/>
                  <a:pt x="1873148" y="18288"/>
                </a:cubicBezTo>
                <a:cubicBezTo>
                  <a:pt x="1703685" y="22977"/>
                  <a:pt x="1339953" y="-3538"/>
                  <a:pt x="1184491" y="18288"/>
                </a:cubicBezTo>
                <a:cubicBezTo>
                  <a:pt x="1029029" y="40114"/>
                  <a:pt x="545454" y="-34757"/>
                  <a:pt x="0" y="18288"/>
                </a:cubicBezTo>
                <a:cubicBezTo>
                  <a:pt x="129" y="13298"/>
                  <a:pt x="-675" y="6857"/>
                  <a:pt x="0" y="0"/>
                </a:cubicBezTo>
                <a:close/>
              </a:path>
              <a:path w="8263890" h="18288" stroke="0" extrusionOk="0">
                <a:moveTo>
                  <a:pt x="0" y="0"/>
                </a:moveTo>
                <a:cubicBezTo>
                  <a:pt x="130467" y="-29280"/>
                  <a:pt x="387585" y="-4005"/>
                  <a:pt x="606019" y="0"/>
                </a:cubicBezTo>
                <a:cubicBezTo>
                  <a:pt x="824453" y="4005"/>
                  <a:pt x="835548" y="-20252"/>
                  <a:pt x="1046759" y="0"/>
                </a:cubicBezTo>
                <a:cubicBezTo>
                  <a:pt x="1257970" y="20252"/>
                  <a:pt x="1502872" y="9763"/>
                  <a:pt x="1900695" y="0"/>
                </a:cubicBezTo>
                <a:cubicBezTo>
                  <a:pt x="2298518" y="-9763"/>
                  <a:pt x="2343371" y="-6405"/>
                  <a:pt x="2506713" y="0"/>
                </a:cubicBezTo>
                <a:cubicBezTo>
                  <a:pt x="2670055" y="6405"/>
                  <a:pt x="2979009" y="5003"/>
                  <a:pt x="3112732" y="0"/>
                </a:cubicBezTo>
                <a:cubicBezTo>
                  <a:pt x="3246455" y="-5003"/>
                  <a:pt x="3746263" y="-32866"/>
                  <a:pt x="3966667" y="0"/>
                </a:cubicBezTo>
                <a:cubicBezTo>
                  <a:pt x="4187071" y="32866"/>
                  <a:pt x="4321903" y="10932"/>
                  <a:pt x="4490047" y="0"/>
                </a:cubicBezTo>
                <a:cubicBezTo>
                  <a:pt x="4658191" y="-10932"/>
                  <a:pt x="5156649" y="3968"/>
                  <a:pt x="5343982" y="0"/>
                </a:cubicBezTo>
                <a:cubicBezTo>
                  <a:pt x="5531315" y="-3968"/>
                  <a:pt x="5822952" y="-4181"/>
                  <a:pt x="6197918" y="0"/>
                </a:cubicBezTo>
                <a:cubicBezTo>
                  <a:pt x="6572884" y="4181"/>
                  <a:pt x="6555799" y="11241"/>
                  <a:pt x="6886575" y="0"/>
                </a:cubicBezTo>
                <a:cubicBezTo>
                  <a:pt x="7217351" y="-11241"/>
                  <a:pt x="7933003" y="-65177"/>
                  <a:pt x="8263890" y="0"/>
                </a:cubicBezTo>
                <a:cubicBezTo>
                  <a:pt x="8263902" y="8833"/>
                  <a:pt x="8264430" y="9830"/>
                  <a:pt x="8263890" y="18288"/>
                </a:cubicBezTo>
                <a:cubicBezTo>
                  <a:pt x="8052286" y="36306"/>
                  <a:pt x="7977520" y="21056"/>
                  <a:pt x="7823149" y="18288"/>
                </a:cubicBezTo>
                <a:cubicBezTo>
                  <a:pt x="7668778" y="15520"/>
                  <a:pt x="7319003" y="13335"/>
                  <a:pt x="6969214" y="18288"/>
                </a:cubicBezTo>
                <a:cubicBezTo>
                  <a:pt x="6619425" y="23241"/>
                  <a:pt x="6559264" y="30868"/>
                  <a:pt x="6445834" y="18288"/>
                </a:cubicBezTo>
                <a:cubicBezTo>
                  <a:pt x="6332404" y="5708"/>
                  <a:pt x="6025073" y="41910"/>
                  <a:pt x="5757177" y="18288"/>
                </a:cubicBezTo>
                <a:cubicBezTo>
                  <a:pt x="5489281" y="-5334"/>
                  <a:pt x="5230964" y="-5750"/>
                  <a:pt x="4903241" y="18288"/>
                </a:cubicBezTo>
                <a:cubicBezTo>
                  <a:pt x="4575518" y="42326"/>
                  <a:pt x="4453671" y="-3773"/>
                  <a:pt x="4214584" y="18288"/>
                </a:cubicBezTo>
                <a:cubicBezTo>
                  <a:pt x="3975497" y="40349"/>
                  <a:pt x="3957763" y="4135"/>
                  <a:pt x="3773843" y="18288"/>
                </a:cubicBezTo>
                <a:cubicBezTo>
                  <a:pt x="3589923" y="32441"/>
                  <a:pt x="3405929" y="13388"/>
                  <a:pt x="3250463" y="18288"/>
                </a:cubicBezTo>
                <a:cubicBezTo>
                  <a:pt x="3094997" y="23188"/>
                  <a:pt x="2585101" y="44826"/>
                  <a:pt x="2396528" y="18288"/>
                </a:cubicBezTo>
                <a:cubicBezTo>
                  <a:pt x="2207955" y="-8250"/>
                  <a:pt x="1995162" y="45968"/>
                  <a:pt x="1707871" y="18288"/>
                </a:cubicBezTo>
                <a:cubicBezTo>
                  <a:pt x="1420580" y="-9392"/>
                  <a:pt x="1342632" y="17016"/>
                  <a:pt x="1184491" y="18288"/>
                </a:cubicBezTo>
                <a:cubicBezTo>
                  <a:pt x="1026350" y="19560"/>
                  <a:pt x="418970" y="-40101"/>
                  <a:pt x="0" y="18288"/>
                </a:cubicBezTo>
                <a:cubicBezTo>
                  <a:pt x="74" y="14054"/>
                  <a:pt x="-46" y="6997"/>
                  <a:pt x="0" y="0"/>
                </a:cubicBezTo>
                <a:close/>
              </a:path>
            </a:pathLst>
          </a:custGeom>
          <a:solidFill>
            <a:srgbClr val="F39C19"/>
          </a:solidFill>
          <a:ln w="38100" cap="rnd">
            <a:solidFill>
              <a:srgbClr val="F39C1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05F35399-E298-415A-A9DC-B45D8D6F196A}"/>
              </a:ext>
            </a:extLst>
          </p:cNvPr>
          <p:cNvSpPr txBox="1"/>
          <p:nvPr/>
        </p:nvSpPr>
        <p:spPr>
          <a:xfrm>
            <a:off x="429369" y="2071316"/>
            <a:ext cx="5035164" cy="4119172"/>
          </a:xfrm>
          <a:prstGeom prst="rect">
            <a:avLst/>
          </a:prstGeom>
        </p:spPr>
        <p:txBody>
          <a:bodyPr vert="horz" lIns="91440" tIns="45720" rIns="91440" bIns="45720" rtlCol="0" anchor="t">
            <a:normAutofit/>
          </a:bodyPr>
          <a:lstStyle/>
          <a:p>
            <a:pPr indent="-228600">
              <a:lnSpc>
                <a:spcPct val="110000"/>
              </a:lnSpc>
              <a:spcAft>
                <a:spcPts val="600"/>
              </a:spcAft>
              <a:buFont typeface="Arial" panose="020B0604020202020204" pitchFamily="34" charset="0"/>
              <a:buChar char="•"/>
            </a:pPr>
            <a:endParaRPr lang="en-US" dirty="0"/>
          </a:p>
        </p:txBody>
      </p:sp>
      <p:pic>
        <p:nvPicPr>
          <p:cNvPr id="7" name="Espace réservé du contenu 4">
            <a:hlinkClick r:id="" action="ppaction://noaction"/>
            <a:extLst>
              <a:ext uri="{FF2B5EF4-FFF2-40B4-BE49-F238E27FC236}">
                <a16:creationId xmlns:a16="http://schemas.microsoft.com/office/drawing/2014/main" id="{51C67B5E-1037-4B8D-9951-059591D58841}"/>
              </a:ext>
            </a:extLst>
          </p:cNvPr>
          <p:cNvPicPr>
            <a:picLocks noChangeAspect="1"/>
          </p:cNvPicPr>
          <p:nvPr/>
        </p:nvPicPr>
        <p:blipFill rotWithShape="1">
          <a:blip r:embed="rId2"/>
          <a:srcRect b="907"/>
          <a:stretch/>
        </p:blipFill>
        <p:spPr>
          <a:xfrm>
            <a:off x="5827004" y="2298424"/>
            <a:ext cx="2955798" cy="4096512"/>
          </a:xfrm>
          <a:prstGeom prst="rect">
            <a:avLst/>
          </a:prstGeom>
        </p:spPr>
      </p:pic>
      <p:sp>
        <p:nvSpPr>
          <p:cNvPr id="3" name="ZoneTexte 2">
            <a:extLst>
              <a:ext uri="{FF2B5EF4-FFF2-40B4-BE49-F238E27FC236}">
                <a16:creationId xmlns:a16="http://schemas.microsoft.com/office/drawing/2014/main" id="{5001AE3F-140E-4AEF-B863-8303D7D09CAE}"/>
              </a:ext>
            </a:extLst>
          </p:cNvPr>
          <p:cNvSpPr txBox="1"/>
          <p:nvPr/>
        </p:nvSpPr>
        <p:spPr>
          <a:xfrm>
            <a:off x="581769" y="2223716"/>
            <a:ext cx="5035164" cy="4119172"/>
          </a:xfrm>
          <a:prstGeom prst="rect">
            <a:avLst/>
          </a:prstGeom>
        </p:spPr>
        <p:txBody>
          <a:bodyPr vert="horz" lIns="91440" tIns="45720" rIns="91440" bIns="45720" rtlCol="0" anchor="t">
            <a:normAutofit/>
          </a:bodyPr>
          <a:lstStyle/>
          <a:p>
            <a:pPr>
              <a:lnSpc>
                <a:spcPct val="110000"/>
              </a:lnSpc>
              <a:spcAft>
                <a:spcPts val="600"/>
              </a:spcAft>
            </a:pPr>
            <a:r>
              <a:rPr lang="en-US" dirty="0">
                <a:latin typeface="Arial" panose="020B0604020202020204" pitchFamily="34" charset="0"/>
                <a:cs typeface="Arial" panose="020B0604020202020204" pitchFamily="34" charset="0"/>
              </a:rPr>
              <a:t>Lulu  a 10 ans.</a:t>
            </a:r>
          </a:p>
          <a:p>
            <a:pPr>
              <a:lnSpc>
                <a:spcPct val="110000"/>
              </a:lnSpc>
              <a:spcAft>
                <a:spcPts val="600"/>
              </a:spcAft>
            </a:pPr>
            <a:r>
              <a:rPr lang="en-US" dirty="0">
                <a:latin typeface="Arial" panose="020B0604020202020204" pitchFamily="34" charset="0"/>
                <a:cs typeface="Arial" panose="020B0604020202020204" pitchFamily="34" charset="0"/>
              </a:rPr>
              <a:t>Elle </a:t>
            </a:r>
            <a:r>
              <a:rPr lang="en-US" dirty="0" err="1">
                <a:latin typeface="Arial" panose="020B0604020202020204" pitchFamily="34" charset="0"/>
                <a:cs typeface="Arial" panose="020B0604020202020204" pitchFamily="34" charset="0"/>
              </a:rPr>
              <a:t>habite</a:t>
            </a:r>
            <a:r>
              <a:rPr lang="en-US" dirty="0">
                <a:latin typeface="Arial" panose="020B0604020202020204" pitchFamily="34" charset="0"/>
                <a:cs typeface="Arial" panose="020B0604020202020204" pitchFamily="34" charset="0"/>
              </a:rPr>
              <a:t>  Montréal.</a:t>
            </a:r>
          </a:p>
          <a:p>
            <a:pPr>
              <a:lnSpc>
                <a:spcPct val="110000"/>
              </a:lnSpc>
              <a:spcAft>
                <a:spcPts val="600"/>
              </a:spcAft>
            </a:pPr>
            <a:r>
              <a:rPr lang="en-US" dirty="0">
                <a:latin typeface="Arial" panose="020B0604020202020204" pitchFamily="34" charset="0"/>
                <a:cs typeface="Arial" panose="020B0604020202020204" pitchFamily="34" charset="0"/>
              </a:rPr>
              <a:t>Elle </a:t>
            </a:r>
            <a:r>
              <a:rPr lang="en-US" dirty="0" err="1">
                <a:latin typeface="Arial" panose="020B0604020202020204" pitchFamily="34" charset="0"/>
                <a:cs typeface="Arial" panose="020B0604020202020204" pitchFamily="34" charset="0"/>
              </a:rPr>
              <a:t>aime</a:t>
            </a:r>
            <a:r>
              <a:rPr lang="en-US" dirty="0">
                <a:latin typeface="Arial" panose="020B0604020202020204" pitchFamily="34" charset="0"/>
                <a:cs typeface="Arial" panose="020B0604020202020204" pitchFamily="34" charset="0"/>
              </a:rPr>
              <a:t> beaucoup les </a:t>
            </a:r>
            <a:r>
              <a:rPr lang="en-US" dirty="0" err="1">
                <a:latin typeface="Arial" panose="020B0604020202020204" pitchFamily="34" charset="0"/>
                <a:cs typeface="Arial" panose="020B0604020202020204" pitchFamily="34" charset="0"/>
              </a:rPr>
              <a:t>perroquets</a:t>
            </a:r>
            <a:r>
              <a:rPr lang="en-US" dirty="0">
                <a:latin typeface="Arial" panose="020B0604020202020204" pitchFamily="34" charset="0"/>
                <a:cs typeface="Arial" panose="020B0604020202020204" pitchFamily="34" charset="0"/>
              </a:rPr>
              <a:t> et les </a:t>
            </a:r>
            <a:r>
              <a:rPr lang="en-US" dirty="0" err="1">
                <a:latin typeface="Arial" panose="020B0604020202020204" pitchFamily="34" charset="0"/>
                <a:cs typeface="Arial" panose="020B0604020202020204" pitchFamily="34" charset="0"/>
              </a:rPr>
              <a:t>parcs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d’attraction</a:t>
            </a:r>
            <a:r>
              <a:rPr lang="en-US" dirty="0">
                <a:latin typeface="Arial" panose="020B0604020202020204" pitchFamily="34" charset="0"/>
                <a:cs typeface="Arial" panose="020B0604020202020204" pitchFamily="34" charset="0"/>
              </a:rPr>
              <a:t>.  </a:t>
            </a:r>
            <a:endParaRPr lang="en-US" dirty="0"/>
          </a:p>
          <a:p>
            <a:pPr indent="-228600">
              <a:lnSpc>
                <a:spcPct val="110000"/>
              </a:lnSpc>
              <a:spcAft>
                <a:spcPts val="600"/>
              </a:spcAft>
              <a:buFont typeface="Arial" panose="020B0604020202020204" pitchFamily="34" charset="0"/>
              <a:buChar char="•"/>
            </a:pPr>
            <a:endParaRPr lang="en-US" b="1" dirty="0"/>
          </a:p>
          <a:p>
            <a:pPr indent="-228600">
              <a:lnSpc>
                <a:spcPct val="11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23949818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E9E7E6"/>
        </a:solidFill>
        <a:effectLst/>
      </p:bgPr>
    </p:bg>
    <p:spTree>
      <p:nvGrpSpPr>
        <p:cNvPr id="1" name=""/>
        <p:cNvGrpSpPr/>
        <p:nvPr/>
      </p:nvGrpSpPr>
      <p:grpSpPr>
        <a:xfrm>
          <a:off x="0" y="0"/>
          <a:ext cx="0" cy="0"/>
          <a:chOff x="0" y="0"/>
          <a:chExt cx="0" cy="0"/>
        </a:xfrm>
      </p:grpSpPr>
      <p:grpSp>
        <p:nvGrpSpPr>
          <p:cNvPr id="8" name="Groupe 7"/>
          <p:cNvGrpSpPr/>
          <p:nvPr/>
        </p:nvGrpSpPr>
        <p:grpSpPr>
          <a:xfrm>
            <a:off x="3124375" y="143657"/>
            <a:ext cx="2809142" cy="4470888"/>
            <a:chOff x="175846" y="457201"/>
            <a:chExt cx="3745523" cy="5961184"/>
          </a:xfrm>
        </p:grpSpPr>
        <p:sp>
          <p:nvSpPr>
            <p:cNvPr id="2" name="Rectangle à coins arrondis 1"/>
            <p:cNvSpPr/>
            <p:nvPr/>
          </p:nvSpPr>
          <p:spPr>
            <a:xfrm>
              <a:off x="175846" y="457201"/>
              <a:ext cx="3745523" cy="5961184"/>
            </a:xfrm>
            <a:prstGeom prst="roundRect">
              <a:avLst/>
            </a:prstGeom>
            <a:solidFill>
              <a:schemeClr val="bg1"/>
            </a:solidFill>
            <a:ln w="38100">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solidFill>
                  <a:prstClr val="white"/>
                </a:solidFill>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13679" y="2109093"/>
              <a:ext cx="1731336" cy="2657399"/>
            </a:xfrm>
            <a:prstGeom prst="rect">
              <a:avLst/>
            </a:prstGeom>
          </p:spPr>
        </p:pic>
      </p:grpSp>
      <p:pic>
        <p:nvPicPr>
          <p:cNvPr id="10" name="Image 9">
            <a:extLst>
              <a:ext uri="{FF2B5EF4-FFF2-40B4-BE49-F238E27FC236}">
                <a16:creationId xmlns:a16="http://schemas.microsoft.com/office/drawing/2014/main" id="{A2C9BB25-73B7-41A6-851B-E446C2A4FC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375" y="0"/>
            <a:ext cx="3305632" cy="4958448"/>
          </a:xfrm>
          <a:prstGeom prst="rect">
            <a:avLst/>
          </a:prstGeom>
        </p:spPr>
      </p:pic>
      <p:grpSp>
        <p:nvGrpSpPr>
          <p:cNvPr id="17" name="Groupe 16"/>
          <p:cNvGrpSpPr/>
          <p:nvPr/>
        </p:nvGrpSpPr>
        <p:grpSpPr>
          <a:xfrm>
            <a:off x="1097580" y="5479967"/>
            <a:ext cx="2026795" cy="1080120"/>
            <a:chOff x="1043608" y="5445224"/>
            <a:chExt cx="2026795" cy="1080120"/>
          </a:xfrm>
          <a:solidFill>
            <a:srgbClr val="AFE317"/>
          </a:solidFill>
        </p:grpSpPr>
        <p:sp>
          <p:nvSpPr>
            <p:cNvPr id="18" name="Rectangle 17"/>
            <p:cNvSpPr/>
            <p:nvPr/>
          </p:nvSpPr>
          <p:spPr>
            <a:xfrm>
              <a:off x="1043608" y="5445224"/>
              <a:ext cx="2026795" cy="10801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Rectangle 18"/>
            <p:cNvSpPr/>
            <p:nvPr/>
          </p:nvSpPr>
          <p:spPr>
            <a:xfrm>
              <a:off x="1790746" y="5483538"/>
              <a:ext cx="532517" cy="923330"/>
            </a:xfrm>
            <a:prstGeom prst="rect">
              <a:avLst/>
            </a:prstGeom>
            <a:grpFill/>
          </p:spPr>
          <p:txBody>
            <a:bodyPr wrap="none" lIns="91440" tIns="45720" rIns="91440" bIns="45720">
              <a:spAutoFit/>
            </a:bodyPr>
            <a:lstStyle/>
            <a:p>
              <a:pPr algn="ctr"/>
              <a:r>
                <a:rPr lang="fr-FR"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é</a:t>
              </a:r>
            </a:p>
          </p:txBody>
        </p:sp>
      </p:grpSp>
      <p:grpSp>
        <p:nvGrpSpPr>
          <p:cNvPr id="20" name="Groupe 19"/>
          <p:cNvGrpSpPr/>
          <p:nvPr/>
        </p:nvGrpSpPr>
        <p:grpSpPr>
          <a:xfrm>
            <a:off x="6351288" y="5549942"/>
            <a:ext cx="2026795" cy="1080120"/>
            <a:chOff x="6482687" y="5405143"/>
            <a:chExt cx="2026795" cy="1080120"/>
          </a:xfrm>
        </p:grpSpPr>
        <p:grpSp>
          <p:nvGrpSpPr>
            <p:cNvPr id="21" name="Groupe 20"/>
            <p:cNvGrpSpPr/>
            <p:nvPr/>
          </p:nvGrpSpPr>
          <p:grpSpPr>
            <a:xfrm>
              <a:off x="6482687" y="5405143"/>
              <a:ext cx="2026795" cy="1080120"/>
              <a:chOff x="6482687" y="5405143"/>
              <a:chExt cx="2026795" cy="1080120"/>
            </a:xfrm>
            <a:solidFill>
              <a:srgbClr val="AFE317"/>
            </a:solidFill>
          </p:grpSpPr>
          <p:sp>
            <p:nvSpPr>
              <p:cNvPr id="23" name="Rectangle 22"/>
              <p:cNvSpPr/>
              <p:nvPr/>
            </p:nvSpPr>
            <p:spPr>
              <a:xfrm>
                <a:off x="6482687" y="5405143"/>
                <a:ext cx="2026795" cy="10801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Rectangle 23"/>
              <p:cNvSpPr/>
              <p:nvPr/>
            </p:nvSpPr>
            <p:spPr>
              <a:xfrm>
                <a:off x="7403718" y="5489731"/>
                <a:ext cx="184731" cy="923330"/>
              </a:xfrm>
              <a:prstGeom prst="rect">
                <a:avLst/>
              </a:prstGeom>
              <a:grpFill/>
            </p:spPr>
            <p:txBody>
              <a:bodyPr wrap="none" lIns="91440" tIns="45720" rIns="91440" bIns="45720">
                <a:spAutoFit/>
              </a:bodyPr>
              <a:lstStyle/>
              <a:p>
                <a:pPr algn="ctr"/>
                <a:endParaRPr lang="fr-FR"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grpSp>
        <p:sp>
          <p:nvSpPr>
            <p:cNvPr id="22" name="Rectangle 21"/>
            <p:cNvSpPr/>
            <p:nvPr/>
          </p:nvSpPr>
          <p:spPr>
            <a:xfrm>
              <a:off x="7229824" y="5452340"/>
              <a:ext cx="532517" cy="923330"/>
            </a:xfrm>
            <a:prstGeom prst="rect">
              <a:avLst/>
            </a:prstGeom>
            <a:noFill/>
          </p:spPr>
          <p:txBody>
            <a:bodyPr wrap="none" lIns="91440" tIns="45720" rIns="91440" bIns="45720">
              <a:spAutoFit/>
            </a:bodyPr>
            <a:lstStyle/>
            <a:p>
              <a:pPr algn="ctr"/>
              <a:r>
                <a:rPr lang="fr-FR"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è</a:t>
              </a:r>
            </a:p>
          </p:txBody>
        </p:sp>
      </p:grpSp>
      <p:pic>
        <p:nvPicPr>
          <p:cNvPr id="3" name="Image 2"/>
          <p:cNvPicPr>
            <a:picLocks noChangeAspect="1"/>
          </p:cNvPicPr>
          <p:nvPr/>
        </p:nvPicPr>
        <p:blipFill>
          <a:blip r:embed="rId4"/>
          <a:stretch>
            <a:fillRect/>
          </a:stretch>
        </p:blipFill>
        <p:spPr>
          <a:xfrm>
            <a:off x="3588809" y="4791075"/>
            <a:ext cx="2219325" cy="2066925"/>
          </a:xfrm>
          <a:prstGeom prst="rect">
            <a:avLst/>
          </a:prstGeom>
        </p:spPr>
      </p:pic>
      <p:pic>
        <p:nvPicPr>
          <p:cNvPr id="16" name="Imag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721" y="1223460"/>
            <a:ext cx="324329" cy="318232"/>
          </a:xfrm>
          <a:prstGeom prst="rect">
            <a:avLst/>
          </a:prstGeom>
        </p:spPr>
      </p:pic>
      <p:pic>
        <p:nvPicPr>
          <p:cNvPr id="26" name="Image 25">
            <a:extLst>
              <a:ext uri="{FF2B5EF4-FFF2-40B4-BE49-F238E27FC236}">
                <a16:creationId xmlns:a16="http://schemas.microsoft.com/office/drawing/2014/main" id="{4E91382D-33BE-4B1F-86B6-E4454AD241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454" y="261602"/>
            <a:ext cx="2526726" cy="2526726"/>
          </a:xfrm>
          <a:prstGeom prst="rect">
            <a:avLst/>
          </a:prstGeom>
        </p:spPr>
      </p:pic>
      <p:sp>
        <p:nvSpPr>
          <p:cNvPr id="25" name="ZoneTexte 24">
            <a:hlinkClick r:id="rId7" action="ppaction://hlinksldjump"/>
            <a:extLst>
              <a:ext uri="{FF2B5EF4-FFF2-40B4-BE49-F238E27FC236}">
                <a16:creationId xmlns:a16="http://schemas.microsoft.com/office/drawing/2014/main" id="{9A89AF61-27DE-4152-B837-ADCD087947E5}"/>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kern="0" dirty="0">
                <a:solidFill>
                  <a:prstClr val="black"/>
                </a:solidFill>
                <a:latin typeface="The Hand"/>
              </a:rPr>
              <a:t>Table des matières</a:t>
            </a:r>
          </a:p>
        </p:txBody>
      </p:sp>
    </p:spTree>
    <p:extLst>
      <p:ext uri="{BB962C8B-B14F-4D97-AF65-F5344CB8AC3E}">
        <p14:creationId xmlns:p14="http://schemas.microsoft.com/office/powerpoint/2010/main" val="3454539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8" presetClass="exit" presetSubtype="12" fill="hold" nodeType="clickEffect">
                                  <p:stCondLst>
                                    <p:cond delay="0"/>
                                  </p:stCondLst>
                                  <p:childTnLst>
                                    <p:animEffect transition="out" filter="strips(downLeft)">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4913 0.04722 L -0.04913 0.04745 C -0.06059 0.06829 -0.05555 0.05949 -0.06441 0.07407 C -0.06718 0.08519 -0.06371 0.07407 -0.06979 0.08519 C -0.07152 0.08773 -0.07274 0.0912 -0.07413 0.09398 C -0.07639 0.1 -0.07934 0.10579 -0.0809 0.11227 C -0.08142 0.11412 -0.08159 0.11597 -0.08229 0.11782 C -0.08576 0.12685 -0.08975 0.13565 -0.09323 0.14491 C -0.09461 0.14838 -0.09496 0.15208 -0.096 0.15579 C -0.09705 0.15949 -0.09896 0.16296 -0.10017 0.16667 C -0.10295 0.17569 -0.10573 0.18472 -0.1085 0.19398 C -0.10902 0.19583 -0.1092 0.19745 -0.10972 0.19931 C -0.11163 0.20509 -0.12309 0.23565 -0.12621 0.24653 C -0.12725 0.25 -0.12777 0.25394 -0.12899 0.25741 C -0.13229 0.26667 -0.13646 0.27546 -0.13993 0.28449 C -0.14045 0.28704 -0.1408 0.28935 -0.14132 0.2919 C -0.1434 0.30046 -0.14826 0.31204 -0.15086 0.31898 C -0.15225 0.32199 -0.15347 0.32523 -0.15521 0.32801 C -0.15711 0.33194 -0.15989 0.33519 -0.16198 0.33912 C -0.16996 0.35324 -0.17777 0.36759 -0.18524 0.38241 L -0.19357 0.39861 L -0.19635 0.4044 C -0.19705 0.40602 -0.19826 0.40764 -0.19896 0.40972 C -0.2 0.41204 -0.20069 0.41458 -0.20173 0.41713 C -0.21284 0.43889 -0.20607 0.42431 -0.21701 0.44051 C -0.21788 0.44213 -0.21857 0.44398 -0.21961 0.44583 C -0.22239 0.45069 -0.22517 0.45556 -0.22795 0.46042 C -0.22951 0.46343 -0.2309 0.4662 -0.23194 0.46968 C -0.23698 0.48357 -0.23316 0.48657 -0.24305 0.50232 C -0.25017 0.51343 -0.2559 0.52199 -0.26232 0.53495 C -0.26475 0.54005 -0.26666 0.54583 -0.26909 0.55116 C -0.26996 0.55301 -0.27083 0.55463 -0.2717 0.55648 C -0.28038 0.59051 -0.26892 0.54236 -0.27604 0.58009 C -0.27708 0.58588 -0.27916 0.59097 -0.28003 0.5963 C -0.28055 0.59954 -0.2809 0.60255 -0.28142 0.60532 C -0.28177 0.60741 -0.28246 0.60903 -0.28281 0.61111 C -0.28333 0.61319 -0.28385 0.61574 -0.28402 0.61829 C -0.28385 0.62778 -0.2835 0.63773 -0.28281 0.64722 C -0.28264 0.65093 -0.28142 0.65833 -0.28142 0.65857 L -0.28142 0.65833 " pathEditMode="relative" rAng="0" ptsTypes="AAAAAAAAAAAAAAAAAAAAAAAAAAAAAAAAAAAAAAAA">
                                      <p:cBhvr>
                                        <p:cTn id="12" dur="2000" fill="hold"/>
                                        <p:tgtEl>
                                          <p:spTgt spid="16"/>
                                        </p:tgtEl>
                                        <p:attrNameLst>
                                          <p:attrName>ppt_x</p:attrName>
                                          <p:attrName>ppt_y</p:attrName>
                                        </p:attrNameLst>
                                      </p:cBhvr>
                                      <p:rCtr x="-11753" y="30556"/>
                                    </p:animMotion>
                                  </p:childTnLst>
                                </p:cTn>
                              </p:par>
                            </p:childTnLst>
                          </p:cTn>
                        </p:par>
                      </p:childTnLst>
                    </p:cTn>
                  </p:par>
                </p:childTnLst>
              </p:cTn>
              <p:nextCondLst>
                <p:cond evt="onClick" delay="0">
                  <p:tgtEl>
                    <p:spTgt spid="20"/>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E9E7E6"/>
        </a:solidFill>
        <a:effectLst/>
      </p:bgPr>
    </p:bg>
    <p:spTree>
      <p:nvGrpSpPr>
        <p:cNvPr id="1" name=""/>
        <p:cNvGrpSpPr/>
        <p:nvPr/>
      </p:nvGrpSpPr>
      <p:grpSpPr>
        <a:xfrm>
          <a:off x="0" y="0"/>
          <a:ext cx="0" cy="0"/>
          <a:chOff x="0" y="0"/>
          <a:chExt cx="0" cy="0"/>
        </a:xfrm>
      </p:grpSpPr>
      <p:grpSp>
        <p:nvGrpSpPr>
          <p:cNvPr id="8" name="Groupe 7"/>
          <p:cNvGrpSpPr/>
          <p:nvPr/>
        </p:nvGrpSpPr>
        <p:grpSpPr>
          <a:xfrm>
            <a:off x="3280546" y="281723"/>
            <a:ext cx="2809142" cy="4470888"/>
            <a:chOff x="175846" y="457201"/>
            <a:chExt cx="3745523" cy="5961184"/>
          </a:xfrm>
        </p:grpSpPr>
        <p:sp>
          <p:nvSpPr>
            <p:cNvPr id="2" name="Rectangle à coins arrondis 1"/>
            <p:cNvSpPr/>
            <p:nvPr/>
          </p:nvSpPr>
          <p:spPr>
            <a:xfrm>
              <a:off x="175846" y="457201"/>
              <a:ext cx="3745523" cy="5961184"/>
            </a:xfrm>
            <a:prstGeom prst="roundRect">
              <a:avLst/>
            </a:prstGeom>
            <a:solidFill>
              <a:schemeClr val="bg1"/>
            </a:solidFill>
            <a:ln w="38100">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solidFill>
                  <a:prstClr val="white"/>
                </a:solidFill>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13679" y="2819012"/>
              <a:ext cx="1731336" cy="1237561"/>
            </a:xfrm>
            <a:prstGeom prst="rect">
              <a:avLst/>
            </a:prstGeom>
          </p:spPr>
        </p:pic>
      </p:grpSp>
      <p:pic>
        <p:nvPicPr>
          <p:cNvPr id="10" name="Image 9">
            <a:extLst>
              <a:ext uri="{FF2B5EF4-FFF2-40B4-BE49-F238E27FC236}">
                <a16:creationId xmlns:a16="http://schemas.microsoft.com/office/drawing/2014/main" id="{A2C9BB25-73B7-41A6-851B-E446C2A4FC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9452" y="250360"/>
            <a:ext cx="3409259" cy="5113889"/>
          </a:xfrm>
          <a:prstGeom prst="rect">
            <a:avLst/>
          </a:prstGeom>
        </p:spPr>
      </p:pic>
      <p:grpSp>
        <p:nvGrpSpPr>
          <p:cNvPr id="16" name="Groupe 15"/>
          <p:cNvGrpSpPr/>
          <p:nvPr/>
        </p:nvGrpSpPr>
        <p:grpSpPr>
          <a:xfrm>
            <a:off x="1097580" y="5479967"/>
            <a:ext cx="2026795" cy="1080120"/>
            <a:chOff x="1043608" y="5445224"/>
            <a:chExt cx="2026795" cy="1080120"/>
          </a:xfrm>
          <a:solidFill>
            <a:srgbClr val="AFE317"/>
          </a:solidFill>
        </p:grpSpPr>
        <p:sp>
          <p:nvSpPr>
            <p:cNvPr id="17" name="Rectangle 16"/>
            <p:cNvSpPr/>
            <p:nvPr/>
          </p:nvSpPr>
          <p:spPr>
            <a:xfrm>
              <a:off x="1043608" y="5445224"/>
              <a:ext cx="2026795" cy="10801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Rectangle 17"/>
            <p:cNvSpPr/>
            <p:nvPr/>
          </p:nvSpPr>
          <p:spPr>
            <a:xfrm>
              <a:off x="1790746" y="5483538"/>
              <a:ext cx="532517" cy="923330"/>
            </a:xfrm>
            <a:prstGeom prst="rect">
              <a:avLst/>
            </a:prstGeom>
            <a:grpFill/>
          </p:spPr>
          <p:txBody>
            <a:bodyPr wrap="none" lIns="91440" tIns="45720" rIns="91440" bIns="45720">
              <a:spAutoFit/>
            </a:bodyPr>
            <a:lstStyle/>
            <a:p>
              <a:pPr algn="ctr"/>
              <a:r>
                <a:rPr lang="fr-FR"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é</a:t>
              </a:r>
            </a:p>
          </p:txBody>
        </p:sp>
      </p:grpSp>
      <p:grpSp>
        <p:nvGrpSpPr>
          <p:cNvPr id="19" name="Groupe 18"/>
          <p:cNvGrpSpPr/>
          <p:nvPr/>
        </p:nvGrpSpPr>
        <p:grpSpPr>
          <a:xfrm>
            <a:off x="6351288" y="5549942"/>
            <a:ext cx="2026795" cy="1080120"/>
            <a:chOff x="6482687" y="5405143"/>
            <a:chExt cx="2026795" cy="1080120"/>
          </a:xfrm>
        </p:grpSpPr>
        <p:grpSp>
          <p:nvGrpSpPr>
            <p:cNvPr id="20" name="Groupe 19"/>
            <p:cNvGrpSpPr/>
            <p:nvPr/>
          </p:nvGrpSpPr>
          <p:grpSpPr>
            <a:xfrm>
              <a:off x="6482687" y="5405143"/>
              <a:ext cx="2026795" cy="1080120"/>
              <a:chOff x="6482687" y="5405143"/>
              <a:chExt cx="2026795" cy="1080120"/>
            </a:xfrm>
            <a:solidFill>
              <a:srgbClr val="AFE317"/>
            </a:solidFill>
          </p:grpSpPr>
          <p:sp>
            <p:nvSpPr>
              <p:cNvPr id="22" name="Rectangle 21"/>
              <p:cNvSpPr/>
              <p:nvPr/>
            </p:nvSpPr>
            <p:spPr>
              <a:xfrm>
                <a:off x="6482687" y="5405143"/>
                <a:ext cx="2026795" cy="10801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Rectangle 22"/>
              <p:cNvSpPr/>
              <p:nvPr/>
            </p:nvSpPr>
            <p:spPr>
              <a:xfrm>
                <a:off x="7403718" y="5489731"/>
                <a:ext cx="184731" cy="923330"/>
              </a:xfrm>
              <a:prstGeom prst="rect">
                <a:avLst/>
              </a:prstGeom>
              <a:grpFill/>
            </p:spPr>
            <p:txBody>
              <a:bodyPr wrap="none" lIns="91440" tIns="45720" rIns="91440" bIns="45720">
                <a:spAutoFit/>
              </a:bodyPr>
              <a:lstStyle/>
              <a:p>
                <a:pPr algn="ctr"/>
                <a:endParaRPr lang="fr-FR"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grpSp>
        <p:sp>
          <p:nvSpPr>
            <p:cNvPr id="21" name="Rectangle 20"/>
            <p:cNvSpPr/>
            <p:nvPr/>
          </p:nvSpPr>
          <p:spPr>
            <a:xfrm>
              <a:off x="7229824" y="5452340"/>
              <a:ext cx="532517" cy="923330"/>
            </a:xfrm>
            <a:prstGeom prst="rect">
              <a:avLst/>
            </a:prstGeom>
            <a:noFill/>
          </p:spPr>
          <p:txBody>
            <a:bodyPr wrap="none" lIns="91440" tIns="45720" rIns="91440" bIns="45720">
              <a:spAutoFit/>
            </a:bodyPr>
            <a:lstStyle/>
            <a:p>
              <a:pPr algn="ctr"/>
              <a:r>
                <a:rPr lang="fr-FR"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è</a:t>
              </a:r>
            </a:p>
          </p:txBody>
        </p:sp>
      </p:grpSp>
      <p:pic>
        <p:nvPicPr>
          <p:cNvPr id="3" name="Image 2"/>
          <p:cNvPicPr>
            <a:picLocks noChangeAspect="1"/>
          </p:cNvPicPr>
          <p:nvPr/>
        </p:nvPicPr>
        <p:blipFill>
          <a:blip r:embed="rId4"/>
          <a:stretch>
            <a:fillRect/>
          </a:stretch>
        </p:blipFill>
        <p:spPr>
          <a:xfrm>
            <a:off x="3423711" y="4752610"/>
            <a:ext cx="2686050" cy="1971675"/>
          </a:xfrm>
          <a:prstGeom prst="rect">
            <a:avLst/>
          </a:prstGeom>
        </p:spPr>
      </p:pic>
      <p:pic>
        <p:nvPicPr>
          <p:cNvPr id="25" name="Imag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6176" y="1290601"/>
            <a:ext cx="324329" cy="328213"/>
          </a:xfrm>
          <a:prstGeom prst="rect">
            <a:avLst/>
          </a:prstGeom>
        </p:spPr>
      </p:pic>
      <p:pic>
        <p:nvPicPr>
          <p:cNvPr id="26" name="Image 25">
            <a:extLst>
              <a:ext uri="{FF2B5EF4-FFF2-40B4-BE49-F238E27FC236}">
                <a16:creationId xmlns:a16="http://schemas.microsoft.com/office/drawing/2014/main" id="{4E91382D-33BE-4B1F-86B6-E4454AD241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454" y="261602"/>
            <a:ext cx="2526726" cy="2526726"/>
          </a:xfrm>
          <a:prstGeom prst="rect">
            <a:avLst/>
          </a:prstGeom>
        </p:spPr>
      </p:pic>
      <p:sp>
        <p:nvSpPr>
          <p:cNvPr id="24" name="ZoneTexte 23">
            <a:hlinkClick r:id="rId7" action="ppaction://hlinksldjump"/>
            <a:extLst>
              <a:ext uri="{FF2B5EF4-FFF2-40B4-BE49-F238E27FC236}">
                <a16:creationId xmlns:a16="http://schemas.microsoft.com/office/drawing/2014/main" id="{F227FCE6-78D5-4C04-BCF4-939FB8560F76}"/>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kern="0" dirty="0">
                <a:solidFill>
                  <a:prstClr val="black"/>
                </a:solidFill>
                <a:latin typeface="The Hand"/>
              </a:rPr>
              <a:t>Table des matières</a:t>
            </a:r>
          </a:p>
        </p:txBody>
      </p:sp>
    </p:spTree>
    <p:extLst>
      <p:ext uri="{BB962C8B-B14F-4D97-AF65-F5344CB8AC3E}">
        <p14:creationId xmlns:p14="http://schemas.microsoft.com/office/powerpoint/2010/main" val="14963093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8" presetClass="exit" presetSubtype="12" fill="hold" nodeType="clickEffect">
                                  <p:stCondLst>
                                    <p:cond delay="0"/>
                                  </p:stCondLst>
                                  <p:childTnLst>
                                    <p:animEffect transition="out" filter="strips(downLeft)">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4913 0.04722 L -0.04913 0.04745 C -0.06059 0.06828 -0.05555 0.05949 -0.06441 0.07407 C -0.06719 0.08518 -0.06371 0.07407 -0.06979 0.08518 C -0.07153 0.08773 -0.07274 0.0912 -0.07413 0.09398 C -0.07639 0.1 -0.07934 0.10578 -0.0809 0.11227 C -0.08142 0.11412 -0.0816 0.11597 -0.08229 0.11782 C -0.08576 0.12685 -0.08976 0.13565 -0.09323 0.1449 C -0.09462 0.14838 -0.09496 0.15208 -0.09601 0.15578 C -0.09705 0.15949 -0.09896 0.16296 -0.10017 0.16666 C -0.10295 0.17569 -0.10573 0.18472 -0.10851 0.19398 C -0.10903 0.19583 -0.1092 0.19745 -0.10972 0.1993 C -0.11163 0.20509 -0.12309 0.23565 -0.12621 0.24652 C -0.12726 0.25 -0.12778 0.25393 -0.12899 0.2574 C -0.13229 0.26666 -0.13646 0.27546 -0.13993 0.28449 C -0.14045 0.28703 -0.1408 0.28935 -0.14132 0.2919 C -0.1434 0.30046 -0.14826 0.31203 -0.15087 0.31898 C -0.15226 0.32199 -0.15347 0.32523 -0.15521 0.32801 C -0.15712 0.33194 -0.15989 0.33518 -0.16198 0.33912 C -0.16996 0.35324 -0.17778 0.36759 -0.18524 0.3824 L -0.19358 0.39861 L -0.19635 0.4044 C -0.19705 0.40602 -0.19826 0.40764 -0.19896 0.40972 C -0.2 0.41203 -0.20069 0.41458 -0.20173 0.41713 C -0.21285 0.43889 -0.20608 0.4243 -0.21701 0.44051 C -0.21788 0.44213 -0.21858 0.44398 -0.21962 0.44583 C -0.22239 0.45069 -0.22517 0.45555 -0.22795 0.46041 C -0.22951 0.46342 -0.2309 0.4662 -0.23194 0.46967 C -0.23698 0.48356 -0.23316 0.48657 -0.24305 0.50231 C -0.25017 0.51342 -0.2559 0.52199 -0.26233 0.53495 C -0.26476 0.54004 -0.26667 0.54583 -0.2691 0.55115 C -0.26996 0.55301 -0.27083 0.55463 -0.2717 0.55648 C -0.28038 0.59051 -0.26892 0.54236 -0.27604 0.58009 C -0.27708 0.58588 -0.27917 0.59097 -0.28003 0.59629 C -0.28055 0.59953 -0.2809 0.60254 -0.28142 0.60532 C -0.28177 0.6074 -0.28246 0.60902 -0.28281 0.61111 C -0.28333 0.61319 -0.28385 0.61574 -0.28403 0.61828 C -0.28385 0.62777 -0.28351 0.63773 -0.28281 0.64722 C -0.28264 0.65092 -0.28142 0.65833 -0.28142 0.65856 L -0.28142 0.65833 " pathEditMode="relative" rAng="0" ptsTypes="AAAAAAAAAAAAAAAAAAAAAAAAAAAAAAAAAAAAAAAA">
                                      <p:cBhvr>
                                        <p:cTn id="12" dur="2000" fill="hold"/>
                                        <p:tgtEl>
                                          <p:spTgt spid="25"/>
                                        </p:tgtEl>
                                        <p:attrNameLst>
                                          <p:attrName>ppt_x</p:attrName>
                                          <p:attrName>ppt_y</p:attrName>
                                        </p:attrNameLst>
                                      </p:cBhvr>
                                      <p:rCtr x="-11753" y="30556"/>
                                    </p:animMotion>
                                  </p:childTnLst>
                                </p:cTn>
                              </p:par>
                            </p:childTnLst>
                          </p:cTn>
                        </p:par>
                      </p:childTnLst>
                    </p:cTn>
                  </p:par>
                </p:childTnLst>
              </p:cTn>
              <p:nextCondLst>
                <p:cond evt="onClick" delay="0">
                  <p:tgtEl>
                    <p:spTgt spid="16"/>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E9E7E6"/>
        </a:solidFill>
        <a:effectLst/>
      </p:bgPr>
    </p:bg>
    <p:spTree>
      <p:nvGrpSpPr>
        <p:cNvPr id="1" name=""/>
        <p:cNvGrpSpPr/>
        <p:nvPr/>
      </p:nvGrpSpPr>
      <p:grpSpPr>
        <a:xfrm>
          <a:off x="0" y="0"/>
          <a:ext cx="0" cy="0"/>
          <a:chOff x="0" y="0"/>
          <a:chExt cx="0" cy="0"/>
        </a:xfrm>
      </p:grpSpPr>
      <p:grpSp>
        <p:nvGrpSpPr>
          <p:cNvPr id="8" name="Groupe 7"/>
          <p:cNvGrpSpPr/>
          <p:nvPr/>
        </p:nvGrpSpPr>
        <p:grpSpPr>
          <a:xfrm>
            <a:off x="3347864" y="188640"/>
            <a:ext cx="2809142" cy="4470888"/>
            <a:chOff x="175846" y="457201"/>
            <a:chExt cx="3745523" cy="5961184"/>
          </a:xfrm>
        </p:grpSpPr>
        <p:sp>
          <p:nvSpPr>
            <p:cNvPr id="2" name="Rectangle à coins arrondis 1"/>
            <p:cNvSpPr/>
            <p:nvPr/>
          </p:nvSpPr>
          <p:spPr>
            <a:xfrm>
              <a:off x="175846" y="457201"/>
              <a:ext cx="3745523" cy="5961184"/>
            </a:xfrm>
            <a:prstGeom prst="roundRect">
              <a:avLst/>
            </a:prstGeom>
            <a:solidFill>
              <a:schemeClr val="bg1"/>
            </a:solidFill>
            <a:ln w="38100">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solidFill>
                  <a:prstClr val="white"/>
                </a:solidFill>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13679" y="2263805"/>
              <a:ext cx="1731336" cy="2347976"/>
            </a:xfrm>
            <a:prstGeom prst="rect">
              <a:avLst/>
            </a:prstGeom>
          </p:spPr>
        </p:pic>
      </p:grpSp>
      <p:pic>
        <p:nvPicPr>
          <p:cNvPr id="10" name="Image 9">
            <a:extLst>
              <a:ext uri="{FF2B5EF4-FFF2-40B4-BE49-F238E27FC236}">
                <a16:creationId xmlns:a16="http://schemas.microsoft.com/office/drawing/2014/main" id="{A2C9BB25-73B7-41A6-851B-E446C2A4FC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9561" y="-5037"/>
            <a:ext cx="3505747" cy="5258621"/>
          </a:xfrm>
          <a:prstGeom prst="rect">
            <a:avLst/>
          </a:prstGeom>
        </p:spPr>
      </p:pic>
      <p:grpSp>
        <p:nvGrpSpPr>
          <p:cNvPr id="16" name="Groupe 15"/>
          <p:cNvGrpSpPr/>
          <p:nvPr/>
        </p:nvGrpSpPr>
        <p:grpSpPr>
          <a:xfrm>
            <a:off x="1097580" y="5479967"/>
            <a:ext cx="2026795" cy="1080120"/>
            <a:chOff x="1043608" y="5445224"/>
            <a:chExt cx="2026795" cy="1080120"/>
          </a:xfrm>
          <a:solidFill>
            <a:srgbClr val="AFE317"/>
          </a:solidFill>
        </p:grpSpPr>
        <p:sp>
          <p:nvSpPr>
            <p:cNvPr id="17" name="Rectangle 16"/>
            <p:cNvSpPr/>
            <p:nvPr/>
          </p:nvSpPr>
          <p:spPr>
            <a:xfrm>
              <a:off x="1043608" y="5445224"/>
              <a:ext cx="2026795" cy="10801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Rectangle 17"/>
            <p:cNvSpPr/>
            <p:nvPr/>
          </p:nvSpPr>
          <p:spPr>
            <a:xfrm>
              <a:off x="1790746" y="5483538"/>
              <a:ext cx="532517" cy="923330"/>
            </a:xfrm>
            <a:prstGeom prst="rect">
              <a:avLst/>
            </a:prstGeom>
            <a:grpFill/>
          </p:spPr>
          <p:txBody>
            <a:bodyPr wrap="none" lIns="91440" tIns="45720" rIns="91440" bIns="45720">
              <a:spAutoFit/>
            </a:bodyPr>
            <a:lstStyle/>
            <a:p>
              <a:pPr algn="ctr"/>
              <a:r>
                <a:rPr lang="fr-FR"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é</a:t>
              </a:r>
            </a:p>
          </p:txBody>
        </p:sp>
      </p:grpSp>
      <p:grpSp>
        <p:nvGrpSpPr>
          <p:cNvPr id="19" name="Groupe 18"/>
          <p:cNvGrpSpPr/>
          <p:nvPr/>
        </p:nvGrpSpPr>
        <p:grpSpPr>
          <a:xfrm>
            <a:off x="6351288" y="5549942"/>
            <a:ext cx="2026795" cy="1080120"/>
            <a:chOff x="6482687" y="5405143"/>
            <a:chExt cx="2026795" cy="1080120"/>
          </a:xfrm>
        </p:grpSpPr>
        <p:grpSp>
          <p:nvGrpSpPr>
            <p:cNvPr id="20" name="Groupe 19"/>
            <p:cNvGrpSpPr/>
            <p:nvPr/>
          </p:nvGrpSpPr>
          <p:grpSpPr>
            <a:xfrm>
              <a:off x="6482687" y="5405143"/>
              <a:ext cx="2026795" cy="1080120"/>
              <a:chOff x="6482687" y="5405143"/>
              <a:chExt cx="2026795" cy="1080120"/>
            </a:xfrm>
            <a:solidFill>
              <a:srgbClr val="AFE317"/>
            </a:solidFill>
          </p:grpSpPr>
          <p:sp>
            <p:nvSpPr>
              <p:cNvPr id="22" name="Rectangle 21"/>
              <p:cNvSpPr/>
              <p:nvPr/>
            </p:nvSpPr>
            <p:spPr>
              <a:xfrm>
                <a:off x="6482687" y="5405143"/>
                <a:ext cx="2026795" cy="10801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Rectangle 22"/>
              <p:cNvSpPr/>
              <p:nvPr/>
            </p:nvSpPr>
            <p:spPr>
              <a:xfrm>
                <a:off x="7403718" y="5489731"/>
                <a:ext cx="184731" cy="923330"/>
              </a:xfrm>
              <a:prstGeom prst="rect">
                <a:avLst/>
              </a:prstGeom>
              <a:grpFill/>
            </p:spPr>
            <p:txBody>
              <a:bodyPr wrap="none" lIns="91440" tIns="45720" rIns="91440" bIns="45720">
                <a:spAutoFit/>
              </a:bodyPr>
              <a:lstStyle/>
              <a:p>
                <a:pPr algn="ctr"/>
                <a:endParaRPr lang="fr-FR"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grpSp>
        <p:sp>
          <p:nvSpPr>
            <p:cNvPr id="21" name="Rectangle 20"/>
            <p:cNvSpPr/>
            <p:nvPr/>
          </p:nvSpPr>
          <p:spPr>
            <a:xfrm>
              <a:off x="7229824" y="5452340"/>
              <a:ext cx="532517" cy="923330"/>
            </a:xfrm>
            <a:prstGeom prst="rect">
              <a:avLst/>
            </a:prstGeom>
            <a:noFill/>
          </p:spPr>
          <p:txBody>
            <a:bodyPr wrap="none" lIns="91440" tIns="45720" rIns="91440" bIns="45720">
              <a:spAutoFit/>
            </a:bodyPr>
            <a:lstStyle/>
            <a:p>
              <a:pPr algn="ctr"/>
              <a:r>
                <a:rPr lang="fr-FR"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è</a:t>
              </a:r>
            </a:p>
          </p:txBody>
        </p:sp>
      </p:grpSp>
      <p:pic>
        <p:nvPicPr>
          <p:cNvPr id="3" name="Image 2"/>
          <p:cNvPicPr>
            <a:picLocks noChangeAspect="1"/>
          </p:cNvPicPr>
          <p:nvPr/>
        </p:nvPicPr>
        <p:blipFill>
          <a:blip r:embed="rId4"/>
          <a:stretch>
            <a:fillRect/>
          </a:stretch>
        </p:blipFill>
        <p:spPr>
          <a:xfrm>
            <a:off x="3173972" y="4596305"/>
            <a:ext cx="2619375" cy="2076450"/>
          </a:xfrm>
          <a:prstGeom prst="rect">
            <a:avLst/>
          </a:prstGeom>
        </p:spPr>
      </p:pic>
      <p:pic>
        <p:nvPicPr>
          <p:cNvPr id="25" name="Imag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6176" y="1290601"/>
            <a:ext cx="324329" cy="328213"/>
          </a:xfrm>
          <a:prstGeom prst="rect">
            <a:avLst/>
          </a:prstGeom>
        </p:spPr>
      </p:pic>
      <p:pic>
        <p:nvPicPr>
          <p:cNvPr id="26" name="Image 25">
            <a:extLst>
              <a:ext uri="{FF2B5EF4-FFF2-40B4-BE49-F238E27FC236}">
                <a16:creationId xmlns:a16="http://schemas.microsoft.com/office/drawing/2014/main" id="{4E91382D-33BE-4B1F-86B6-E4454AD241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454" y="261602"/>
            <a:ext cx="2526726" cy="2526726"/>
          </a:xfrm>
          <a:prstGeom prst="rect">
            <a:avLst/>
          </a:prstGeom>
        </p:spPr>
      </p:pic>
      <p:sp>
        <p:nvSpPr>
          <p:cNvPr id="24" name="ZoneTexte 23">
            <a:hlinkClick r:id="rId7" action="ppaction://hlinksldjump"/>
            <a:extLst>
              <a:ext uri="{FF2B5EF4-FFF2-40B4-BE49-F238E27FC236}">
                <a16:creationId xmlns:a16="http://schemas.microsoft.com/office/drawing/2014/main" id="{FA28BB66-4729-446F-8E97-AD3F50D858CB}"/>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kern="0" dirty="0">
                <a:solidFill>
                  <a:prstClr val="black"/>
                </a:solidFill>
                <a:latin typeface="The Hand"/>
              </a:rPr>
              <a:t>Table des matières</a:t>
            </a:r>
          </a:p>
        </p:txBody>
      </p:sp>
    </p:spTree>
    <p:extLst>
      <p:ext uri="{BB962C8B-B14F-4D97-AF65-F5344CB8AC3E}">
        <p14:creationId xmlns:p14="http://schemas.microsoft.com/office/powerpoint/2010/main" val="24488743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8" presetClass="exit" presetSubtype="12" fill="hold" nodeType="clickEffect">
                                  <p:stCondLst>
                                    <p:cond delay="0"/>
                                  </p:stCondLst>
                                  <p:childTnLst>
                                    <p:animEffect transition="out" filter="strips(downLeft)">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4913 0.04722 L -0.04913 0.04745 C -0.06059 0.06828 -0.05555 0.05949 -0.06441 0.07407 C -0.06719 0.08518 -0.06371 0.07407 -0.06979 0.08518 C -0.07153 0.08773 -0.07274 0.0912 -0.07413 0.09398 C -0.07639 0.1 -0.07934 0.10578 -0.0809 0.11227 C -0.08142 0.11412 -0.0816 0.11597 -0.08229 0.11782 C -0.08576 0.12685 -0.08976 0.13565 -0.09323 0.1449 C -0.09462 0.14838 -0.09496 0.15208 -0.09601 0.15578 C -0.09705 0.15949 -0.09896 0.16296 -0.10017 0.16666 C -0.10295 0.17569 -0.10573 0.18472 -0.10851 0.19398 C -0.10903 0.19583 -0.1092 0.19745 -0.10972 0.1993 C -0.11163 0.20509 -0.12309 0.23565 -0.12621 0.24652 C -0.12726 0.25 -0.12778 0.25393 -0.12899 0.2574 C -0.13229 0.26666 -0.13646 0.27546 -0.13993 0.28449 C -0.14045 0.28703 -0.1408 0.28935 -0.14132 0.2919 C -0.1434 0.30046 -0.14826 0.31203 -0.15087 0.31898 C -0.15226 0.32199 -0.15347 0.32523 -0.15521 0.32801 C -0.15712 0.33194 -0.15989 0.33518 -0.16198 0.33912 C -0.16996 0.35324 -0.17778 0.36759 -0.18524 0.3824 L -0.19358 0.39861 L -0.19635 0.4044 C -0.19705 0.40602 -0.19826 0.40764 -0.19896 0.40972 C -0.2 0.41203 -0.20069 0.41458 -0.20173 0.41713 C -0.21285 0.43889 -0.20608 0.4243 -0.21701 0.44051 C -0.21788 0.44213 -0.21858 0.44398 -0.21962 0.44583 C -0.22239 0.45069 -0.22517 0.45555 -0.22795 0.46041 C -0.22951 0.46342 -0.2309 0.4662 -0.23194 0.46967 C -0.23698 0.48356 -0.23316 0.48657 -0.24305 0.50231 C -0.25017 0.51342 -0.2559 0.52199 -0.26233 0.53495 C -0.26476 0.54004 -0.26667 0.54583 -0.2691 0.55115 C -0.26996 0.55301 -0.27083 0.55463 -0.2717 0.55648 C -0.28038 0.59051 -0.26892 0.54236 -0.27604 0.58009 C -0.27708 0.58588 -0.27917 0.59097 -0.28003 0.59629 C -0.28055 0.59953 -0.2809 0.60254 -0.28142 0.60532 C -0.28177 0.6074 -0.28246 0.60902 -0.28281 0.61111 C -0.28333 0.61319 -0.28385 0.61574 -0.28403 0.61828 C -0.28385 0.62777 -0.28351 0.63773 -0.28281 0.64722 C -0.28264 0.65092 -0.28142 0.65833 -0.28142 0.65856 L -0.28142 0.65833 " pathEditMode="relative" rAng="0" ptsTypes="AAAAAAAAAAAAAAAAAAAAAAAAAAAAAAAAAAAAAAAA">
                                      <p:cBhvr>
                                        <p:cTn id="12" dur="2000" fill="hold"/>
                                        <p:tgtEl>
                                          <p:spTgt spid="25"/>
                                        </p:tgtEl>
                                        <p:attrNameLst>
                                          <p:attrName>ppt_x</p:attrName>
                                          <p:attrName>ppt_y</p:attrName>
                                        </p:attrNameLst>
                                      </p:cBhvr>
                                      <p:rCtr x="-11753" y="30556"/>
                                    </p:animMotion>
                                  </p:childTnLst>
                                </p:cTn>
                              </p:par>
                            </p:childTnLst>
                          </p:cTn>
                        </p:par>
                      </p:childTnLst>
                    </p:cTn>
                  </p:par>
                </p:childTnLst>
              </p:cTn>
              <p:nextCondLst>
                <p:cond evt="onClick" delay="0">
                  <p:tgtEl>
                    <p:spTgt spid="19"/>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E9E7E6"/>
        </a:solidFill>
        <a:effectLst/>
      </p:bgPr>
    </p:bg>
    <p:spTree>
      <p:nvGrpSpPr>
        <p:cNvPr id="1" name=""/>
        <p:cNvGrpSpPr/>
        <p:nvPr/>
      </p:nvGrpSpPr>
      <p:grpSpPr>
        <a:xfrm>
          <a:off x="0" y="0"/>
          <a:ext cx="0" cy="0"/>
          <a:chOff x="0" y="0"/>
          <a:chExt cx="0" cy="0"/>
        </a:xfrm>
      </p:grpSpPr>
      <p:grpSp>
        <p:nvGrpSpPr>
          <p:cNvPr id="8" name="Groupe 7"/>
          <p:cNvGrpSpPr/>
          <p:nvPr/>
        </p:nvGrpSpPr>
        <p:grpSpPr>
          <a:xfrm>
            <a:off x="3124375" y="160113"/>
            <a:ext cx="2809142" cy="4470888"/>
            <a:chOff x="175846" y="457201"/>
            <a:chExt cx="3745523" cy="5961184"/>
          </a:xfrm>
        </p:grpSpPr>
        <p:sp>
          <p:nvSpPr>
            <p:cNvPr id="2" name="Rectangle à coins arrondis 1"/>
            <p:cNvSpPr/>
            <p:nvPr/>
          </p:nvSpPr>
          <p:spPr>
            <a:xfrm>
              <a:off x="175846" y="457201"/>
              <a:ext cx="3745523" cy="5961184"/>
            </a:xfrm>
            <a:prstGeom prst="roundRect">
              <a:avLst/>
            </a:prstGeom>
            <a:solidFill>
              <a:schemeClr val="bg1"/>
            </a:solidFill>
            <a:ln w="38100">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dirty="0">
                <a:solidFill>
                  <a:prstClr val="white"/>
                </a:solidFill>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13679" y="2566256"/>
              <a:ext cx="1731336" cy="1743073"/>
            </a:xfrm>
            <a:prstGeom prst="rect">
              <a:avLst/>
            </a:prstGeom>
          </p:spPr>
        </p:pic>
      </p:grpSp>
      <p:pic>
        <p:nvPicPr>
          <p:cNvPr id="10" name="Image 9">
            <a:extLst>
              <a:ext uri="{FF2B5EF4-FFF2-40B4-BE49-F238E27FC236}">
                <a16:creationId xmlns:a16="http://schemas.microsoft.com/office/drawing/2014/main" id="{A2C9BB25-73B7-41A6-851B-E446C2A4FC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3843" y="49339"/>
            <a:ext cx="3667978" cy="5501968"/>
          </a:xfrm>
          <a:prstGeom prst="rect">
            <a:avLst/>
          </a:prstGeom>
        </p:spPr>
      </p:pic>
      <p:grpSp>
        <p:nvGrpSpPr>
          <p:cNvPr id="16" name="Groupe 15"/>
          <p:cNvGrpSpPr/>
          <p:nvPr/>
        </p:nvGrpSpPr>
        <p:grpSpPr>
          <a:xfrm>
            <a:off x="1097580" y="5479967"/>
            <a:ext cx="2026795" cy="1080120"/>
            <a:chOff x="1043608" y="5445224"/>
            <a:chExt cx="2026795" cy="1080120"/>
          </a:xfrm>
          <a:solidFill>
            <a:srgbClr val="AFE317"/>
          </a:solidFill>
        </p:grpSpPr>
        <p:sp>
          <p:nvSpPr>
            <p:cNvPr id="17" name="Rectangle 16"/>
            <p:cNvSpPr/>
            <p:nvPr/>
          </p:nvSpPr>
          <p:spPr>
            <a:xfrm>
              <a:off x="1043608" y="5445224"/>
              <a:ext cx="2026795" cy="10801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8" name="Rectangle 17"/>
            <p:cNvSpPr/>
            <p:nvPr/>
          </p:nvSpPr>
          <p:spPr>
            <a:xfrm>
              <a:off x="1790746" y="5483538"/>
              <a:ext cx="532517" cy="923330"/>
            </a:xfrm>
            <a:prstGeom prst="rect">
              <a:avLst/>
            </a:prstGeom>
            <a:grpFill/>
          </p:spPr>
          <p:txBody>
            <a:bodyPr wrap="none" lIns="91440" tIns="45720" rIns="91440" bIns="45720">
              <a:spAutoFit/>
            </a:bodyPr>
            <a:lstStyle/>
            <a:p>
              <a:pPr algn="ctr"/>
              <a:r>
                <a:rPr lang="fr-FR"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é</a:t>
              </a:r>
            </a:p>
          </p:txBody>
        </p:sp>
      </p:grpSp>
      <p:grpSp>
        <p:nvGrpSpPr>
          <p:cNvPr id="19" name="Groupe 18"/>
          <p:cNvGrpSpPr/>
          <p:nvPr/>
        </p:nvGrpSpPr>
        <p:grpSpPr>
          <a:xfrm>
            <a:off x="6351288" y="5549942"/>
            <a:ext cx="2026795" cy="1080120"/>
            <a:chOff x="6482687" y="5405143"/>
            <a:chExt cx="2026795" cy="1080120"/>
          </a:xfrm>
        </p:grpSpPr>
        <p:grpSp>
          <p:nvGrpSpPr>
            <p:cNvPr id="20" name="Groupe 19"/>
            <p:cNvGrpSpPr/>
            <p:nvPr/>
          </p:nvGrpSpPr>
          <p:grpSpPr>
            <a:xfrm>
              <a:off x="6482687" y="5405143"/>
              <a:ext cx="2026795" cy="1080120"/>
              <a:chOff x="6482687" y="5405143"/>
              <a:chExt cx="2026795" cy="1080120"/>
            </a:xfrm>
            <a:solidFill>
              <a:srgbClr val="AFE317"/>
            </a:solidFill>
          </p:grpSpPr>
          <p:sp>
            <p:nvSpPr>
              <p:cNvPr id="22" name="Rectangle 21"/>
              <p:cNvSpPr/>
              <p:nvPr/>
            </p:nvSpPr>
            <p:spPr>
              <a:xfrm>
                <a:off x="6482687" y="5405143"/>
                <a:ext cx="2026795" cy="10801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3" name="Rectangle 22"/>
              <p:cNvSpPr/>
              <p:nvPr/>
            </p:nvSpPr>
            <p:spPr>
              <a:xfrm>
                <a:off x="7403718" y="5489731"/>
                <a:ext cx="184731" cy="923330"/>
              </a:xfrm>
              <a:prstGeom prst="rect">
                <a:avLst/>
              </a:prstGeom>
              <a:grpFill/>
            </p:spPr>
            <p:txBody>
              <a:bodyPr wrap="none" lIns="91440" tIns="45720" rIns="91440" bIns="45720">
                <a:spAutoFit/>
              </a:bodyPr>
              <a:lstStyle/>
              <a:p>
                <a:pPr algn="ctr"/>
                <a:endParaRPr lang="fr-FR"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grpSp>
        <p:sp>
          <p:nvSpPr>
            <p:cNvPr id="21" name="Rectangle 20"/>
            <p:cNvSpPr/>
            <p:nvPr/>
          </p:nvSpPr>
          <p:spPr>
            <a:xfrm>
              <a:off x="7229824" y="5452340"/>
              <a:ext cx="532517" cy="923330"/>
            </a:xfrm>
            <a:prstGeom prst="rect">
              <a:avLst/>
            </a:prstGeom>
            <a:noFill/>
          </p:spPr>
          <p:txBody>
            <a:bodyPr wrap="none" lIns="91440" tIns="45720" rIns="91440" bIns="45720">
              <a:spAutoFit/>
            </a:bodyPr>
            <a:lstStyle/>
            <a:p>
              <a:pPr algn="ctr"/>
              <a:r>
                <a:rPr lang="fr-FR"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è</a:t>
              </a:r>
            </a:p>
          </p:txBody>
        </p:sp>
      </p:grpSp>
      <p:pic>
        <p:nvPicPr>
          <p:cNvPr id="3" name="Image 2"/>
          <p:cNvPicPr>
            <a:picLocks noChangeAspect="1"/>
          </p:cNvPicPr>
          <p:nvPr/>
        </p:nvPicPr>
        <p:blipFill>
          <a:blip r:embed="rId4"/>
          <a:stretch>
            <a:fillRect/>
          </a:stretch>
        </p:blipFill>
        <p:spPr>
          <a:xfrm>
            <a:off x="3399569" y="4631000"/>
            <a:ext cx="2676525" cy="2181225"/>
          </a:xfrm>
          <a:prstGeom prst="rect">
            <a:avLst/>
          </a:prstGeom>
        </p:spPr>
      </p:pic>
      <p:pic>
        <p:nvPicPr>
          <p:cNvPr id="25" name="Imag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7990" y="1268760"/>
            <a:ext cx="509060" cy="515156"/>
          </a:xfrm>
          <a:prstGeom prst="rect">
            <a:avLst/>
          </a:prstGeom>
        </p:spPr>
      </p:pic>
      <p:pic>
        <p:nvPicPr>
          <p:cNvPr id="26" name="Image 25">
            <a:extLst>
              <a:ext uri="{FF2B5EF4-FFF2-40B4-BE49-F238E27FC236}">
                <a16:creationId xmlns:a16="http://schemas.microsoft.com/office/drawing/2014/main" id="{4E91382D-33BE-4B1F-86B6-E4454AD241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454" y="261602"/>
            <a:ext cx="2526726" cy="2526726"/>
          </a:xfrm>
          <a:prstGeom prst="rect">
            <a:avLst/>
          </a:prstGeom>
        </p:spPr>
      </p:pic>
      <p:sp>
        <p:nvSpPr>
          <p:cNvPr id="24" name="ZoneTexte 23">
            <a:hlinkClick r:id="rId7" action="ppaction://hlinksldjump"/>
            <a:extLst>
              <a:ext uri="{FF2B5EF4-FFF2-40B4-BE49-F238E27FC236}">
                <a16:creationId xmlns:a16="http://schemas.microsoft.com/office/drawing/2014/main" id="{D0DD3F06-F7EA-4AB1-A4D1-0A767989745A}"/>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kern="0" dirty="0">
                <a:solidFill>
                  <a:prstClr val="black"/>
                </a:solidFill>
                <a:latin typeface="The Hand"/>
              </a:rPr>
              <a:t>Table des matières</a:t>
            </a:r>
          </a:p>
        </p:txBody>
      </p:sp>
    </p:spTree>
    <p:extLst>
      <p:ext uri="{BB962C8B-B14F-4D97-AF65-F5344CB8AC3E}">
        <p14:creationId xmlns:p14="http://schemas.microsoft.com/office/powerpoint/2010/main" val="21618883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8" presetClass="exit" presetSubtype="12" fill="hold" nodeType="clickEffect">
                                  <p:stCondLst>
                                    <p:cond delay="0"/>
                                  </p:stCondLst>
                                  <p:childTnLst>
                                    <p:animEffect transition="out" filter="strips(downLeft)">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4913 0.04723 L -0.04913 0.04746 C -0.06059 0.06829 -0.05555 0.05949 -0.06441 0.07408 C -0.06718 0.08519 -0.06371 0.07408 -0.06979 0.08519 C -0.07152 0.08774 -0.07274 0.09121 -0.07413 0.09399 C -0.07639 0.1 -0.07934 0.10579 -0.0809 0.11227 C -0.08142 0.11412 -0.08159 0.11598 -0.08229 0.11783 C -0.08576 0.12686 -0.08975 0.13565 -0.09323 0.14491 C -0.09461 0.14838 -0.09496 0.15209 -0.096 0.15579 C -0.09704 0.15949 -0.09895 0.16297 -0.10017 0.16667 C -0.10295 0.1757 -0.10573 0.18473 -0.1085 0.19399 C -0.10902 0.19584 -0.1092 0.19746 -0.10972 0.19931 C -0.11163 0.2051 -0.12309 0.23565 -0.12621 0.24653 C -0.12725 0.25 -0.12777 0.25394 -0.12899 0.25741 C -0.13229 0.26667 -0.13645 0.27547 -0.13993 0.28449 C -0.14045 0.28704 -0.14079 0.28936 -0.14132 0.2919 C -0.1434 0.30047 -0.14826 0.31204 -0.15086 0.31899 C -0.15225 0.32199 -0.15347 0.32524 -0.1552 0.32801 C -0.15711 0.33195 -0.15989 0.33519 -0.16198 0.33912 C -0.16996 0.35324 -0.17777 0.3676 -0.18524 0.38241 L -0.19357 0.39861 L -0.19635 0.4044 C -0.19704 0.40602 -0.19826 0.40764 -0.19895 0.40973 C -0.2 0.41204 -0.20069 0.41459 -0.20173 0.41713 C -0.21284 0.43889 -0.20607 0.42431 -0.21701 0.44051 C -0.21788 0.44213 -0.21857 0.44399 -0.21961 0.44584 C -0.22239 0.4507 -0.22517 0.45556 -0.22795 0.46042 C -0.22951 0.46343 -0.2309 0.46621 -0.23194 0.46968 C -0.23698 0.48357 -0.23316 0.48658 -0.24305 0.50232 C -0.25017 0.51343 -0.2559 0.52199 -0.26232 0.53496 C -0.26475 0.54005 -0.26666 0.54584 -0.26909 0.55116 C -0.26996 0.55301 -0.27083 0.55463 -0.2717 0.55649 C -0.28038 0.59051 -0.26892 0.54236 -0.27604 0.5801 C -0.27708 0.58588 -0.27916 0.59098 -0.28003 0.5963 C -0.28055 0.59954 -0.2809 0.60255 -0.28142 0.60533 C -0.28177 0.60741 -0.28246 0.60903 -0.28281 0.61111 C -0.28333 0.6132 -0.28385 0.61574 -0.28402 0.61829 C -0.28385 0.62778 -0.2835 0.63774 -0.28281 0.64723 C -0.28264 0.65093 -0.28142 0.65834 -0.28142 0.65857 L -0.28142 0.65834 " pathEditMode="relative" rAng="0" ptsTypes="AAAAAAAAAAAAAAAAAAAAAAAAAAAAAAAAAAAAAAAA">
                                      <p:cBhvr>
                                        <p:cTn id="12" dur="2000" fill="hold"/>
                                        <p:tgtEl>
                                          <p:spTgt spid="25"/>
                                        </p:tgtEl>
                                        <p:attrNameLst>
                                          <p:attrName>ppt_x</p:attrName>
                                          <p:attrName>ppt_y</p:attrName>
                                        </p:attrNameLst>
                                      </p:cBhvr>
                                      <p:rCtr x="-11753" y="30556"/>
                                    </p:animMotion>
                                  </p:childTnLst>
                                </p:cTn>
                              </p:par>
                            </p:childTnLst>
                          </p:cTn>
                        </p:par>
                      </p:childTnLst>
                    </p:cTn>
                  </p:par>
                </p:childTnLst>
              </p:cTn>
              <p:nextCondLst>
                <p:cond evt="onClick" delay="0">
                  <p:tgtEl>
                    <p:spTgt spid="16"/>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E9E7E6"/>
        </a:solidFill>
        <a:effectLst/>
      </p:bgPr>
    </p:bg>
    <p:spTree>
      <p:nvGrpSpPr>
        <p:cNvPr id="1" name=""/>
        <p:cNvGrpSpPr/>
        <p:nvPr/>
      </p:nvGrpSpPr>
      <p:grpSpPr>
        <a:xfrm>
          <a:off x="0" y="0"/>
          <a:ext cx="0" cy="0"/>
          <a:chOff x="0" y="0"/>
          <a:chExt cx="0" cy="0"/>
        </a:xfrm>
      </p:grpSpPr>
      <p:grpSp>
        <p:nvGrpSpPr>
          <p:cNvPr id="8" name="Groupe 7"/>
          <p:cNvGrpSpPr/>
          <p:nvPr/>
        </p:nvGrpSpPr>
        <p:grpSpPr>
          <a:xfrm>
            <a:off x="3144374" y="980728"/>
            <a:ext cx="2809142" cy="4470888"/>
            <a:chOff x="175846" y="457201"/>
            <a:chExt cx="3745523" cy="5961184"/>
          </a:xfrm>
        </p:grpSpPr>
        <p:sp>
          <p:nvSpPr>
            <p:cNvPr id="2" name="Rectangle à coins arrondis 1"/>
            <p:cNvSpPr/>
            <p:nvPr/>
          </p:nvSpPr>
          <p:spPr>
            <a:xfrm>
              <a:off x="175846" y="457201"/>
              <a:ext cx="3745523" cy="5961184"/>
            </a:xfrm>
            <a:prstGeom prst="roundRect">
              <a:avLst/>
            </a:prstGeom>
            <a:solidFill>
              <a:schemeClr val="bg1"/>
            </a:solidFill>
            <a:ln w="38100">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dirty="0">
                <a:solidFill>
                  <a:prstClr val="white"/>
                </a:solidFill>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9150" y="2226764"/>
              <a:ext cx="3482219" cy="2422057"/>
            </a:xfrm>
            <a:prstGeom prst="rect">
              <a:avLst/>
            </a:prstGeom>
          </p:spPr>
        </p:pic>
      </p:grpSp>
      <p:pic>
        <p:nvPicPr>
          <p:cNvPr id="10" name="Image 9">
            <a:extLst>
              <a:ext uri="{FF2B5EF4-FFF2-40B4-BE49-F238E27FC236}">
                <a16:creationId xmlns:a16="http://schemas.microsoft.com/office/drawing/2014/main" id="{A2C9BB25-73B7-41A6-851B-E446C2A4FC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4739" y="741166"/>
            <a:ext cx="3565890" cy="5348836"/>
          </a:xfrm>
          <a:prstGeom prst="rect">
            <a:avLst/>
          </a:prstGeom>
        </p:spPr>
      </p:pic>
      <p:grpSp>
        <p:nvGrpSpPr>
          <p:cNvPr id="16" name="Groupe 15"/>
          <p:cNvGrpSpPr/>
          <p:nvPr/>
        </p:nvGrpSpPr>
        <p:grpSpPr>
          <a:xfrm>
            <a:off x="1097580" y="5479967"/>
            <a:ext cx="2026795" cy="1080120"/>
            <a:chOff x="1043608" y="5445224"/>
            <a:chExt cx="2026795" cy="1080120"/>
          </a:xfrm>
          <a:solidFill>
            <a:srgbClr val="AFE317"/>
          </a:solidFill>
        </p:grpSpPr>
        <p:sp>
          <p:nvSpPr>
            <p:cNvPr id="17" name="Rectangle 16"/>
            <p:cNvSpPr/>
            <p:nvPr/>
          </p:nvSpPr>
          <p:spPr>
            <a:xfrm>
              <a:off x="1043608" y="5445224"/>
              <a:ext cx="2026795" cy="10801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8" name="Rectangle 17"/>
            <p:cNvSpPr/>
            <p:nvPr/>
          </p:nvSpPr>
          <p:spPr>
            <a:xfrm>
              <a:off x="1790746" y="5483538"/>
              <a:ext cx="532517" cy="923330"/>
            </a:xfrm>
            <a:prstGeom prst="rect">
              <a:avLst/>
            </a:prstGeom>
            <a:grpFill/>
          </p:spPr>
          <p:txBody>
            <a:bodyPr wrap="none" lIns="91440" tIns="45720" rIns="91440" bIns="45720">
              <a:spAutoFit/>
            </a:bodyPr>
            <a:lstStyle/>
            <a:p>
              <a:pPr algn="ctr"/>
              <a:r>
                <a:rPr lang="fr-FR"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é</a:t>
              </a:r>
            </a:p>
          </p:txBody>
        </p:sp>
      </p:grpSp>
      <p:grpSp>
        <p:nvGrpSpPr>
          <p:cNvPr id="19" name="Groupe 18"/>
          <p:cNvGrpSpPr/>
          <p:nvPr/>
        </p:nvGrpSpPr>
        <p:grpSpPr>
          <a:xfrm>
            <a:off x="6351288" y="5549942"/>
            <a:ext cx="2026795" cy="1080120"/>
            <a:chOff x="6482687" y="5405143"/>
            <a:chExt cx="2026795" cy="1080120"/>
          </a:xfrm>
        </p:grpSpPr>
        <p:grpSp>
          <p:nvGrpSpPr>
            <p:cNvPr id="20" name="Groupe 19"/>
            <p:cNvGrpSpPr/>
            <p:nvPr/>
          </p:nvGrpSpPr>
          <p:grpSpPr>
            <a:xfrm>
              <a:off x="6482687" y="5405143"/>
              <a:ext cx="2026795" cy="1080120"/>
              <a:chOff x="6482687" y="5405143"/>
              <a:chExt cx="2026795" cy="1080120"/>
            </a:xfrm>
            <a:solidFill>
              <a:srgbClr val="AFE317"/>
            </a:solidFill>
          </p:grpSpPr>
          <p:sp>
            <p:nvSpPr>
              <p:cNvPr id="22" name="Rectangle 21"/>
              <p:cNvSpPr/>
              <p:nvPr/>
            </p:nvSpPr>
            <p:spPr>
              <a:xfrm>
                <a:off x="6482687" y="5405143"/>
                <a:ext cx="2026795" cy="10801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3" name="Rectangle 22"/>
              <p:cNvSpPr/>
              <p:nvPr/>
            </p:nvSpPr>
            <p:spPr>
              <a:xfrm>
                <a:off x="7403718" y="5489731"/>
                <a:ext cx="184731" cy="923330"/>
              </a:xfrm>
              <a:prstGeom prst="rect">
                <a:avLst/>
              </a:prstGeom>
              <a:grpFill/>
            </p:spPr>
            <p:txBody>
              <a:bodyPr wrap="none" lIns="91440" tIns="45720" rIns="91440" bIns="45720">
                <a:spAutoFit/>
              </a:bodyPr>
              <a:lstStyle/>
              <a:p>
                <a:pPr algn="ctr"/>
                <a:endParaRPr lang="fr-FR"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grpSp>
        <p:sp>
          <p:nvSpPr>
            <p:cNvPr id="21" name="Rectangle 20"/>
            <p:cNvSpPr/>
            <p:nvPr/>
          </p:nvSpPr>
          <p:spPr>
            <a:xfrm>
              <a:off x="7229824" y="5452340"/>
              <a:ext cx="532517" cy="923330"/>
            </a:xfrm>
            <a:prstGeom prst="rect">
              <a:avLst/>
            </a:prstGeom>
            <a:noFill/>
          </p:spPr>
          <p:txBody>
            <a:bodyPr wrap="none" lIns="91440" tIns="45720" rIns="91440" bIns="45720">
              <a:spAutoFit/>
            </a:bodyPr>
            <a:lstStyle/>
            <a:p>
              <a:pPr algn="ctr"/>
              <a:r>
                <a:rPr lang="fr-FR"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è</a:t>
              </a:r>
            </a:p>
          </p:txBody>
        </p:sp>
      </p:grpSp>
      <p:pic>
        <p:nvPicPr>
          <p:cNvPr id="3" name="Image 2"/>
          <p:cNvPicPr>
            <a:picLocks noChangeAspect="1"/>
          </p:cNvPicPr>
          <p:nvPr/>
        </p:nvPicPr>
        <p:blipFill>
          <a:blip r:embed="rId4"/>
          <a:stretch>
            <a:fillRect/>
          </a:stretch>
        </p:blipFill>
        <p:spPr>
          <a:xfrm>
            <a:off x="3404010" y="4495666"/>
            <a:ext cx="2714625" cy="2352675"/>
          </a:xfrm>
          <a:prstGeom prst="rect">
            <a:avLst/>
          </a:prstGeom>
        </p:spPr>
      </p:pic>
      <p:pic>
        <p:nvPicPr>
          <p:cNvPr id="25" name="Imag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3259" y="1268760"/>
            <a:ext cx="509060" cy="515156"/>
          </a:xfrm>
          <a:prstGeom prst="rect">
            <a:avLst/>
          </a:prstGeom>
        </p:spPr>
      </p:pic>
      <p:pic>
        <p:nvPicPr>
          <p:cNvPr id="26" name="Image 25">
            <a:extLst>
              <a:ext uri="{FF2B5EF4-FFF2-40B4-BE49-F238E27FC236}">
                <a16:creationId xmlns:a16="http://schemas.microsoft.com/office/drawing/2014/main" id="{4E91382D-33BE-4B1F-86B6-E4454AD241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454" y="261602"/>
            <a:ext cx="2526726" cy="2526726"/>
          </a:xfrm>
          <a:prstGeom prst="rect">
            <a:avLst/>
          </a:prstGeom>
        </p:spPr>
      </p:pic>
      <p:sp>
        <p:nvSpPr>
          <p:cNvPr id="24" name="ZoneTexte 23">
            <a:hlinkClick r:id="rId7" action="ppaction://hlinksldjump"/>
            <a:extLst>
              <a:ext uri="{FF2B5EF4-FFF2-40B4-BE49-F238E27FC236}">
                <a16:creationId xmlns:a16="http://schemas.microsoft.com/office/drawing/2014/main" id="{4D274A6B-4427-4D2B-AE5F-0110BB9E6355}"/>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kern="0" dirty="0">
                <a:solidFill>
                  <a:prstClr val="black"/>
                </a:solidFill>
                <a:latin typeface="The Hand"/>
              </a:rPr>
              <a:t>Table des matières</a:t>
            </a:r>
          </a:p>
        </p:txBody>
      </p:sp>
    </p:spTree>
    <p:extLst>
      <p:ext uri="{BB962C8B-B14F-4D97-AF65-F5344CB8AC3E}">
        <p14:creationId xmlns:p14="http://schemas.microsoft.com/office/powerpoint/2010/main" val="38013467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8" presetClass="exit" presetSubtype="12" fill="hold" nodeType="clickEffect">
                                  <p:stCondLst>
                                    <p:cond delay="0"/>
                                  </p:stCondLst>
                                  <p:childTnLst>
                                    <p:animEffect transition="out" filter="strips(downLeft)">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4913 0.04723 L -0.04913 0.04746 C -0.06059 0.06829 -0.05555 0.05949 -0.06441 0.07408 C -0.06719 0.08519 -0.06371 0.07408 -0.06979 0.08519 C -0.07153 0.08774 -0.07274 0.09121 -0.07413 0.09399 C -0.07639 0.1 -0.07934 0.10579 -0.0809 0.11227 C -0.08142 0.11412 -0.0816 0.11598 -0.08229 0.11783 C -0.08576 0.12686 -0.08976 0.13565 -0.09323 0.14491 C -0.09462 0.14838 -0.09496 0.15209 -0.09601 0.15579 C -0.09705 0.15949 -0.09896 0.16297 -0.10017 0.16667 C -0.10295 0.1757 -0.10573 0.18473 -0.10851 0.19399 C -0.10903 0.19584 -0.1092 0.19746 -0.10972 0.19931 C -0.11163 0.2051 -0.12309 0.23565 -0.12621 0.24653 C -0.12726 0.25 -0.12778 0.25394 -0.12899 0.25741 C -0.13229 0.26667 -0.13646 0.27547 -0.13993 0.28449 C -0.14045 0.28704 -0.1408 0.28936 -0.14132 0.2919 C -0.1434 0.30047 -0.14826 0.31204 -0.15087 0.31899 C -0.15226 0.32199 -0.15347 0.32524 -0.15521 0.32801 C -0.15712 0.33195 -0.15989 0.33519 -0.16198 0.33912 C -0.16996 0.35324 -0.17778 0.3676 -0.18524 0.38241 L -0.19358 0.39861 L -0.19635 0.4044 C -0.19705 0.40602 -0.19826 0.40764 -0.19896 0.40973 C -0.2 0.41204 -0.20069 0.41459 -0.20173 0.41713 C -0.21285 0.43889 -0.20608 0.42431 -0.21701 0.44051 C -0.21788 0.44213 -0.21858 0.44399 -0.21962 0.44584 C -0.22239 0.4507 -0.22517 0.45556 -0.22795 0.46042 C -0.22951 0.46343 -0.2309 0.46621 -0.23194 0.46968 C -0.23698 0.48357 -0.23316 0.48658 -0.24305 0.50232 C -0.25017 0.51343 -0.2559 0.52199 -0.26233 0.53496 C -0.26476 0.54005 -0.26667 0.54584 -0.2691 0.55116 C -0.26996 0.55301 -0.27083 0.55463 -0.2717 0.55649 C -0.28038 0.59051 -0.26892 0.54236 -0.27604 0.5801 C -0.27708 0.58588 -0.27917 0.59098 -0.28003 0.5963 C -0.28055 0.59954 -0.2809 0.60255 -0.28142 0.60533 C -0.28177 0.60741 -0.28246 0.60903 -0.28281 0.61111 C -0.28333 0.6132 -0.28385 0.61574 -0.28403 0.61829 C -0.28385 0.62778 -0.28351 0.63774 -0.28281 0.64723 C -0.28264 0.65093 -0.28142 0.65834 -0.28142 0.65857 L -0.28142 0.65834 " pathEditMode="relative" rAng="0" ptsTypes="AAAAAAAAAAAAAAAAAAAAAAAAAAAAAAAAAAAAAAAA">
                                      <p:cBhvr>
                                        <p:cTn id="12" dur="2000" fill="hold"/>
                                        <p:tgtEl>
                                          <p:spTgt spid="25"/>
                                        </p:tgtEl>
                                        <p:attrNameLst>
                                          <p:attrName>ppt_x</p:attrName>
                                          <p:attrName>ppt_y</p:attrName>
                                        </p:attrNameLst>
                                      </p:cBhvr>
                                      <p:rCtr x="-11753" y="30556"/>
                                    </p:animMotion>
                                  </p:childTnLst>
                                </p:cTn>
                              </p:par>
                            </p:childTnLst>
                          </p:cTn>
                        </p:par>
                      </p:childTnLst>
                    </p:cTn>
                  </p:par>
                </p:childTnLst>
              </p:cTn>
              <p:nextCondLst>
                <p:cond evt="onClick" delay="0">
                  <p:tgtEl>
                    <p:spTgt spid="16"/>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E9E7E6"/>
        </a:solidFill>
        <a:effectLst/>
      </p:bgPr>
    </p:bg>
    <p:spTree>
      <p:nvGrpSpPr>
        <p:cNvPr id="1" name=""/>
        <p:cNvGrpSpPr/>
        <p:nvPr/>
      </p:nvGrpSpPr>
      <p:grpSpPr>
        <a:xfrm>
          <a:off x="0" y="0"/>
          <a:ext cx="0" cy="0"/>
          <a:chOff x="0" y="0"/>
          <a:chExt cx="0" cy="0"/>
        </a:xfrm>
      </p:grpSpPr>
      <p:grpSp>
        <p:nvGrpSpPr>
          <p:cNvPr id="8" name="Groupe 7"/>
          <p:cNvGrpSpPr/>
          <p:nvPr/>
        </p:nvGrpSpPr>
        <p:grpSpPr>
          <a:xfrm>
            <a:off x="3144374" y="980728"/>
            <a:ext cx="2809142" cy="4470888"/>
            <a:chOff x="175846" y="457201"/>
            <a:chExt cx="3745523" cy="5961184"/>
          </a:xfrm>
        </p:grpSpPr>
        <p:sp>
          <p:nvSpPr>
            <p:cNvPr id="2" name="Rectangle à coins arrondis 1"/>
            <p:cNvSpPr/>
            <p:nvPr/>
          </p:nvSpPr>
          <p:spPr>
            <a:xfrm>
              <a:off x="175846" y="457201"/>
              <a:ext cx="3745523" cy="5961184"/>
            </a:xfrm>
            <a:prstGeom prst="roundRect">
              <a:avLst/>
            </a:prstGeom>
            <a:solidFill>
              <a:schemeClr val="bg1"/>
            </a:solidFill>
            <a:ln w="38100">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dirty="0">
                <a:solidFill>
                  <a:prstClr val="white"/>
                </a:solidFill>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13679" y="2908196"/>
              <a:ext cx="1731336" cy="1059192"/>
            </a:xfrm>
            <a:prstGeom prst="rect">
              <a:avLst/>
            </a:prstGeom>
          </p:spPr>
        </p:pic>
      </p:grpSp>
      <p:pic>
        <p:nvPicPr>
          <p:cNvPr id="10" name="Image 9">
            <a:extLst>
              <a:ext uri="{FF2B5EF4-FFF2-40B4-BE49-F238E27FC236}">
                <a16:creationId xmlns:a16="http://schemas.microsoft.com/office/drawing/2014/main" id="{A2C9BB25-73B7-41A6-851B-E446C2A4FC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8651" y="838384"/>
            <a:ext cx="3403908" cy="5105862"/>
          </a:xfrm>
          <a:prstGeom prst="rect">
            <a:avLst/>
          </a:prstGeom>
        </p:spPr>
      </p:pic>
      <p:grpSp>
        <p:nvGrpSpPr>
          <p:cNvPr id="16" name="Groupe 15"/>
          <p:cNvGrpSpPr/>
          <p:nvPr/>
        </p:nvGrpSpPr>
        <p:grpSpPr>
          <a:xfrm>
            <a:off x="1097580" y="5479967"/>
            <a:ext cx="2026795" cy="1080120"/>
            <a:chOff x="1043608" y="5445224"/>
            <a:chExt cx="2026795" cy="1080120"/>
          </a:xfrm>
          <a:solidFill>
            <a:srgbClr val="AFE317"/>
          </a:solidFill>
        </p:grpSpPr>
        <p:sp>
          <p:nvSpPr>
            <p:cNvPr id="17" name="Rectangle 16"/>
            <p:cNvSpPr/>
            <p:nvPr/>
          </p:nvSpPr>
          <p:spPr>
            <a:xfrm>
              <a:off x="1043608" y="5445224"/>
              <a:ext cx="2026795" cy="10801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8" name="Rectangle 17"/>
            <p:cNvSpPr/>
            <p:nvPr/>
          </p:nvSpPr>
          <p:spPr>
            <a:xfrm>
              <a:off x="1790746" y="5483538"/>
              <a:ext cx="532517" cy="923330"/>
            </a:xfrm>
            <a:prstGeom prst="rect">
              <a:avLst/>
            </a:prstGeom>
            <a:grpFill/>
          </p:spPr>
          <p:txBody>
            <a:bodyPr wrap="none" lIns="91440" tIns="45720" rIns="91440" bIns="45720">
              <a:spAutoFit/>
            </a:bodyPr>
            <a:lstStyle/>
            <a:p>
              <a:pPr algn="ctr"/>
              <a:r>
                <a:rPr lang="fr-FR"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é</a:t>
              </a:r>
            </a:p>
          </p:txBody>
        </p:sp>
      </p:grpSp>
      <p:grpSp>
        <p:nvGrpSpPr>
          <p:cNvPr id="19" name="Groupe 18"/>
          <p:cNvGrpSpPr/>
          <p:nvPr/>
        </p:nvGrpSpPr>
        <p:grpSpPr>
          <a:xfrm>
            <a:off x="6351288" y="5549942"/>
            <a:ext cx="2026795" cy="1080120"/>
            <a:chOff x="6482687" y="5405143"/>
            <a:chExt cx="2026795" cy="1080120"/>
          </a:xfrm>
        </p:grpSpPr>
        <p:grpSp>
          <p:nvGrpSpPr>
            <p:cNvPr id="20" name="Groupe 19"/>
            <p:cNvGrpSpPr/>
            <p:nvPr/>
          </p:nvGrpSpPr>
          <p:grpSpPr>
            <a:xfrm>
              <a:off x="6482687" y="5405143"/>
              <a:ext cx="2026795" cy="1080120"/>
              <a:chOff x="6482687" y="5405143"/>
              <a:chExt cx="2026795" cy="1080120"/>
            </a:xfrm>
            <a:solidFill>
              <a:srgbClr val="AFE317"/>
            </a:solidFill>
          </p:grpSpPr>
          <p:sp>
            <p:nvSpPr>
              <p:cNvPr id="22" name="Rectangle 21"/>
              <p:cNvSpPr/>
              <p:nvPr/>
            </p:nvSpPr>
            <p:spPr>
              <a:xfrm>
                <a:off x="6482687" y="5405143"/>
                <a:ext cx="2026795" cy="10801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3" name="Rectangle 22"/>
              <p:cNvSpPr/>
              <p:nvPr/>
            </p:nvSpPr>
            <p:spPr>
              <a:xfrm>
                <a:off x="7403718" y="5489731"/>
                <a:ext cx="184731" cy="923330"/>
              </a:xfrm>
              <a:prstGeom prst="rect">
                <a:avLst/>
              </a:prstGeom>
              <a:grpFill/>
            </p:spPr>
            <p:txBody>
              <a:bodyPr wrap="none" lIns="91440" tIns="45720" rIns="91440" bIns="45720">
                <a:spAutoFit/>
              </a:bodyPr>
              <a:lstStyle/>
              <a:p>
                <a:pPr algn="ctr"/>
                <a:endParaRPr lang="fr-FR"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grpSp>
        <p:sp>
          <p:nvSpPr>
            <p:cNvPr id="21" name="Rectangle 20"/>
            <p:cNvSpPr/>
            <p:nvPr/>
          </p:nvSpPr>
          <p:spPr>
            <a:xfrm>
              <a:off x="7229824" y="5452340"/>
              <a:ext cx="532517" cy="923330"/>
            </a:xfrm>
            <a:prstGeom prst="rect">
              <a:avLst/>
            </a:prstGeom>
            <a:noFill/>
          </p:spPr>
          <p:txBody>
            <a:bodyPr wrap="none" lIns="91440" tIns="45720" rIns="91440" bIns="45720">
              <a:spAutoFit/>
            </a:bodyPr>
            <a:lstStyle/>
            <a:p>
              <a:pPr algn="ctr"/>
              <a:r>
                <a:rPr lang="fr-FR"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è</a:t>
              </a:r>
            </a:p>
          </p:txBody>
        </p:sp>
      </p:grpSp>
      <p:pic>
        <p:nvPicPr>
          <p:cNvPr id="3" name="Image 2"/>
          <p:cNvPicPr>
            <a:picLocks noChangeAspect="1"/>
          </p:cNvPicPr>
          <p:nvPr/>
        </p:nvPicPr>
        <p:blipFill>
          <a:blip r:embed="rId4"/>
          <a:stretch>
            <a:fillRect/>
          </a:stretch>
        </p:blipFill>
        <p:spPr>
          <a:xfrm>
            <a:off x="3693264" y="4666670"/>
            <a:ext cx="2260252" cy="2159968"/>
          </a:xfrm>
          <a:prstGeom prst="rect">
            <a:avLst/>
          </a:prstGeom>
        </p:spPr>
      </p:pic>
      <p:pic>
        <p:nvPicPr>
          <p:cNvPr id="25" name="Imag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8282" y="1268760"/>
            <a:ext cx="509060" cy="515156"/>
          </a:xfrm>
          <a:prstGeom prst="rect">
            <a:avLst/>
          </a:prstGeom>
        </p:spPr>
      </p:pic>
      <p:pic>
        <p:nvPicPr>
          <p:cNvPr id="26" name="Image 25">
            <a:extLst>
              <a:ext uri="{FF2B5EF4-FFF2-40B4-BE49-F238E27FC236}">
                <a16:creationId xmlns:a16="http://schemas.microsoft.com/office/drawing/2014/main" id="{4E91382D-33BE-4B1F-86B6-E4454AD241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454" y="261602"/>
            <a:ext cx="2526726" cy="2526726"/>
          </a:xfrm>
          <a:prstGeom prst="rect">
            <a:avLst/>
          </a:prstGeom>
        </p:spPr>
      </p:pic>
      <p:sp>
        <p:nvSpPr>
          <p:cNvPr id="24" name="ZoneTexte 23">
            <a:hlinkClick r:id="rId7" action="ppaction://hlinksldjump"/>
            <a:extLst>
              <a:ext uri="{FF2B5EF4-FFF2-40B4-BE49-F238E27FC236}">
                <a16:creationId xmlns:a16="http://schemas.microsoft.com/office/drawing/2014/main" id="{7E231F5E-7368-434E-AB00-75E8595A61A8}"/>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kern="0" dirty="0">
                <a:solidFill>
                  <a:prstClr val="black"/>
                </a:solidFill>
                <a:latin typeface="The Hand"/>
              </a:rPr>
              <a:t>Table des matières</a:t>
            </a:r>
          </a:p>
        </p:txBody>
      </p:sp>
    </p:spTree>
    <p:extLst>
      <p:ext uri="{BB962C8B-B14F-4D97-AF65-F5344CB8AC3E}">
        <p14:creationId xmlns:p14="http://schemas.microsoft.com/office/powerpoint/2010/main" val="23305440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8" presetClass="exit" presetSubtype="12" fill="hold" nodeType="clickEffect">
                                  <p:stCondLst>
                                    <p:cond delay="0"/>
                                  </p:stCondLst>
                                  <p:childTnLst>
                                    <p:animEffect transition="out" filter="strips(downLeft)">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4913 0.04723 L -0.04913 0.04746 C -0.06059 0.06829 -0.05555 0.05949 -0.06441 0.07408 C -0.06718 0.08519 -0.06371 0.07408 -0.06979 0.08519 C -0.07152 0.08774 -0.07274 0.09121 -0.07413 0.09399 C -0.07639 0.1 -0.07934 0.10579 -0.0809 0.11227 C -0.08142 0.11412 -0.08159 0.11598 -0.08229 0.11783 C -0.08576 0.12686 -0.08975 0.13565 -0.09323 0.14491 C -0.09461 0.14838 -0.09496 0.15209 -0.096 0.15579 C -0.09704 0.15949 -0.09895 0.16297 -0.10017 0.16667 C -0.10295 0.1757 -0.10573 0.18473 -0.1085 0.19399 C -0.10902 0.19584 -0.1092 0.19746 -0.10972 0.19931 C -0.11163 0.2051 -0.12309 0.23565 -0.12621 0.24653 C -0.12725 0.25 -0.12777 0.25394 -0.12899 0.25741 C -0.13229 0.26667 -0.13645 0.27547 -0.13993 0.28449 C -0.14045 0.28704 -0.14079 0.28936 -0.14132 0.2919 C -0.1434 0.30047 -0.14826 0.31204 -0.15086 0.31899 C -0.15225 0.32199 -0.15347 0.32524 -0.1552 0.32801 C -0.15711 0.33195 -0.15989 0.33519 -0.16198 0.33912 C -0.16996 0.35324 -0.17777 0.3676 -0.18524 0.38241 L -0.19357 0.39861 L -0.19635 0.4044 C -0.19704 0.40602 -0.19826 0.40764 -0.19895 0.40973 C -0.2 0.41204 -0.20069 0.41459 -0.20173 0.41713 C -0.21284 0.43889 -0.20607 0.42431 -0.21701 0.44051 C -0.21788 0.44213 -0.21857 0.44399 -0.21961 0.44584 C -0.22239 0.4507 -0.22517 0.45556 -0.22795 0.46042 C -0.22951 0.46343 -0.2309 0.46621 -0.23194 0.46968 C -0.23698 0.48357 -0.23316 0.48658 -0.24305 0.50232 C -0.25017 0.51343 -0.2559 0.52199 -0.26232 0.53496 C -0.26475 0.54005 -0.26666 0.54584 -0.26909 0.55116 C -0.26996 0.55301 -0.27083 0.55463 -0.2717 0.55649 C -0.28038 0.59051 -0.26892 0.54236 -0.27604 0.5801 C -0.27708 0.58588 -0.27916 0.59098 -0.28003 0.5963 C -0.28055 0.59954 -0.2809 0.60255 -0.28142 0.60533 C -0.28177 0.60741 -0.28246 0.60903 -0.28281 0.61111 C -0.28333 0.6132 -0.28385 0.61574 -0.28402 0.61829 C -0.28385 0.62778 -0.2835 0.63774 -0.28281 0.64723 C -0.28264 0.65093 -0.28142 0.65834 -0.28142 0.65857 L -0.28142 0.65834 " pathEditMode="relative" rAng="0" ptsTypes="AAAAAAAAAAAAAAAAAAAAAAAAAAAAAAAAAAAAAAAA">
                                      <p:cBhvr>
                                        <p:cTn id="12" dur="2000" fill="hold"/>
                                        <p:tgtEl>
                                          <p:spTgt spid="25"/>
                                        </p:tgtEl>
                                        <p:attrNameLst>
                                          <p:attrName>ppt_x</p:attrName>
                                          <p:attrName>ppt_y</p:attrName>
                                        </p:attrNameLst>
                                      </p:cBhvr>
                                      <p:rCtr x="-11753" y="30556"/>
                                    </p:animMotion>
                                  </p:childTnLst>
                                </p:cTn>
                              </p:par>
                            </p:childTnLst>
                          </p:cTn>
                        </p:par>
                      </p:childTnLst>
                    </p:cTn>
                  </p:par>
                </p:childTnLst>
              </p:cTn>
              <p:nextCondLst>
                <p:cond evt="onClick" delay="0">
                  <p:tgtEl>
                    <p:spTgt spid="16"/>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E9E7E6"/>
        </a:solidFill>
        <a:effectLst/>
      </p:bgPr>
    </p:bg>
    <p:spTree>
      <p:nvGrpSpPr>
        <p:cNvPr id="1" name=""/>
        <p:cNvGrpSpPr/>
        <p:nvPr/>
      </p:nvGrpSpPr>
      <p:grpSpPr>
        <a:xfrm>
          <a:off x="0" y="0"/>
          <a:ext cx="0" cy="0"/>
          <a:chOff x="0" y="0"/>
          <a:chExt cx="0" cy="0"/>
        </a:xfrm>
      </p:grpSpPr>
      <p:grpSp>
        <p:nvGrpSpPr>
          <p:cNvPr id="8" name="Groupe 7"/>
          <p:cNvGrpSpPr/>
          <p:nvPr/>
        </p:nvGrpSpPr>
        <p:grpSpPr>
          <a:xfrm>
            <a:off x="3144374" y="980728"/>
            <a:ext cx="2809142" cy="4470888"/>
            <a:chOff x="175846" y="457201"/>
            <a:chExt cx="3745523" cy="5961184"/>
          </a:xfrm>
        </p:grpSpPr>
        <p:sp>
          <p:nvSpPr>
            <p:cNvPr id="2" name="Rectangle à coins arrondis 1"/>
            <p:cNvSpPr/>
            <p:nvPr/>
          </p:nvSpPr>
          <p:spPr>
            <a:xfrm>
              <a:off x="175846" y="457201"/>
              <a:ext cx="3745523" cy="5961184"/>
            </a:xfrm>
            <a:prstGeom prst="roundRect">
              <a:avLst/>
            </a:prstGeom>
            <a:solidFill>
              <a:schemeClr val="bg1"/>
            </a:solidFill>
            <a:ln w="38100">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dirty="0">
                <a:solidFill>
                  <a:prstClr val="white"/>
                </a:solidFill>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49206" y="2295013"/>
              <a:ext cx="2798803" cy="1535220"/>
            </a:xfrm>
            <a:prstGeom prst="rect">
              <a:avLst/>
            </a:prstGeom>
          </p:spPr>
        </p:pic>
      </p:grpSp>
      <p:pic>
        <p:nvPicPr>
          <p:cNvPr id="10" name="Image 9">
            <a:extLst>
              <a:ext uri="{FF2B5EF4-FFF2-40B4-BE49-F238E27FC236}">
                <a16:creationId xmlns:a16="http://schemas.microsoft.com/office/drawing/2014/main" id="{A2C9BB25-73B7-41A6-851B-E446C2A4FC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9804" y="534343"/>
            <a:ext cx="3575771" cy="5363657"/>
          </a:xfrm>
          <a:prstGeom prst="rect">
            <a:avLst/>
          </a:prstGeom>
        </p:spPr>
      </p:pic>
      <p:grpSp>
        <p:nvGrpSpPr>
          <p:cNvPr id="17" name="Groupe 16"/>
          <p:cNvGrpSpPr/>
          <p:nvPr/>
        </p:nvGrpSpPr>
        <p:grpSpPr>
          <a:xfrm>
            <a:off x="1097580" y="5479967"/>
            <a:ext cx="2026795" cy="1080120"/>
            <a:chOff x="1043608" y="5445224"/>
            <a:chExt cx="2026795" cy="1080120"/>
          </a:xfrm>
          <a:solidFill>
            <a:srgbClr val="AFE317"/>
          </a:solidFill>
        </p:grpSpPr>
        <p:sp>
          <p:nvSpPr>
            <p:cNvPr id="18" name="Rectangle 17"/>
            <p:cNvSpPr/>
            <p:nvPr/>
          </p:nvSpPr>
          <p:spPr>
            <a:xfrm>
              <a:off x="1043608" y="5445224"/>
              <a:ext cx="2026795" cy="10801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9" name="Rectangle 18"/>
            <p:cNvSpPr/>
            <p:nvPr/>
          </p:nvSpPr>
          <p:spPr>
            <a:xfrm>
              <a:off x="1790746" y="5483538"/>
              <a:ext cx="532517" cy="923330"/>
            </a:xfrm>
            <a:prstGeom prst="rect">
              <a:avLst/>
            </a:prstGeom>
            <a:grpFill/>
          </p:spPr>
          <p:txBody>
            <a:bodyPr wrap="none" lIns="91440" tIns="45720" rIns="91440" bIns="45720">
              <a:spAutoFit/>
            </a:bodyPr>
            <a:lstStyle/>
            <a:p>
              <a:pPr algn="ctr"/>
              <a:r>
                <a:rPr lang="fr-FR"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é</a:t>
              </a:r>
            </a:p>
          </p:txBody>
        </p:sp>
      </p:grpSp>
      <p:grpSp>
        <p:nvGrpSpPr>
          <p:cNvPr id="20" name="Groupe 19"/>
          <p:cNvGrpSpPr/>
          <p:nvPr/>
        </p:nvGrpSpPr>
        <p:grpSpPr>
          <a:xfrm>
            <a:off x="6351288" y="5549942"/>
            <a:ext cx="2026795" cy="1080120"/>
            <a:chOff x="6482687" y="5405143"/>
            <a:chExt cx="2026795" cy="1080120"/>
          </a:xfrm>
        </p:grpSpPr>
        <p:grpSp>
          <p:nvGrpSpPr>
            <p:cNvPr id="21" name="Groupe 20"/>
            <p:cNvGrpSpPr/>
            <p:nvPr/>
          </p:nvGrpSpPr>
          <p:grpSpPr>
            <a:xfrm>
              <a:off x="6482687" y="5405143"/>
              <a:ext cx="2026795" cy="1080120"/>
              <a:chOff x="6482687" y="5405143"/>
              <a:chExt cx="2026795" cy="1080120"/>
            </a:xfrm>
            <a:solidFill>
              <a:srgbClr val="AFE317"/>
            </a:solidFill>
          </p:grpSpPr>
          <p:sp>
            <p:nvSpPr>
              <p:cNvPr id="23" name="Rectangle 22"/>
              <p:cNvSpPr/>
              <p:nvPr/>
            </p:nvSpPr>
            <p:spPr>
              <a:xfrm>
                <a:off x="6482687" y="5405143"/>
                <a:ext cx="2026795" cy="108012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4" name="Rectangle 23"/>
              <p:cNvSpPr/>
              <p:nvPr/>
            </p:nvSpPr>
            <p:spPr>
              <a:xfrm>
                <a:off x="7403718" y="5489731"/>
                <a:ext cx="184731" cy="923330"/>
              </a:xfrm>
              <a:prstGeom prst="rect">
                <a:avLst/>
              </a:prstGeom>
              <a:grpFill/>
            </p:spPr>
            <p:txBody>
              <a:bodyPr wrap="none" lIns="91440" tIns="45720" rIns="91440" bIns="45720">
                <a:spAutoFit/>
              </a:bodyPr>
              <a:lstStyle/>
              <a:p>
                <a:pPr algn="ctr"/>
                <a:endParaRPr lang="fr-FR"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grpSp>
        <p:sp>
          <p:nvSpPr>
            <p:cNvPr id="22" name="Rectangle 21"/>
            <p:cNvSpPr/>
            <p:nvPr/>
          </p:nvSpPr>
          <p:spPr>
            <a:xfrm>
              <a:off x="7229824" y="5452340"/>
              <a:ext cx="532517" cy="923330"/>
            </a:xfrm>
            <a:prstGeom prst="rect">
              <a:avLst/>
            </a:prstGeom>
            <a:noFill/>
          </p:spPr>
          <p:txBody>
            <a:bodyPr wrap="none" lIns="91440" tIns="45720" rIns="91440" bIns="45720">
              <a:spAutoFit/>
            </a:bodyPr>
            <a:lstStyle/>
            <a:p>
              <a:pPr algn="ctr"/>
              <a:r>
                <a:rPr lang="fr-FR"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è</a:t>
              </a:r>
            </a:p>
          </p:txBody>
        </p:sp>
      </p:grpSp>
      <p:pic>
        <p:nvPicPr>
          <p:cNvPr id="3" name="Image 2"/>
          <p:cNvPicPr>
            <a:picLocks noChangeAspect="1"/>
          </p:cNvPicPr>
          <p:nvPr/>
        </p:nvPicPr>
        <p:blipFill>
          <a:blip r:embed="rId4"/>
          <a:stretch>
            <a:fillRect/>
          </a:stretch>
        </p:blipFill>
        <p:spPr>
          <a:xfrm>
            <a:off x="3412171" y="4528519"/>
            <a:ext cx="2514600" cy="2362200"/>
          </a:xfrm>
          <a:prstGeom prst="rect">
            <a:avLst/>
          </a:prstGeom>
        </p:spPr>
      </p:pic>
      <p:pic>
        <p:nvPicPr>
          <p:cNvPr id="16" name="Imag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5575" y="1268760"/>
            <a:ext cx="509060" cy="515156"/>
          </a:xfrm>
          <a:prstGeom prst="rect">
            <a:avLst/>
          </a:prstGeom>
        </p:spPr>
      </p:pic>
      <p:pic>
        <p:nvPicPr>
          <p:cNvPr id="26" name="Image 25">
            <a:extLst>
              <a:ext uri="{FF2B5EF4-FFF2-40B4-BE49-F238E27FC236}">
                <a16:creationId xmlns:a16="http://schemas.microsoft.com/office/drawing/2014/main" id="{4E91382D-33BE-4B1F-86B6-E4454AD241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454" y="261602"/>
            <a:ext cx="2526726" cy="2526726"/>
          </a:xfrm>
          <a:prstGeom prst="rect">
            <a:avLst/>
          </a:prstGeom>
        </p:spPr>
      </p:pic>
      <p:sp>
        <p:nvSpPr>
          <p:cNvPr id="25" name="ZoneTexte 24">
            <a:hlinkClick r:id="rId7" action="ppaction://hlinksldjump"/>
            <a:extLst>
              <a:ext uri="{FF2B5EF4-FFF2-40B4-BE49-F238E27FC236}">
                <a16:creationId xmlns:a16="http://schemas.microsoft.com/office/drawing/2014/main" id="{5207CB51-BC74-4EE3-A3A0-5DC51CD51121}"/>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kern="0" dirty="0">
                <a:solidFill>
                  <a:prstClr val="black"/>
                </a:solidFill>
                <a:latin typeface="The Hand"/>
              </a:rPr>
              <a:t>Table des matières</a:t>
            </a:r>
          </a:p>
        </p:txBody>
      </p:sp>
    </p:spTree>
    <p:extLst>
      <p:ext uri="{BB962C8B-B14F-4D97-AF65-F5344CB8AC3E}">
        <p14:creationId xmlns:p14="http://schemas.microsoft.com/office/powerpoint/2010/main" val="18744120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8" presetClass="exit" presetSubtype="12" fill="hold" nodeType="clickEffect">
                                  <p:stCondLst>
                                    <p:cond delay="0"/>
                                  </p:stCondLst>
                                  <p:childTnLst>
                                    <p:animEffect transition="out" filter="strips(downLeft)">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4913 0.04723 L -0.04913 0.04746 C -0.06059 0.06829 -0.05556 0.05949 -0.06441 0.07408 C -0.06719 0.08519 -0.06372 0.07408 -0.06979 0.08519 C -0.07153 0.08774 -0.07275 0.09121 -0.07413 0.09399 C -0.07639 0.1 -0.07934 0.10579 -0.0809 0.11227 C -0.08143 0.11412 -0.0816 0.11598 -0.08229 0.11783 C -0.08577 0.12686 -0.08976 0.13565 -0.09323 0.14491 C -0.09462 0.14838 -0.09497 0.15209 -0.09601 0.15579 C -0.09705 0.15949 -0.09896 0.16297 -0.10018 0.16667 C -0.10295 0.1757 -0.10573 0.18473 -0.10851 0.19399 C -0.10903 0.19584 -0.1092 0.19746 -0.10972 0.19931 C -0.11163 0.2051 -0.12309 0.23565 -0.12622 0.24653 C -0.12726 0.25 -0.12778 0.25394 -0.129 0.25741 C -0.13229 0.26667 -0.13646 0.27547 -0.13993 0.28449 C -0.14045 0.28704 -0.1408 0.28936 -0.14132 0.2919 C -0.1434 0.30047 -0.14827 0.31204 -0.15087 0.31899 C -0.15226 0.32199 -0.15347 0.32524 -0.15521 0.32801 C -0.15712 0.33195 -0.1599 0.33519 -0.16198 0.33912 C -0.16997 0.35324 -0.17778 0.3676 -0.18525 0.38241 L -0.19358 0.39861 L -0.19636 0.4044 C -0.19705 0.40602 -0.19827 0.40764 -0.19896 0.40973 C -0.2 0.41204 -0.2007 0.41459 -0.20174 0.41713 C -0.21285 0.43889 -0.20608 0.42431 -0.21702 0.44051 C -0.21788 0.44213 -0.21858 0.44399 -0.21962 0.44584 C -0.2224 0.4507 -0.22518 0.45556 -0.22795 0.46042 C -0.22952 0.46343 -0.2309 0.46621 -0.23195 0.46968 C -0.23698 0.48357 -0.23316 0.48658 -0.24306 0.50232 C -0.25018 0.51343 -0.2559 0.52199 -0.26233 0.53496 C -0.26476 0.54005 -0.26667 0.54584 -0.2691 0.55116 C -0.26997 0.55301 -0.27084 0.55463 -0.2717 0.55649 C -0.28038 0.59051 -0.26893 0.54236 -0.27604 0.5801 C -0.27709 0.58588 -0.27917 0.59098 -0.28004 0.5963 C -0.28056 0.59954 -0.2809 0.60255 -0.28143 0.60533 C -0.28177 0.60741 -0.28247 0.60903 -0.28281 0.61111 C -0.28334 0.6132 -0.28386 0.61574 -0.28403 0.61829 C -0.28386 0.62778 -0.28351 0.63774 -0.28281 0.64723 C -0.28264 0.65093 -0.28143 0.65834 -0.28143 0.65857 L -0.28143 0.65834 " pathEditMode="relative" rAng="0" ptsTypes="AAAAAAAAAAAAAAAAAAAAAAAAAAAAAAAAAAAAAAAA">
                                      <p:cBhvr>
                                        <p:cTn id="12" dur="2000" fill="hold"/>
                                        <p:tgtEl>
                                          <p:spTgt spid="16"/>
                                        </p:tgtEl>
                                        <p:attrNameLst>
                                          <p:attrName>ppt_x</p:attrName>
                                          <p:attrName>ppt_y</p:attrName>
                                        </p:attrNameLst>
                                      </p:cBhvr>
                                      <p:rCtr x="-11753" y="30556"/>
                                    </p:animMotion>
                                  </p:childTnLst>
                                </p:cTn>
                              </p:par>
                            </p:childTnLst>
                          </p:cTn>
                        </p:par>
                      </p:childTnLst>
                    </p:cTn>
                  </p:par>
                </p:childTnLst>
              </p:cTn>
              <p:nextCondLst>
                <p:cond evt="onClick" delay="0">
                  <p:tgtEl>
                    <p:spTgt spid="20"/>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5000" b="-35000"/>
          </a:stretch>
        </a:blip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6032" y="5951300"/>
            <a:ext cx="819791" cy="698604"/>
          </a:xfrm>
          <a:prstGeom prst="rect">
            <a:avLst/>
          </a:prstGeom>
        </p:spPr>
      </p:pic>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3177" y="5276303"/>
            <a:ext cx="792088" cy="674997"/>
          </a:xfrm>
          <a:prstGeom prst="rect">
            <a:avLst/>
          </a:prstGeom>
        </p:spPr>
      </p:pic>
      <p:pic>
        <p:nvPicPr>
          <p:cNvPr id="13" name="Imag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2619" y="5865846"/>
            <a:ext cx="892373" cy="760457"/>
          </a:xfrm>
          <a:prstGeom prst="rect">
            <a:avLst/>
          </a:prstGeom>
        </p:spPr>
      </p:pic>
      <p:pic>
        <p:nvPicPr>
          <p:cNvPr id="18" name="0584 (1)">
            <a:hlinkClick r:id="" action="ppaction://media"/>
          </p:cNvPr>
          <p:cNvPicPr>
            <a:picLocks noChangeAspect="1"/>
          </p:cNvPicPr>
          <p:nvPr>
            <a:audioFile r:link="rId1"/>
            <p:extLst>
              <p:ext uri="{DAA4B4D4-6D71-4841-9C94-3DE7FCFB9230}">
                <p14:media xmlns:p14="http://schemas.microsoft.com/office/powerpoint/2010/main" r:embed="rId2">
                  <p14:trim end="34555.7708"/>
                </p14:media>
              </p:ext>
            </p:extLst>
          </p:nvPr>
        </p:nvPicPr>
        <p:blipFill>
          <a:blip r:embed="rId8"/>
          <a:stretch>
            <a:fillRect/>
          </a:stretch>
        </p:blipFill>
        <p:spPr>
          <a:xfrm>
            <a:off x="4267200" y="3124200"/>
            <a:ext cx="609600" cy="609600"/>
          </a:xfrm>
          <a:prstGeom prst="rect">
            <a:avLst/>
          </a:prstGeom>
        </p:spPr>
      </p:pic>
      <p:sp>
        <p:nvSpPr>
          <p:cNvPr id="19" name="Rectangle 18"/>
          <p:cNvSpPr/>
          <p:nvPr/>
        </p:nvSpPr>
        <p:spPr>
          <a:xfrm>
            <a:off x="2571752" y="5152136"/>
            <a:ext cx="535723" cy="923330"/>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1</a:t>
            </a:r>
          </a:p>
        </p:txBody>
      </p:sp>
      <p:sp>
        <p:nvSpPr>
          <p:cNvPr id="20" name="Rectangle 19"/>
          <p:cNvSpPr/>
          <p:nvPr/>
        </p:nvSpPr>
        <p:spPr>
          <a:xfrm>
            <a:off x="4320829" y="5969481"/>
            <a:ext cx="535723" cy="923330"/>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2</a:t>
            </a:r>
          </a:p>
        </p:txBody>
      </p:sp>
      <p:sp>
        <p:nvSpPr>
          <p:cNvPr id="21" name="Rectangle 20"/>
          <p:cNvSpPr/>
          <p:nvPr/>
        </p:nvSpPr>
        <p:spPr>
          <a:xfrm>
            <a:off x="5996559" y="5027970"/>
            <a:ext cx="535724" cy="923330"/>
          </a:xfrm>
          <a:prstGeom prst="rect">
            <a:avLst/>
          </a:prstGeom>
          <a:noFill/>
        </p:spPr>
        <p:txBody>
          <a:bodyPr wrap="none" lIns="91440" tIns="45720" rIns="91440" bIns="45720">
            <a:spAutoFit/>
          </a:bodyPr>
          <a:lstStyle/>
          <a:p>
            <a:pPr algn="ctr"/>
            <a:r>
              <a:rPr lang="fr-FR" sz="5400" dirty="0">
                <a:ln w="0"/>
                <a:solidFill>
                  <a:schemeClr val="accent1"/>
                </a:solidFill>
                <a:effectLst>
                  <a:outerShdw blurRad="38100" dist="25400" dir="5400000" algn="ctr" rotWithShape="0">
                    <a:srgbClr val="6E747A">
                      <a:alpha val="43000"/>
                    </a:srgbClr>
                  </a:outerShdw>
                </a:effectLst>
              </a:rPr>
              <a:t>3</a:t>
            </a:r>
            <a:endParaRPr lang="fr-FR" sz="5400" b="0" cap="none" spc="0" dirty="0">
              <a:ln w="0"/>
              <a:solidFill>
                <a:schemeClr val="accent1"/>
              </a:solidFill>
              <a:effectLst>
                <a:outerShdw blurRad="38100" dist="25400" dir="5400000" algn="ctr" rotWithShape="0">
                  <a:srgbClr val="6E747A">
                    <a:alpha val="43000"/>
                  </a:srgbClr>
                </a:outerShdw>
              </a:effectLst>
            </a:endParaRPr>
          </a:p>
        </p:txBody>
      </p:sp>
      <p:pic>
        <p:nvPicPr>
          <p:cNvPr id="22" name="0584 (1)">
            <a:hlinkClick r:id="" action="ppaction://media"/>
          </p:cNvPr>
          <p:cNvPicPr>
            <a:picLocks noChangeAspect="1"/>
          </p:cNvPicPr>
          <p:nvPr>
            <a:audioFile r:link="rId1"/>
            <p:extLst>
              <p:ext uri="{DAA4B4D4-6D71-4841-9C94-3DE7FCFB9230}">
                <p14:media xmlns:p14="http://schemas.microsoft.com/office/powerpoint/2010/main" r:embed="rId2">
                  <p14:trim end="34686.7708"/>
                </p14:media>
              </p:ext>
            </p:extLst>
          </p:nvPr>
        </p:nvPicPr>
        <p:blipFill>
          <a:blip r:embed="rId8"/>
          <a:stretch>
            <a:fillRect/>
          </a:stretch>
        </p:blipFill>
        <p:spPr>
          <a:xfrm>
            <a:off x="4267200" y="3124200"/>
            <a:ext cx="609600" cy="609600"/>
          </a:xfrm>
          <a:prstGeom prst="rect">
            <a:avLst/>
          </a:prstGeom>
        </p:spPr>
      </p:pic>
      <p:pic>
        <p:nvPicPr>
          <p:cNvPr id="23" name="0584 (1)">
            <a:hlinkClick r:id="" action="ppaction://media"/>
          </p:cNvPr>
          <p:cNvPicPr>
            <a:picLocks noChangeAspect="1"/>
          </p:cNvPicPr>
          <p:nvPr>
            <a:audioFile r:link="rId1"/>
            <p:extLst>
              <p:ext uri="{DAA4B4D4-6D71-4841-9C94-3DE7FCFB9230}">
                <p14:media xmlns:p14="http://schemas.microsoft.com/office/powerpoint/2010/main" r:embed="rId2">
                  <p14:trim end="34979.7708"/>
                </p14:media>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534028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afterEffect">
                                  <p:stCondLst>
                                    <p:cond delay="0"/>
                                  </p:stCondLst>
                                  <p:childTnLst>
                                    <p:animMotion origin="layout" path="M -3.61111E-6 1.11111E-6 L -3.61111E-6 0.00023 C -0.00052 -0.00579 -0.00139 -0.01158 -0.00139 -0.01759 C -0.00139 -0.02408 0.00035 -0.02755 0.00139 -0.03333 C 0.00608 -0.05579 0.00226 -0.04167 0.0073 -0.0588 C 0.00834 -0.06574 0.01025 -0.07847 0.01181 -0.08426 C 0.01233 -0.08658 0.01372 -0.0882 0.01476 -0.09005 C 0.01511 -0.09213 0.0158 -0.09398 0.01615 -0.09607 C 0.01667 -0.09931 0.01667 -0.10278 0.01754 -0.10579 C 0.01823 -0.1081 0.0198 -0.10949 0.02049 -0.11181 C 0.02171 -0.11482 0.0224 -0.11829 0.02344 -0.12153 C 0.02431 -0.12408 0.0257 -0.12662 0.02639 -0.1294 C 0.02761 -0.1338 0.02848 -0.13843 0.02934 -0.14306 C 0.02986 -0.1456 0.03004 -0.14838 0.03091 -0.15093 C 0.0316 -0.15301 0.03282 -0.15486 0.03386 -0.15671 C 0.03473 -0.16065 0.03577 -0.16458 0.03664 -0.16852 C 0.03733 -0.17107 0.0375 -0.17384 0.0382 -0.17639 C 0.03907 -0.17986 0.04028 -0.18287 0.04115 -0.18611 C 0.04358 -0.19537 0.04601 -0.20463 0.04844 -0.21366 C 0.04931 -0.2169 0.05139 -0.22338 0.05139 -0.22315 C 0.05191 -0.22685 0.05226 -0.23009 0.05278 -0.23333 C 0.0533 -0.23519 0.05382 -0.23727 0.05434 -0.23912 C 0.05677 -0.24954 0.05921 -0.26019 0.06164 -0.2706 C 0.06563 -0.28727 0.06719 -0.29167 0.07344 -0.31181 C 0.07726 -0.32431 0.07952 -0.33773 0.08525 -0.34908 C 0.08611 -0.35093 0.08698 -0.35301 0.0882 -0.35486 C 0.08941 -0.35695 0.09098 -0.3588 0.09254 -0.36065 C 0.09358 -0.3588 0.09497 -0.35718 0.09549 -0.35486 C 0.09636 -0.35116 0.09636 -0.34699 0.09688 -0.34306 C 0.09792 -0.33658 0.09896 -0.33009 0.09983 -0.32361 L 0.10139 -0.31366 C 0.10174 -0.30648 0.10209 -0.29931 0.10278 -0.29213 C 0.10365 -0.2831 0.10417 -0.28056 0.10573 -0.27245 C 0.10625 -0.26065 0.10712 -0.24908 0.10712 -0.23727 C 0.10712 -0.12153 0.11511 -0.15509 0.10434 -0.11181 C 0.10382 -0.10394 0.10348 -0.09607 0.10278 -0.0882 C 0.10243 -0.08426 0.10139 -0.08033 0.10139 -0.07639 C 0.10087 -0.04236 0.10139 -0.00833 0.10139 0.02569 " pathEditMode="relative" rAng="0" ptsTypes="AAAAAAAAAAAAAAAAAAAAAAAAAAAAAAAAAAAAAA">
                                      <p:cBhvr>
                                        <p:cTn id="6" dur="2000" fill="hold"/>
                                        <p:tgtEl>
                                          <p:spTgt spid="2"/>
                                        </p:tgtEl>
                                        <p:attrNameLst>
                                          <p:attrName>ppt_x</p:attrName>
                                          <p:attrName>ppt_y</p:attrName>
                                        </p:attrNameLst>
                                      </p:cBhvr>
                                      <p:rCtr x="5417" y="-16759"/>
                                    </p:animMotion>
                                  </p:childTnLst>
                                </p:cTn>
                              </p:par>
                              <p:par>
                                <p:cTn id="7" presetID="1" presetClass="mediacall" presetSubtype="0" fill="hold" nodeType="withEffect">
                                  <p:stCondLst>
                                    <p:cond delay="0"/>
                                  </p:stCondLst>
                                  <p:childTnLst>
                                    <p:cmd type="call" cmd="playFrom(0.0)">
                                      <p:cBhvr>
                                        <p:cTn id="8" dur="2459" fill="hold"/>
                                        <p:tgtEl>
                                          <p:spTgt spid="18"/>
                                        </p:tgtEl>
                                      </p:cBhvr>
                                    </p:cmd>
                                  </p:childTnLst>
                                </p:cTn>
                              </p:par>
                            </p:childTnLst>
                          </p:cTn>
                        </p:par>
                      </p:childTnLst>
                    </p:cTn>
                  </p:par>
                </p:childTnLst>
              </p:cTn>
              <p:nextCondLst>
                <p:cond evt="onClick" delay="0">
                  <p:tgtEl>
                    <p:spTgt spid="2"/>
                  </p:tgtEl>
                </p:cond>
              </p:nextCondLst>
            </p:seq>
            <p:audio>
              <p:cMediaNode vol="80000">
                <p:cTn id="9" fill="hold" display="0">
                  <p:stCondLst>
                    <p:cond delay="indefinite"/>
                  </p:stCondLst>
                  <p:endCondLst>
                    <p:cond evt="onStopAudio" delay="0">
                      <p:tgtEl>
                        <p:sldTgt/>
                      </p:tgtEl>
                    </p:cond>
                  </p:endCondLst>
                </p:cTn>
                <p:tgtEl>
                  <p:spTgt spid="18"/>
                </p:tgtEl>
              </p:cMediaNode>
            </p:audio>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2.5E-6 2.96296E-6 L 2.5E-6 2.96296E-6 C 0.00364 -0.00394 0.00746 -0.00764 0.01111 -0.01135 C 0.0125 -0.01274 0.01406 -0.01389 0.01545 -0.01505 C 0.01736 -0.0169 0.01892 -0.01945 0.02101 -0.02084 C 0.02326 -0.022 0.02569 -0.022 0.02812 -0.02269 C 0.05677 -0.04445 0.02361 -0.02107 0.04496 -0.03195 C 0.04896 -0.03403 0.0526 -0.03681 0.05625 -0.03959 C 0.05781 -0.04051 0.05885 -0.04237 0.06042 -0.04329 C 0.06319 -0.04491 0.06614 -0.04561 0.06892 -0.047 C 0.07326 -0.04931 0.07726 -0.05209 0.0816 -0.05463 C 0.08299 -0.05533 0.08455 -0.05556 0.08576 -0.05649 C 0.09392 -0.06135 0.10121 -0.06852 0.10972 -0.07153 C 0.12344 -0.07593 0.10503 -0.06922 0.12674 -0.08079 C 0.12899 -0.08218 0.13142 -0.08311 0.13368 -0.0845 C 0.15417 -0.09931 0.13264 -0.08565 0.14774 -0.09769 C 0.15052 -0.1 0.15347 -0.10139 0.15625 -0.10348 C 0.16892 -0.11297 0.17465 -0.11852 0.18733 -0.12963 C 0.18871 -0.13102 0.19028 -0.13172 0.19149 -0.13334 C 0.1934 -0.13588 0.19514 -0.13866 0.19705 -0.14098 C 0.19965 -0.14399 0.21736 -0.16181 0.22101 -0.16899 C 0.22205 -0.17107 0.22292 -0.17292 0.22378 -0.17477 C 0.22517 -0.17732 0.22691 -0.17963 0.22812 -0.18218 C 0.22917 -0.18473 0.22986 -0.18727 0.2309 -0.18982 C 0.23177 -0.19167 0.23281 -0.19352 0.23368 -0.19537 C 0.2342 -0.19769 0.23559 -0.20579 0.23646 -0.20857 C 0.23733 -0.21065 0.23837 -0.21227 0.23941 -0.21412 C 0.24271 -0.24931 0.23819 -0.21505 0.24358 -0.23658 C 0.24427 -0.23982 0.24444 -0.24306 0.24496 -0.24607 C 0.24531 -0.24792 0.24601 -0.24977 0.24635 -0.25162 C 0.25035 -0.27292 0.24462 -0.24815 0.25069 -0.27246 C 0.25087 -0.27593 0.25399 -0.30348 0.25069 -0.30811 C 0.24826 -0.31112 0.2441 -0.30672 0.2408 -0.30625 C 0.23837 -0.30487 0.23611 -0.30325 0.23368 -0.30232 C 0.22083 -0.29746 0.21927 -0.29723 0.20833 -0.29491 C 0.19271 -0.28658 0.1842 -0.28172 0.16337 -0.27616 C 0.1559 -0.27408 0.15417 -0.27385 0.14635 -0.27037 C 0.14392 -0.26945 0.14167 -0.26806 0.13941 -0.26667 C 0.13246 -0.26274 0.12292 -0.25649 0.11545 -0.25348 C 0.11476 -0.25325 0.06875 -0.23565 0.05347 -0.23287 C 0.04792 -0.23195 0.04219 -0.23172 0.03646 -0.23102 C 0.0243 -0.22639 0.02691 -0.22709 0.01267 -0.22362 C 0.00174 -0.22084 -0.0092 -0.21968 -0.01979 -0.21598 C -0.02552 -0.21412 -0.03108 -0.21181 -0.03663 -0.21042 C -0.04549 -0.20811 -0.05451 -0.20672 -0.06354 -0.20487 C -0.0658 -0.20417 -0.06823 -0.20348 -0.07049 -0.20278 C -0.07899 -0.20093 -0.08767 -0.2007 -0.09583 -0.19723 C -0.10764 -0.19237 -0.11927 -0.18681 -0.13108 -0.18218 C -0.15017 -0.175 -0.16979 -0.16945 -0.18889 -0.16158 C -0.19288 -0.15996 -0.2 -0.15417 -0.2 -0.15417 L -0.2 -0.15417 " pathEditMode="relative" ptsTypes="AAAAAAAAAAAAAAAAAAAAAAAAAAAAAAAAAAAAAAAAAAAAAAAAAAA">
                                      <p:cBhvr>
                                        <p:cTn id="14" dur="2000" fill="hold"/>
                                        <p:tgtEl>
                                          <p:spTgt spid="12"/>
                                        </p:tgtEl>
                                        <p:attrNameLst>
                                          <p:attrName>ppt_x</p:attrName>
                                          <p:attrName>ppt_y</p:attrName>
                                        </p:attrNameLst>
                                      </p:cBhvr>
                                    </p:animMotion>
                                  </p:childTnLst>
                                </p:cTn>
                              </p:par>
                              <p:par>
                                <p:cTn id="15" presetID="1" presetClass="mediacall" presetSubtype="0" fill="hold" nodeType="withEffect">
                                  <p:stCondLst>
                                    <p:cond delay="0"/>
                                  </p:stCondLst>
                                  <p:childTnLst>
                                    <p:cmd type="call" cmd="playFrom(0.0)">
                                      <p:cBhvr>
                                        <p:cTn id="16" dur="2328" fill="hold"/>
                                        <p:tgtEl>
                                          <p:spTgt spid="22"/>
                                        </p:tgtEl>
                                      </p:cBhvr>
                                    </p:cmd>
                                  </p:child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191 -0.05625 L -0.00191 -0.05625 C -0.00364 -0.08496 -0.00399 -0.07685 -0.00191 -0.10903 C -0.00139 -0.11528 0.00018 -0.12685 0.00105 -0.13334 C 0.00243 -0.14584 0.00382 -0.15834 0.00521 -0.17084 C 0.00521 -0.17084 0.00799 -0.19352 0.00799 -0.19352 C 0.00973 -0.22107 0.00868 -0.20857 0.01094 -0.23102 C 0.01042 -0.31227 0.01111 -0.39375 0.00938 -0.475 C 0.00886 -0.50486 0.00851 -0.50371 0.00243 -0.52014 C 0.00191 -0.52315 0.00157 -0.52639 0.00105 -0.52963 C 0.0007 -0.53148 -3.61111E-6 -0.53334 -0.00034 -0.53519 C -0.00191 -0.54144 -0.00312 -0.54769 -0.00468 -0.55394 C -0.00503 -0.55579 -0.00555 -0.55764 -0.00607 -0.55949 C -0.0085 -0.56945 -0.01059 -0.57963 -0.01302 -0.58959 C -0.01475 -0.59653 -0.01562 -0.60417 -0.01875 -0.61019 C -0.01961 -0.61204 -0.02083 -0.61389 -0.02152 -0.61597 C -0.02639 -0.62871 -0.0184 -0.61343 -0.02569 -0.62894 C -0.02708 -0.63171 -0.02882 -0.6338 -0.03003 -0.63658 C -0.03159 -0.64005 -0.03264 -0.64421 -0.0342 -0.64792 C -0.03715 -0.65417 -0.04409 -0.66343 -0.04687 -0.66852 C -0.04809 -0.67084 -0.04843 -0.67384 -0.04965 -0.67593 C -0.0526 -0.68102 -0.06267 -0.69769 -0.06944 -0.70046 C -0.07274 -0.70162 -0.07604 -0.70278 -0.07934 -0.70417 C -0.08871 -0.70834 -0.09774 -0.71482 -0.10746 -0.71736 C -0.11267 -0.71852 -0.1177 -0.72014 -0.12291 -0.72107 C -0.12812 -0.72199 -0.13333 -0.72222 -0.13854 -0.72292 C -0.1427 -0.72338 -0.14687 -0.72408 -0.15121 -0.72477 C -0.15538 -0.72546 -0.17326 -0.72847 -0.18073 -0.73033 C -0.18264 -0.73102 -0.18454 -0.73171 -0.18628 -0.73218 C -0.19791 -0.73033 -0.19514 -0.7331 -0.20191 -0.72662 C -0.20382 -0.72477 -0.20573 -0.72315 -0.20746 -0.72107 C -0.20902 -0.71921 -0.21163 -0.71528 -0.21163 -0.71528 L -0.21163 -0.71528 " pathEditMode="relative" ptsTypes="AAAAAAAAAAAAAAAAAAAAAAAAAAAAAAAAA">
                                      <p:cBhvr>
                                        <p:cTn id="21" dur="2000" fill="hold"/>
                                        <p:tgtEl>
                                          <p:spTgt spid="13"/>
                                        </p:tgtEl>
                                        <p:attrNameLst>
                                          <p:attrName>ppt_x</p:attrName>
                                          <p:attrName>ppt_y</p:attrName>
                                        </p:attrNameLst>
                                      </p:cBhvr>
                                    </p:animMotion>
                                  </p:childTnLst>
                                </p:cTn>
                              </p:par>
                              <p:par>
                                <p:cTn id="22" presetID="1" presetClass="mediacall" presetSubtype="0" fill="hold" nodeType="withEffect">
                                  <p:stCondLst>
                                    <p:cond delay="0"/>
                                  </p:stCondLst>
                                  <p:childTnLst>
                                    <p:cmd type="call" cmd="playFrom(0.0)">
                                      <p:cBhvr>
                                        <p:cTn id="23" dur="2035" fill="hold"/>
                                        <p:tgtEl>
                                          <p:spTgt spid="23"/>
                                        </p:tgtEl>
                                      </p:cBhvr>
                                    </p:cmd>
                                  </p:childTnLst>
                                </p:cTn>
                              </p:par>
                            </p:childTnLst>
                          </p:cTn>
                        </p:par>
                      </p:childTnLst>
                    </p:cTn>
                  </p:par>
                </p:childTnLst>
              </p:cTn>
              <p:nextCondLst>
                <p:cond evt="onClick" delay="0">
                  <p:tgtEl>
                    <p:spTgt spid="13"/>
                  </p:tgtEl>
                </p:cond>
              </p:nextCondLst>
            </p:seq>
            <p:audio>
              <p:cMediaNode vol="80000">
                <p:cTn id="24" fill="hold" display="0">
                  <p:stCondLst>
                    <p:cond delay="indefinite"/>
                  </p:stCondLst>
                  <p:endCondLst>
                    <p:cond evt="onStopAudio" delay="0">
                      <p:tgtEl>
                        <p:sldTgt/>
                      </p:tgtEl>
                    </p:cond>
                  </p:endCondLst>
                </p:cTn>
                <p:tgtEl>
                  <p:spTgt spid="22"/>
                </p:tgtEl>
              </p:cMediaNode>
            </p:audio>
            <p:audio>
              <p:cMediaNode vol="80000">
                <p:cTn id="25" fill="hold" display="0">
                  <p:stCondLst>
                    <p:cond delay="indefinite"/>
                  </p:stCondLst>
                  <p:endCondLst>
                    <p:cond evt="onStopAudio" delay="0">
                      <p:tgtEl>
                        <p:sldTgt/>
                      </p:tgtEl>
                    </p:cond>
                  </p:endCondLst>
                </p:cTn>
                <p:tgtEl>
                  <p:spTgt spid="23"/>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5000" b="-35000"/>
          </a:stretch>
        </a:blip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5">
            <a:extLst>
              <a:ext uri="{28A0092B-C50C-407E-A947-70E740481C1C}">
                <a14:useLocalDpi xmlns:a14="http://schemas.microsoft.com/office/drawing/2010/main" val="0"/>
              </a:ext>
            </a:extLst>
          </a:blip>
          <a:srcRect/>
          <a:stretch/>
        </p:blipFill>
        <p:spPr>
          <a:xfrm>
            <a:off x="2536032" y="5952052"/>
            <a:ext cx="819791" cy="697100"/>
          </a:xfrm>
          <a:prstGeom prst="rect">
            <a:avLst/>
          </a:prstGeom>
        </p:spPr>
      </p:pic>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3177" y="5276303"/>
            <a:ext cx="792088" cy="674997"/>
          </a:xfrm>
          <a:prstGeom prst="rect">
            <a:avLst/>
          </a:prstGeom>
        </p:spPr>
      </p:pic>
      <p:pic>
        <p:nvPicPr>
          <p:cNvPr id="13" name="Imag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2619" y="5865846"/>
            <a:ext cx="892373" cy="760457"/>
          </a:xfrm>
          <a:prstGeom prst="rect">
            <a:avLst/>
          </a:prstGeom>
        </p:spPr>
      </p:pic>
      <p:pic>
        <p:nvPicPr>
          <p:cNvPr id="18" name="0584 (1)">
            <a:hlinkClick r:id="" action="ppaction://media"/>
          </p:cNvPr>
          <p:cNvPicPr>
            <a:picLocks noChangeAspect="1"/>
          </p:cNvPicPr>
          <p:nvPr>
            <a:audioFile r:link="rId1"/>
            <p:extLst>
              <p:ext uri="{DAA4B4D4-6D71-4841-9C94-3DE7FCFB9230}">
                <p14:media xmlns:p14="http://schemas.microsoft.com/office/powerpoint/2010/main" r:embed="rId2">
                  <p14:trim end="34555.7708"/>
                </p14:media>
              </p:ext>
            </p:extLst>
          </p:nvPr>
        </p:nvPicPr>
        <p:blipFill>
          <a:blip r:embed="rId8"/>
          <a:stretch>
            <a:fillRect/>
          </a:stretch>
        </p:blipFill>
        <p:spPr>
          <a:xfrm>
            <a:off x="4267200" y="3124200"/>
            <a:ext cx="609600" cy="609600"/>
          </a:xfrm>
          <a:prstGeom prst="rect">
            <a:avLst/>
          </a:prstGeom>
        </p:spPr>
      </p:pic>
      <p:sp>
        <p:nvSpPr>
          <p:cNvPr id="19" name="Rectangle 18"/>
          <p:cNvSpPr/>
          <p:nvPr/>
        </p:nvSpPr>
        <p:spPr>
          <a:xfrm>
            <a:off x="2571752" y="5152136"/>
            <a:ext cx="535723" cy="923330"/>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1</a:t>
            </a:r>
          </a:p>
        </p:txBody>
      </p:sp>
      <p:sp>
        <p:nvSpPr>
          <p:cNvPr id="20" name="Rectangle 19"/>
          <p:cNvSpPr/>
          <p:nvPr/>
        </p:nvSpPr>
        <p:spPr>
          <a:xfrm>
            <a:off x="4320829" y="5969481"/>
            <a:ext cx="535723" cy="923330"/>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2</a:t>
            </a:r>
          </a:p>
        </p:txBody>
      </p:sp>
      <p:sp>
        <p:nvSpPr>
          <p:cNvPr id="21" name="Rectangle 20"/>
          <p:cNvSpPr/>
          <p:nvPr/>
        </p:nvSpPr>
        <p:spPr>
          <a:xfrm>
            <a:off x="5996559" y="5027970"/>
            <a:ext cx="535724" cy="923330"/>
          </a:xfrm>
          <a:prstGeom prst="rect">
            <a:avLst/>
          </a:prstGeom>
          <a:noFill/>
        </p:spPr>
        <p:txBody>
          <a:bodyPr wrap="none" lIns="91440" tIns="45720" rIns="91440" bIns="45720">
            <a:spAutoFit/>
          </a:bodyPr>
          <a:lstStyle/>
          <a:p>
            <a:pPr algn="ctr"/>
            <a:r>
              <a:rPr lang="fr-FR" sz="5400" dirty="0">
                <a:ln w="0"/>
                <a:solidFill>
                  <a:schemeClr val="accent1"/>
                </a:solidFill>
                <a:effectLst>
                  <a:outerShdw blurRad="38100" dist="25400" dir="5400000" algn="ctr" rotWithShape="0">
                    <a:srgbClr val="6E747A">
                      <a:alpha val="43000"/>
                    </a:srgbClr>
                  </a:outerShdw>
                </a:effectLst>
              </a:rPr>
              <a:t>3</a:t>
            </a:r>
            <a:endParaRPr lang="fr-FR" sz="5400" b="0" cap="none" spc="0" dirty="0">
              <a:ln w="0"/>
              <a:solidFill>
                <a:schemeClr val="accent1"/>
              </a:solidFill>
              <a:effectLst>
                <a:outerShdw blurRad="38100" dist="25400" dir="5400000" algn="ctr" rotWithShape="0">
                  <a:srgbClr val="6E747A">
                    <a:alpha val="43000"/>
                  </a:srgbClr>
                </a:outerShdw>
              </a:effectLst>
            </a:endParaRPr>
          </a:p>
        </p:txBody>
      </p:sp>
      <p:pic>
        <p:nvPicPr>
          <p:cNvPr id="22" name="0584 (1)">
            <a:hlinkClick r:id="" action="ppaction://media"/>
          </p:cNvPr>
          <p:cNvPicPr>
            <a:picLocks noChangeAspect="1"/>
          </p:cNvPicPr>
          <p:nvPr>
            <a:audioFile r:link="rId1"/>
            <p:extLst>
              <p:ext uri="{DAA4B4D4-6D71-4841-9C94-3DE7FCFB9230}">
                <p14:media xmlns:p14="http://schemas.microsoft.com/office/powerpoint/2010/main" r:embed="rId2">
                  <p14:trim end="34686.7708"/>
                </p14:media>
              </p:ext>
            </p:extLst>
          </p:nvPr>
        </p:nvPicPr>
        <p:blipFill>
          <a:blip r:embed="rId8"/>
          <a:stretch>
            <a:fillRect/>
          </a:stretch>
        </p:blipFill>
        <p:spPr>
          <a:xfrm>
            <a:off x="4267200" y="3124200"/>
            <a:ext cx="609600" cy="609600"/>
          </a:xfrm>
          <a:prstGeom prst="rect">
            <a:avLst/>
          </a:prstGeom>
        </p:spPr>
      </p:pic>
      <p:pic>
        <p:nvPicPr>
          <p:cNvPr id="23" name="0584 (1)">
            <a:hlinkClick r:id="" action="ppaction://media"/>
          </p:cNvPr>
          <p:cNvPicPr>
            <a:picLocks noChangeAspect="1"/>
          </p:cNvPicPr>
          <p:nvPr>
            <a:audioFile r:link="rId1"/>
            <p:extLst>
              <p:ext uri="{DAA4B4D4-6D71-4841-9C94-3DE7FCFB9230}">
                <p14:media xmlns:p14="http://schemas.microsoft.com/office/powerpoint/2010/main" r:embed="rId2">
                  <p14:trim end="34979.7708"/>
                </p14:media>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6695191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afterEffect">
                                  <p:stCondLst>
                                    <p:cond delay="0"/>
                                  </p:stCondLst>
                                  <p:childTnLst>
                                    <p:animMotion origin="layout" path="M -2.22222E-6 1.48148E-6 L -2.22222E-6 0.00023 C -0.00052 -0.00579 -0.00139 -0.01158 -0.00139 -0.01759 C -0.00139 -0.02408 0.00035 -0.02755 0.00139 -0.03333 C 0.00608 -0.05579 0.00226 -0.04167 0.00729 -0.0588 C 0.00834 -0.06574 0.01025 -0.07847 0.01181 -0.08426 C 0.01233 -0.08658 0.01372 -0.0882 0.01476 -0.09005 C 0.01511 -0.09213 0.0158 -0.09398 0.01615 -0.09607 C 0.01667 -0.09931 0.01667 -0.10278 0.01754 -0.10579 C 0.01823 -0.1081 0.01979 -0.10949 0.02049 -0.11181 C 0.0217 -0.11482 0.0224 -0.11829 0.02344 -0.12153 C 0.02431 -0.12408 0.0257 -0.12662 0.02639 -0.1294 C 0.02761 -0.1338 0.02847 -0.13843 0.02934 -0.14306 C 0.02986 -0.1456 0.03004 -0.14838 0.03091 -0.15093 C 0.0316 -0.15301 0.03281 -0.15486 0.03386 -0.15671 C 0.03472 -0.16065 0.03577 -0.16458 0.03663 -0.16852 C 0.03733 -0.17107 0.0375 -0.17384 0.0382 -0.17639 C 0.03906 -0.17986 0.04028 -0.18287 0.04115 -0.18611 C 0.04358 -0.19537 0.04601 -0.20463 0.04844 -0.21366 C 0.04931 -0.2169 0.05139 -0.22338 0.05139 -0.22315 C 0.05191 -0.22685 0.05226 -0.23009 0.05278 -0.23333 C 0.0533 -0.23519 0.05382 -0.23727 0.05434 -0.23912 C 0.05677 -0.24954 0.0592 -0.26019 0.06163 -0.2706 C 0.06563 -0.28727 0.06719 -0.29167 0.07344 -0.31181 C 0.07726 -0.32431 0.07952 -0.33773 0.08525 -0.34908 C 0.08611 -0.35093 0.08698 -0.35301 0.0882 -0.35486 C 0.08941 -0.35695 0.09097 -0.3588 0.09254 -0.36065 C 0.09358 -0.3588 0.09497 -0.35718 0.09549 -0.35486 C 0.09636 -0.35116 0.09636 -0.34699 0.09688 -0.34306 C 0.09792 -0.33658 0.09896 -0.33009 0.09983 -0.32361 L 0.10139 -0.31366 C 0.10174 -0.30648 0.10209 -0.29931 0.10278 -0.29213 C 0.10365 -0.2831 0.10417 -0.28056 0.10573 -0.27246 C 0.10625 -0.26065 0.10712 -0.24908 0.10712 -0.23727 C 0.10712 -0.12153 0.11511 -0.15509 0.10434 -0.11181 C 0.10382 -0.10394 0.10347 -0.09607 0.10278 -0.0882 C 0.10243 -0.08426 0.10139 -0.08033 0.10139 -0.07639 C 0.10087 -0.04236 0.10139 -0.00833 0.10139 0.02569 " pathEditMode="relative" rAng="0" ptsTypes="AAAAAAAAAAAAAAAAAAAAAAAAAAAAAAAAAAAAAA">
                                      <p:cBhvr>
                                        <p:cTn id="6" dur="2000" fill="hold"/>
                                        <p:tgtEl>
                                          <p:spTgt spid="2"/>
                                        </p:tgtEl>
                                        <p:attrNameLst>
                                          <p:attrName>ppt_x</p:attrName>
                                          <p:attrName>ppt_y</p:attrName>
                                        </p:attrNameLst>
                                      </p:cBhvr>
                                      <p:rCtr x="5417" y="-16759"/>
                                    </p:animMotion>
                                  </p:childTnLst>
                                </p:cTn>
                              </p:par>
                              <p:par>
                                <p:cTn id="7" presetID="1" presetClass="mediacall" presetSubtype="0" fill="hold" nodeType="withEffect">
                                  <p:stCondLst>
                                    <p:cond delay="0"/>
                                  </p:stCondLst>
                                  <p:childTnLst>
                                    <p:cmd type="call" cmd="playFrom(0.0)">
                                      <p:cBhvr>
                                        <p:cTn id="8" dur="2459" fill="hold"/>
                                        <p:tgtEl>
                                          <p:spTgt spid="18"/>
                                        </p:tgtEl>
                                      </p:cBhvr>
                                    </p:cmd>
                                  </p:childTnLst>
                                </p:cTn>
                              </p:par>
                            </p:childTnLst>
                          </p:cTn>
                        </p:par>
                      </p:childTnLst>
                    </p:cTn>
                  </p:par>
                </p:childTnLst>
              </p:cTn>
              <p:nextCondLst>
                <p:cond evt="onClick" delay="0">
                  <p:tgtEl>
                    <p:spTgt spid="2"/>
                  </p:tgtEl>
                </p:cond>
              </p:nextCondLst>
            </p:seq>
            <p:audio>
              <p:cMediaNode vol="80000">
                <p:cTn id="9" fill="hold" display="0">
                  <p:stCondLst>
                    <p:cond delay="indefinite"/>
                  </p:stCondLst>
                  <p:endCondLst>
                    <p:cond evt="onStopAudio" delay="0">
                      <p:tgtEl>
                        <p:sldTgt/>
                      </p:tgtEl>
                    </p:cond>
                  </p:endCondLst>
                </p:cTn>
                <p:tgtEl>
                  <p:spTgt spid="18"/>
                </p:tgtEl>
              </p:cMediaNode>
            </p:audio>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1423 -0.05232 L -0.01423 -0.05232 C -0.00694 -0.16968 -0.01423 -0.04421 -0.01423 -0.35486 C -0.01423 -0.38033 -0.01406 -0.40625 -0.01285 -0.43171 C -0.01267 -0.43565 -0.01076 -0.43912 -0.01007 -0.44306 C -0.00903 -0.44861 -0.00798 -0.45417 -0.00729 -0.45996 C 0.00139 -0.52477 -0.01979 -0.38634 -0.00156 -0.50695 C -0.00069 -0.5132 0.00018 -0.51945 0.00122 -0.5257 C 0.00174 -0.52824 0.00261 -0.53056 0.00261 -0.5331 C 0.00313 -0.55139 0.00261 -0.56945 0.00261 -0.5875 L 0.00261 -0.5875 " pathEditMode="relative" ptsTypes="AAAAAAAAAAA">
                                      <p:cBhvr>
                                        <p:cTn id="14" dur="2000" fill="hold"/>
                                        <p:tgtEl>
                                          <p:spTgt spid="12"/>
                                        </p:tgtEl>
                                        <p:attrNameLst>
                                          <p:attrName>ppt_x</p:attrName>
                                          <p:attrName>ppt_y</p:attrName>
                                        </p:attrNameLst>
                                      </p:cBhvr>
                                    </p:animMotion>
                                  </p:childTnLst>
                                </p:cTn>
                              </p:par>
                              <p:par>
                                <p:cTn id="15" presetID="1" presetClass="mediacall" presetSubtype="0" fill="hold" nodeType="withEffect">
                                  <p:stCondLst>
                                    <p:cond delay="0"/>
                                  </p:stCondLst>
                                  <p:childTnLst>
                                    <p:cmd type="call" cmd="playFrom(0.0)">
                                      <p:cBhvr>
                                        <p:cTn id="16" dur="2328" fill="hold"/>
                                        <p:tgtEl>
                                          <p:spTgt spid="22"/>
                                        </p:tgtEl>
                                      </p:cBhvr>
                                    </p:cmd>
                                  </p:child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6.11111E-6 -6.2963E-6 L 6.11111E-6 -6.2963E-6 C -0.00381 -0.00209 -0.0078 -0.00301 -0.01128 -0.00579 C -0.03333 -0.02269 -0.04426 -0.03704 -0.06631 -0.05093 C -0.07256 -0.05487 -0.07951 -0.05672 -0.08593 -0.06019 C -0.09878 -0.06737 -0.11058 -0.07778 -0.12395 -0.08264 C -0.12916 -0.08473 -0.13454 -0.08565 -0.13958 -0.08843 C -0.14826 -0.09329 -0.15624 -0.10001 -0.16492 -0.10533 C -0.16857 -0.10741 -0.17239 -0.10903 -0.17621 -0.11089 C -0.17951 -0.11274 -0.18263 -0.11505 -0.18593 -0.11644 C -0.19617 -0.1213 -0.20659 -0.12524 -0.21701 -0.12964 C -0.21978 -0.13079 -0.22274 -0.13172 -0.22551 -0.13334 C -0.23194 -0.13774 -0.23836 -0.1426 -0.24513 -0.14653 C -0.24687 -0.14769 -0.24895 -0.14769 -0.25086 -0.14839 C -0.25364 -0.14954 -0.25659 -0.1507 -0.25919 -0.15232 C -0.28037 -0.16459 -0.26631 -0.15926 -0.27899 -0.16343 C -0.28176 -0.16528 -0.28454 -0.16737 -0.28749 -0.16922 C -0.3085 -0.18126 -0.3302 -0.19121 -0.35086 -0.20487 C -0.37326 -0.21968 -0.35173 -0.20602 -0.38749 -0.22547 C -0.3894 -0.22639 -0.39114 -0.22801 -0.39305 -0.22917 C -0.39669 -0.23126 -0.40069 -0.23264 -0.40433 -0.23473 C -0.41058 -0.23843 -0.41649 -0.2426 -0.42256 -0.24607 C -0.42395 -0.247 -0.42551 -0.247 -0.4269 -0.24792 C -0.4361 -0.2551 -0.4519 -0.27223 -0.46058 -0.27616 C -0.47655 -0.28311 -0.47812 -0.28357 -0.50155 -0.3044 C -0.50294 -0.30556 -0.50416 -0.30695 -0.50572 -0.30811 C -0.51215 -0.31274 -0.51892 -0.31667 -0.52551 -0.3213 C -0.5328 -0.32639 -0.52708 -0.32408 -0.53524 -0.33241 C -0.53697 -0.33426 -0.53905 -0.33496 -0.54096 -0.33612 C -0.54235 -0.3382 -0.54357 -0.34028 -0.54513 -0.3419 C -0.54878 -0.34538 -0.55294 -0.34769 -0.55642 -0.35116 C -0.55971 -0.3544 -0.56544 -0.36436 -0.56631 -0.36806 C -0.56718 -0.372 -0.56735 -0.37616 -0.56909 -0.3794 L -0.57326 -0.38681 L -0.57326 -0.38681 " pathEditMode="relative" ptsTypes="AAAAAAAAAAAAAAAAAAAAAAAAAAAAAAAAAAA">
                                      <p:cBhvr>
                                        <p:cTn id="21" dur="2000" fill="hold"/>
                                        <p:tgtEl>
                                          <p:spTgt spid="13"/>
                                        </p:tgtEl>
                                        <p:attrNameLst>
                                          <p:attrName>ppt_x</p:attrName>
                                          <p:attrName>ppt_y</p:attrName>
                                        </p:attrNameLst>
                                      </p:cBhvr>
                                    </p:animMotion>
                                  </p:childTnLst>
                                </p:cTn>
                              </p:par>
                              <p:par>
                                <p:cTn id="22" presetID="1" presetClass="mediacall" presetSubtype="0" fill="hold" nodeType="withEffect">
                                  <p:stCondLst>
                                    <p:cond delay="0"/>
                                  </p:stCondLst>
                                  <p:childTnLst>
                                    <p:cmd type="call" cmd="playFrom(0.0)">
                                      <p:cBhvr>
                                        <p:cTn id="23" dur="2035" fill="hold"/>
                                        <p:tgtEl>
                                          <p:spTgt spid="23"/>
                                        </p:tgtEl>
                                      </p:cBhvr>
                                    </p:cmd>
                                  </p:childTnLst>
                                </p:cTn>
                              </p:par>
                            </p:childTnLst>
                          </p:cTn>
                        </p:par>
                      </p:childTnLst>
                    </p:cTn>
                  </p:par>
                </p:childTnLst>
              </p:cTn>
              <p:nextCondLst>
                <p:cond evt="onClick" delay="0">
                  <p:tgtEl>
                    <p:spTgt spid="13"/>
                  </p:tgtEl>
                </p:cond>
              </p:nextCondLst>
            </p:seq>
            <p:audio>
              <p:cMediaNode vol="80000">
                <p:cTn id="24" fill="hold" display="0">
                  <p:stCondLst>
                    <p:cond delay="indefinite"/>
                  </p:stCondLst>
                  <p:endCondLst>
                    <p:cond evt="onStopAudio" delay="0">
                      <p:tgtEl>
                        <p:sldTgt/>
                      </p:tgtEl>
                    </p:cond>
                  </p:endCondLst>
                </p:cTn>
                <p:tgtEl>
                  <p:spTgt spid="22"/>
                </p:tgtEl>
              </p:cMediaNode>
            </p:audio>
            <p:audio>
              <p:cMediaNode vol="80000">
                <p:cTn id="25" fill="hold" display="0">
                  <p:stCondLst>
                    <p:cond delay="indefinite"/>
                  </p:stCondLst>
                  <p:endCondLst>
                    <p:cond evt="onStopAudio" delay="0">
                      <p:tgtEl>
                        <p:sldTgt/>
                      </p:tgtEl>
                    </p:cond>
                  </p:endCondLst>
                </p:cTn>
                <p:tgtEl>
                  <p:spTgt spid="23"/>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5000" b="-35000"/>
          </a:stretch>
        </a:blip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5">
            <a:extLst>
              <a:ext uri="{28A0092B-C50C-407E-A947-70E740481C1C}">
                <a14:useLocalDpi xmlns:a14="http://schemas.microsoft.com/office/drawing/2010/main" val="0"/>
              </a:ext>
            </a:extLst>
          </a:blip>
          <a:srcRect/>
          <a:stretch/>
        </p:blipFill>
        <p:spPr>
          <a:xfrm>
            <a:off x="2571752" y="5970233"/>
            <a:ext cx="819791" cy="697100"/>
          </a:xfrm>
          <a:prstGeom prst="rect">
            <a:avLst/>
          </a:prstGeom>
        </p:spPr>
      </p:pic>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3177" y="5276303"/>
            <a:ext cx="792088" cy="674997"/>
          </a:xfrm>
          <a:prstGeom prst="rect">
            <a:avLst/>
          </a:prstGeom>
        </p:spPr>
      </p:pic>
      <p:pic>
        <p:nvPicPr>
          <p:cNvPr id="13" name="Imag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2619" y="5865846"/>
            <a:ext cx="892373" cy="760457"/>
          </a:xfrm>
          <a:prstGeom prst="rect">
            <a:avLst/>
          </a:prstGeom>
        </p:spPr>
      </p:pic>
      <p:pic>
        <p:nvPicPr>
          <p:cNvPr id="18" name="0584 (1)">
            <a:hlinkClick r:id="" action="ppaction://media"/>
          </p:cNvPr>
          <p:cNvPicPr>
            <a:picLocks noChangeAspect="1"/>
          </p:cNvPicPr>
          <p:nvPr>
            <a:audioFile r:link="rId1"/>
            <p:extLst>
              <p:ext uri="{DAA4B4D4-6D71-4841-9C94-3DE7FCFB9230}">
                <p14:media xmlns:p14="http://schemas.microsoft.com/office/powerpoint/2010/main" r:embed="rId2">
                  <p14:trim end="34555.7708"/>
                </p14:media>
              </p:ext>
            </p:extLst>
          </p:nvPr>
        </p:nvPicPr>
        <p:blipFill>
          <a:blip r:embed="rId8"/>
          <a:stretch>
            <a:fillRect/>
          </a:stretch>
        </p:blipFill>
        <p:spPr>
          <a:xfrm>
            <a:off x="4267200" y="3124200"/>
            <a:ext cx="609600" cy="609600"/>
          </a:xfrm>
          <a:prstGeom prst="rect">
            <a:avLst/>
          </a:prstGeom>
        </p:spPr>
      </p:pic>
      <p:sp>
        <p:nvSpPr>
          <p:cNvPr id="19" name="Rectangle 18"/>
          <p:cNvSpPr/>
          <p:nvPr/>
        </p:nvSpPr>
        <p:spPr>
          <a:xfrm>
            <a:off x="2571752" y="5152136"/>
            <a:ext cx="535723" cy="923330"/>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1</a:t>
            </a:r>
          </a:p>
        </p:txBody>
      </p:sp>
      <p:sp>
        <p:nvSpPr>
          <p:cNvPr id="20" name="Rectangle 19"/>
          <p:cNvSpPr/>
          <p:nvPr/>
        </p:nvSpPr>
        <p:spPr>
          <a:xfrm>
            <a:off x="4320829" y="5969481"/>
            <a:ext cx="535723" cy="923330"/>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2</a:t>
            </a:r>
          </a:p>
        </p:txBody>
      </p:sp>
      <p:sp>
        <p:nvSpPr>
          <p:cNvPr id="21" name="Rectangle 20"/>
          <p:cNvSpPr/>
          <p:nvPr/>
        </p:nvSpPr>
        <p:spPr>
          <a:xfrm>
            <a:off x="5996559" y="5027970"/>
            <a:ext cx="535724" cy="923330"/>
          </a:xfrm>
          <a:prstGeom prst="rect">
            <a:avLst/>
          </a:prstGeom>
          <a:noFill/>
        </p:spPr>
        <p:txBody>
          <a:bodyPr wrap="none" lIns="91440" tIns="45720" rIns="91440" bIns="45720">
            <a:spAutoFit/>
          </a:bodyPr>
          <a:lstStyle/>
          <a:p>
            <a:pPr algn="ctr"/>
            <a:r>
              <a:rPr lang="fr-FR" sz="5400" dirty="0">
                <a:ln w="0"/>
                <a:solidFill>
                  <a:schemeClr val="accent1"/>
                </a:solidFill>
                <a:effectLst>
                  <a:outerShdw blurRad="38100" dist="25400" dir="5400000" algn="ctr" rotWithShape="0">
                    <a:srgbClr val="6E747A">
                      <a:alpha val="43000"/>
                    </a:srgbClr>
                  </a:outerShdw>
                </a:effectLst>
              </a:rPr>
              <a:t>3</a:t>
            </a:r>
            <a:endParaRPr lang="fr-FR" sz="5400" b="0" cap="none" spc="0" dirty="0">
              <a:ln w="0"/>
              <a:solidFill>
                <a:schemeClr val="accent1"/>
              </a:solidFill>
              <a:effectLst>
                <a:outerShdw blurRad="38100" dist="25400" dir="5400000" algn="ctr" rotWithShape="0">
                  <a:srgbClr val="6E747A">
                    <a:alpha val="43000"/>
                  </a:srgbClr>
                </a:outerShdw>
              </a:effectLst>
            </a:endParaRPr>
          </a:p>
        </p:txBody>
      </p:sp>
      <p:pic>
        <p:nvPicPr>
          <p:cNvPr id="22" name="0584 (1)">
            <a:hlinkClick r:id="" action="ppaction://media"/>
          </p:cNvPr>
          <p:cNvPicPr>
            <a:picLocks noChangeAspect="1"/>
          </p:cNvPicPr>
          <p:nvPr>
            <a:audioFile r:link="rId1"/>
            <p:extLst>
              <p:ext uri="{DAA4B4D4-6D71-4841-9C94-3DE7FCFB9230}">
                <p14:media xmlns:p14="http://schemas.microsoft.com/office/powerpoint/2010/main" r:embed="rId2">
                  <p14:trim end="34686.7708"/>
                </p14:media>
              </p:ext>
            </p:extLst>
          </p:nvPr>
        </p:nvPicPr>
        <p:blipFill>
          <a:blip r:embed="rId8"/>
          <a:stretch>
            <a:fillRect/>
          </a:stretch>
        </p:blipFill>
        <p:spPr>
          <a:xfrm>
            <a:off x="4267200" y="3124200"/>
            <a:ext cx="609600" cy="609600"/>
          </a:xfrm>
          <a:prstGeom prst="rect">
            <a:avLst/>
          </a:prstGeom>
        </p:spPr>
      </p:pic>
      <p:pic>
        <p:nvPicPr>
          <p:cNvPr id="23" name="0584 (1)">
            <a:hlinkClick r:id="" action="ppaction://media"/>
          </p:cNvPr>
          <p:cNvPicPr>
            <a:picLocks noChangeAspect="1"/>
          </p:cNvPicPr>
          <p:nvPr>
            <a:audioFile r:link="rId1"/>
            <p:extLst>
              <p:ext uri="{DAA4B4D4-6D71-4841-9C94-3DE7FCFB9230}">
                <p14:media xmlns:p14="http://schemas.microsoft.com/office/powerpoint/2010/main" r:embed="rId2">
                  <p14:trim end="34979.7708"/>
                </p14:media>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1991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094 -0.05672 L -0.01094 -0.05649 C -0.01059 -0.0669 -0.01024 -0.07686 -0.00955 -0.08681 C -0.0092 -0.0919 -0.00868 -0.09699 -0.00816 -0.10186 C -0.00538 -0.13033 -0.00607 -0.12315 -0.0026 -0.14885 C -0.00208 -0.16528 -0.00139 -0.18149 -0.00121 -0.19769 C -0.00052 -0.24098 -0.00069 -0.28426 0.00018 -0.32732 C 0.00018 -0.3294 0.00122 -0.33102 0.00156 -0.33311 C 0.00365 -0.34352 0.00712 -0.36505 0.00712 -0.36482 C 0.00764 -0.37431 0.00868 -0.40255 0.00868 -0.39306 C 0.00868 -0.36551 0.00799 -0.33797 0.00712 -0.31042 C 0.00695 -0.30232 0.0066 -0.29422 0.00573 -0.28611 C 0.00434 -0.27269 0.00018 -0.24653 0.00018 -0.2463 C -0.00035 -0.23843 -0.00052 -0.23033 -0.00121 -0.22223 C -0.00139 -0.21968 -0.00226 -0.21713 -0.0026 -0.21459 C -0.00364 -0.20718 -0.00451 -0.19954 -0.00538 -0.19213 C -0.00694 -0.17824 -0.00868 -0.16459 -0.00955 -0.1507 C -0.01111 -0.12824 -0.00937 -0.13658 -0.01232 -0.12454 C -0.01528 -0.0926 -0.01128 -0.06806 -0.01094 -0.05672 Z " pathEditMode="relative" rAng="0" ptsTypes="AAAAAAAAAAAAAAAAAAA">
                                      <p:cBhvr>
                                        <p:cTn id="6" dur="2000" fill="hold"/>
                                        <p:tgtEl>
                                          <p:spTgt spid="2"/>
                                        </p:tgtEl>
                                        <p:attrNameLst>
                                          <p:attrName>ppt_x</p:attrName>
                                          <p:attrName>ppt_y</p:attrName>
                                        </p:attrNameLst>
                                      </p:cBhvr>
                                      <p:rCtr x="851" y="-16921"/>
                                    </p:animMotion>
                                  </p:childTnLst>
                                </p:cTn>
                              </p:par>
                              <p:par>
                                <p:cTn id="7" presetID="1" presetClass="mediacall" presetSubtype="0" fill="hold" nodeType="withEffect">
                                  <p:stCondLst>
                                    <p:cond delay="0"/>
                                  </p:stCondLst>
                                  <p:childTnLst>
                                    <p:cmd type="call" cmd="playFrom(0.0)">
                                      <p:cBhvr>
                                        <p:cTn id="8" dur="2459"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18"/>
                </p:tgtEl>
              </p:cMediaNode>
            </p:audio>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1.11111E-6 1.85185E-6 L -1.11111E-6 1.85185E-6 C -0.00087 -0.00625 -0.00225 -0.01227 -0.00278 -0.01875 C -0.00364 -0.02732 -0.0026 -0.03635 -0.00416 -0.04491 C -0.00642 -0.05718 -0.01041 -0.06898 -0.01406 -0.08056 C -0.02448 -0.11389 -0.02135 -0.10394 -0.0309 -0.12385 C -0.05451 -0.17269 -0.08194 -0.21852 -0.10139 -0.27037 C -0.10382 -0.27662 -0.10555 -0.28334 -0.1085 -0.28912 C -0.12396 -0.31991 -0.15225 -0.37199 -0.16614 -0.40926 C -0.16927 -0.4176 -0.17083 -0.42686 -0.17326 -0.43565 C -0.175 -0.45209 -0.17587 -0.45949 -0.17743 -0.47894 C -0.17795 -0.48565 -0.17847 -0.4926 -0.17882 -0.49954 C -0.17847 -0.50463 -0.18038 -0.51135 -0.17743 -0.51459 C -0.12604 -0.57199 -0.11701 -0.56088 -0.04653 -0.57269 C -0.03993 -0.57385 -0.03333 -0.57408 -0.02673 -0.57454 C -0.01354 -0.57338 0.00018 -0.57616 0.01268 -0.57084 C 0.01667 -0.56922 0.01841 -0.55579 0.01841 -0.55579 L 0.01841 -0.55579 " pathEditMode="relative" ptsTypes="AAAAAAAAAAAAAAAAAA">
                                      <p:cBhvr>
                                        <p:cTn id="14" dur="2000" fill="hold"/>
                                        <p:tgtEl>
                                          <p:spTgt spid="12"/>
                                        </p:tgtEl>
                                        <p:attrNameLst>
                                          <p:attrName>ppt_x</p:attrName>
                                          <p:attrName>ppt_y</p:attrName>
                                        </p:attrNameLst>
                                      </p:cBhvr>
                                    </p:animMotion>
                                  </p:childTnLst>
                                </p:cTn>
                              </p:par>
                              <p:par>
                                <p:cTn id="15" presetID="1" presetClass="mediacall" presetSubtype="0" fill="hold" nodeType="withEffect">
                                  <p:stCondLst>
                                    <p:cond delay="0"/>
                                  </p:stCondLst>
                                  <p:childTnLst>
                                    <p:cmd type="call" cmd="playFrom(0.0)">
                                      <p:cBhvr>
                                        <p:cTn id="16" dur="2328" fill="hold"/>
                                        <p:tgtEl>
                                          <p:spTgt spid="22"/>
                                        </p:tgtEl>
                                      </p:cBhvr>
                                    </p:cmd>
                                  </p:child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8.33333E-6 -6.2963E-6 L 8.33333E-6 -6.2963E-6 C 0.00035 -0.04584 0.00053 -0.09144 0.00139 -0.13727 C 0.00139 -0.13913 0.00261 -0.14075 0.00278 -0.14283 C 0.004 -0.15278 0.00313 -0.1632 0.00556 -0.17292 L 0.00834 -0.18403 C 0.01146 -0.23658 0.0073 -0.17871 0.01407 -0.23658 C 0.01476 -0.24352 0.01476 -0.25047 0.01546 -0.25741 C 0.01563 -0.25996 0.0165 -0.26227 0.01685 -0.26482 C 0.01737 -0.26852 0.01771 -0.27223 0.01823 -0.27616 C 0.01876 -0.28426 0.01893 -0.29237 0.01962 -0.30047 C 0.0198 -0.30255 0.02084 -0.30417 0.02101 -0.30602 C 0.02171 -0.31181 0.02188 -0.31737 0.0224 -0.32292 C 0.02292 -0.32686 0.02344 -0.33056 0.02396 -0.33426 C 0.02431 -0.33866 0.02466 -0.34306 0.02535 -0.34746 C 0.0257 -0.35001 0.02778 -0.35278 0.02674 -0.35487 C 0.02587 -0.35649 0.02396 -0.35371 0.0224 -0.35301 C 0.01007 -0.33658 0.02587 -0.35672 0.01407 -0.34376 C 0.01251 -0.3419 0.01146 -0.33959 0.00973 -0.33797 C 0.00817 -0.33635 0.00591 -0.33565 0.00417 -0.33426 C 0.00122 -0.33195 -0.00138 -0.32917 -0.00433 -0.32686 C -0.00694 -0.32477 -0.01006 -0.32315 -0.01267 -0.32107 C -0.02274 -0.31366 -0.00972 -0.3213 -0.02395 -0.31181 C -0.02534 -0.31089 -0.0269 -0.31089 -0.02829 -0.30996 C -0.0427 -0.29908 -0.03142 -0.30464 -0.04097 -0.30047 C -0.04427 -0.29746 -0.04722 -0.29376 -0.05069 -0.29121 C -0.05243 -0.28982 -0.05451 -0.29005 -0.05642 -0.28913 C -0.05781 -0.28866 -0.0592 -0.2882 -0.06058 -0.28727 C -0.06388 -0.28565 -0.06718 -0.28357 -0.07048 -0.28172 C -0.07187 -0.28102 -0.07343 -0.28056 -0.07465 -0.27987 C -0.07847 -0.27755 -0.08211 -0.27477 -0.08593 -0.27223 C -0.08836 -0.27084 -0.09079 -0.27014 -0.09305 -0.26852 C -0.09461 -0.2676 -0.09583 -0.26598 -0.09722 -0.26482 C -0.1019 -0.26112 -0.10642 -0.25672 -0.11128 -0.25348 C -0.11302 -0.25232 -0.1151 -0.25232 -0.11701 -0.25163 C -0.12118 -0.24792 -0.13107 -0.23889 -0.13385 -0.23866 C -0.13576 -0.2382 -0.13489 -0.24352 -0.13524 -0.24607 C -0.13576 -0.25163 -0.13611 -0.25741 -0.13663 -0.26297 C -0.13697 -0.26621 -0.13802 -0.26922 -0.13819 -0.27223 C -0.13888 -0.29306 -0.13906 -0.31366 -0.13958 -0.33426 C -0.14583 -0.32176 -0.13836 -0.33565 -0.14652 -0.32292 C -0.15312 -0.31274 -0.15069 -0.31089 -0.16354 -0.30232 C -0.18628 -0.28704 -0.14913 -0.31158 -0.17621 -0.29491 C -0.1809 -0.2919 -0.18541 -0.28797 -0.19027 -0.28542 C -0.19253 -0.28426 -0.19496 -0.28311 -0.19722 -0.28172 C -0.19913 -0.28056 -0.20086 -0.27894 -0.20295 -0.27801 C -0.20659 -0.27639 -0.21041 -0.2757 -0.21423 -0.27431 C -0.21701 -0.27315 -0.21996 -0.272 -0.22256 -0.27038 C -0.2302 -0.26598 -0.23732 -0.26042 -0.24513 -0.25741 L -0.25503 -0.25348 C -0.25885 -0.25232 -0.26249 -0.25116 -0.26631 -0.24977 C -0.26909 -0.24862 -0.27187 -0.24723 -0.27482 -0.24607 C -0.28038 -0.24399 -0.28611 -0.24237 -0.29166 -0.24051 C -0.29878 -0.23797 -0.30572 -0.23496 -0.31284 -0.23288 C -0.32517 -0.22917 -0.32812 -0.22871 -0.34097 -0.22362 C -0.34513 -0.22176 -0.3493 -0.21945 -0.35364 -0.21783 C -0.35833 -0.21621 -0.36302 -0.21551 -0.3677 -0.21413 C -0.37378 -0.21227 -0.38333 -0.20811 -0.38888 -0.20487 C -0.39045 -0.20371 -0.39166 -0.20232 -0.39305 -0.20093 C -0.39687 -0.18913 -0.40086 -0.17732 -0.40433 -0.16528 C -0.4052 -0.16227 -0.40538 -0.15903 -0.40572 -0.15602 C -0.40729 -0.14352 -0.4085 -0.13102 -0.40989 -0.11829 C -0.40954 -0.11413 -0.41041 -0.1088 -0.4085 -0.10533 C -0.40677 -0.10186 -0.40312 -0.10047 -0.40017 -0.09954 C -0.37968 -0.09422 -0.35885 -0.09075 -0.33819 -0.08658 L -0.2269 -0.08843 C -0.22447 -0.08843 -0.22204 -0.08936 -0.21979 -0.09028 C -0.21076 -0.09376 -0.20208 -0.09792 -0.19305 -0.10139 C -0.19079 -0.10232 -0.18836 -0.10255 -0.18593 -0.10348 C -0.17656 -0.10649 -0.16718 -0.10926 -0.15781 -0.11274 C -0.14409 -0.11806 -0.12968 -0.12107 -0.11701 -0.12964 C -0.1151 -0.13102 -0.11336 -0.13241 -0.11128 -0.13334 C -0.10572 -0.13612 -0.09999 -0.1382 -0.09444 -0.14098 C -0.09114 -0.1426 -0.08784 -0.14468 -0.08454 -0.14653 C -0.08315 -0.14723 -0.08177 -0.14769 -0.08038 -0.14839 C -0.07065 -0.15348 -0.06006 -0.15903 -0.05069 -0.16528 C -0.04826 -0.1669 -0.04618 -0.16922 -0.04374 -0.17107 C -0.04236 -0.17176 -0.04079 -0.172 -0.03958 -0.17292 C -0.02951 -0.1801 -0.01909 -0.18635 -0.00989 -0.19538 C 0.00608 -0.21135 -0.01406 -0.1919 0.00139 -0.20487 C 0.0033 -0.20649 0.00487 -0.2088 0.00695 -0.21042 C 0.00834 -0.21135 0.0099 -0.21135 0.01129 -0.21227 C 0.0257 -0.222 0.01893 -0.22176 0.02535 -0.22176 L 0.02535 -0.22176 " pathEditMode="relative" ptsTypes="AAAAAAAAAAAAAAAAAAAAAAAAAAAAAAAAAAAAAAAAAAAAAAAAAAAAAAAAAAAAAAAAAAAAAAAAAAAAAAAAAAAA">
                                      <p:cBhvr>
                                        <p:cTn id="21" dur="2000" fill="hold"/>
                                        <p:tgtEl>
                                          <p:spTgt spid="13"/>
                                        </p:tgtEl>
                                        <p:attrNameLst>
                                          <p:attrName>ppt_x</p:attrName>
                                          <p:attrName>ppt_y</p:attrName>
                                        </p:attrNameLst>
                                      </p:cBhvr>
                                    </p:animMotion>
                                  </p:childTnLst>
                                </p:cTn>
                              </p:par>
                              <p:par>
                                <p:cTn id="22" presetID="1" presetClass="mediacall" presetSubtype="0" fill="hold" nodeType="withEffect">
                                  <p:stCondLst>
                                    <p:cond delay="0"/>
                                  </p:stCondLst>
                                  <p:childTnLst>
                                    <p:cmd type="call" cmd="playFrom(0.0)">
                                      <p:cBhvr>
                                        <p:cTn id="23" dur="2035" fill="hold"/>
                                        <p:tgtEl>
                                          <p:spTgt spid="23"/>
                                        </p:tgtEl>
                                      </p:cBhvr>
                                    </p:cmd>
                                  </p:childTnLst>
                                </p:cTn>
                              </p:par>
                            </p:childTnLst>
                          </p:cTn>
                        </p:par>
                      </p:childTnLst>
                    </p:cTn>
                  </p:par>
                </p:childTnLst>
              </p:cTn>
              <p:nextCondLst>
                <p:cond evt="onClick" delay="0">
                  <p:tgtEl>
                    <p:spTgt spid="13"/>
                  </p:tgtEl>
                </p:cond>
              </p:nextCondLst>
            </p:seq>
            <p:audio>
              <p:cMediaNode vol="80000">
                <p:cTn id="24" fill="hold" display="0">
                  <p:stCondLst>
                    <p:cond delay="indefinite"/>
                  </p:stCondLst>
                  <p:endCondLst>
                    <p:cond evt="onStopAudio" delay="0">
                      <p:tgtEl>
                        <p:sldTgt/>
                      </p:tgtEl>
                    </p:cond>
                  </p:endCondLst>
                </p:cTn>
                <p:tgtEl>
                  <p:spTgt spid="22"/>
                </p:tgtEl>
              </p:cMediaNode>
            </p:audio>
            <p:audio>
              <p:cMediaNode vol="80000">
                <p:cTn id="25" fill="hold" display="0">
                  <p:stCondLst>
                    <p:cond delay="indefinite"/>
                  </p:stCondLst>
                  <p:endCondLst>
                    <p:cond evt="onStopAudio" delay="0">
                      <p:tgtEl>
                        <p:sldTgt/>
                      </p:tgtEl>
                    </p:cond>
                  </p:endCondLst>
                </p:cTn>
                <p:tgtEl>
                  <p:spTgt spid="2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65089F9-528E-4E0C-B18B-675042AC9992}"/>
              </a:ext>
            </a:extLst>
          </p:cNvPr>
          <p:cNvSpPr>
            <a:spLocks noGrp="1"/>
          </p:cNvSpPr>
          <p:nvPr>
            <p:ph type="title"/>
          </p:nvPr>
        </p:nvSpPr>
        <p:spPr>
          <a:xfrm>
            <a:off x="432054" y="238539"/>
            <a:ext cx="8263890" cy="1434415"/>
          </a:xfrm>
        </p:spPr>
        <p:txBody>
          <a:bodyPr vert="horz" lIns="91440" tIns="45720" rIns="91440" bIns="45720" rtlCol="0" anchor="b">
            <a:normAutofit/>
          </a:bodyPr>
          <a:lstStyle/>
          <a:p>
            <a:r>
              <a:rPr lang="en-US" sz="6300" dirty="0">
                <a:latin typeface="Bradley Hand ITC" panose="03070402050302030203" pitchFamily="66" charset="0"/>
              </a:rPr>
              <a:t>Je </a:t>
            </a:r>
            <a:r>
              <a:rPr lang="en-US" sz="6300" dirty="0" err="1">
                <a:latin typeface="Bradley Hand ITC" panose="03070402050302030203" pitchFamily="66" charset="0"/>
              </a:rPr>
              <a:t>vous</a:t>
            </a:r>
            <a:r>
              <a:rPr lang="en-US" sz="6300" dirty="0">
                <a:latin typeface="Bradley Hand ITC" panose="03070402050302030203" pitchFamily="66" charset="0"/>
              </a:rPr>
              <a:t> </a:t>
            </a:r>
            <a:r>
              <a:rPr lang="en-US" sz="6300" dirty="0" err="1">
                <a:latin typeface="Bradley Hand ITC" panose="03070402050302030203" pitchFamily="66" charset="0"/>
              </a:rPr>
              <a:t>présente</a:t>
            </a:r>
            <a:r>
              <a:rPr lang="en-US" sz="6300" dirty="0">
                <a:latin typeface="Bradley Hand ITC" panose="03070402050302030203" pitchFamily="66" charset="0"/>
              </a:rPr>
              <a:t> </a:t>
            </a:r>
            <a:r>
              <a:rPr lang="en-US" sz="6300" dirty="0" err="1">
                <a:latin typeface="Bradley Hand ITC" panose="03070402050302030203" pitchFamily="66" charset="0"/>
              </a:rPr>
              <a:t>Lilou</a:t>
            </a:r>
            <a:endParaRPr lang="en-US" sz="6300" dirty="0">
              <a:latin typeface="Bradley Hand ITC" panose="03070402050302030203" pitchFamily="66" charset="0"/>
            </a:endParaRPr>
          </a:p>
        </p:txBody>
      </p:sp>
      <p:sp>
        <p:nvSpPr>
          <p:cNvPr id="41"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054" y="1817073"/>
            <a:ext cx="8263890" cy="18288"/>
          </a:xfrm>
          <a:custGeom>
            <a:avLst/>
            <a:gdLst>
              <a:gd name="connsiteX0" fmla="*/ 0 w 8263890"/>
              <a:gd name="connsiteY0" fmla="*/ 0 h 18288"/>
              <a:gd name="connsiteX1" fmla="*/ 440741 w 8263890"/>
              <a:gd name="connsiteY1" fmla="*/ 0 h 18288"/>
              <a:gd name="connsiteX2" fmla="*/ 1212037 w 8263890"/>
              <a:gd name="connsiteY2" fmla="*/ 0 h 18288"/>
              <a:gd name="connsiteX3" fmla="*/ 1652778 w 8263890"/>
              <a:gd name="connsiteY3" fmla="*/ 0 h 18288"/>
              <a:gd name="connsiteX4" fmla="*/ 2258797 w 8263890"/>
              <a:gd name="connsiteY4" fmla="*/ 0 h 18288"/>
              <a:gd name="connsiteX5" fmla="*/ 3112732 w 8263890"/>
              <a:gd name="connsiteY5" fmla="*/ 0 h 18288"/>
              <a:gd name="connsiteX6" fmla="*/ 3801389 w 8263890"/>
              <a:gd name="connsiteY6" fmla="*/ 0 h 18288"/>
              <a:gd name="connsiteX7" fmla="*/ 4572686 w 8263890"/>
              <a:gd name="connsiteY7" fmla="*/ 0 h 18288"/>
              <a:gd name="connsiteX8" fmla="*/ 5178704 w 8263890"/>
              <a:gd name="connsiteY8" fmla="*/ 0 h 18288"/>
              <a:gd name="connsiteX9" fmla="*/ 5867362 w 8263890"/>
              <a:gd name="connsiteY9" fmla="*/ 0 h 18288"/>
              <a:gd name="connsiteX10" fmla="*/ 6721297 w 8263890"/>
              <a:gd name="connsiteY10" fmla="*/ 0 h 18288"/>
              <a:gd name="connsiteX11" fmla="*/ 7244677 w 8263890"/>
              <a:gd name="connsiteY11" fmla="*/ 0 h 18288"/>
              <a:gd name="connsiteX12" fmla="*/ 8263890 w 8263890"/>
              <a:gd name="connsiteY12" fmla="*/ 0 h 18288"/>
              <a:gd name="connsiteX13" fmla="*/ 8263890 w 8263890"/>
              <a:gd name="connsiteY13" fmla="*/ 18288 h 18288"/>
              <a:gd name="connsiteX14" fmla="*/ 7657871 w 8263890"/>
              <a:gd name="connsiteY14" fmla="*/ 18288 h 18288"/>
              <a:gd name="connsiteX15" fmla="*/ 7217131 w 8263890"/>
              <a:gd name="connsiteY15" fmla="*/ 18288 h 18288"/>
              <a:gd name="connsiteX16" fmla="*/ 6528473 w 8263890"/>
              <a:gd name="connsiteY16" fmla="*/ 18288 h 18288"/>
              <a:gd name="connsiteX17" fmla="*/ 6005093 w 8263890"/>
              <a:gd name="connsiteY17" fmla="*/ 18288 h 18288"/>
              <a:gd name="connsiteX18" fmla="*/ 5316436 w 8263890"/>
              <a:gd name="connsiteY18" fmla="*/ 18288 h 18288"/>
              <a:gd name="connsiteX19" fmla="*/ 4627778 w 8263890"/>
              <a:gd name="connsiteY19" fmla="*/ 18288 h 18288"/>
              <a:gd name="connsiteX20" fmla="*/ 3939121 w 8263890"/>
              <a:gd name="connsiteY20" fmla="*/ 18288 h 18288"/>
              <a:gd name="connsiteX21" fmla="*/ 3250463 w 8263890"/>
              <a:gd name="connsiteY21" fmla="*/ 18288 h 18288"/>
              <a:gd name="connsiteX22" fmla="*/ 2644445 w 8263890"/>
              <a:gd name="connsiteY22" fmla="*/ 18288 h 18288"/>
              <a:gd name="connsiteX23" fmla="*/ 1873148 w 8263890"/>
              <a:gd name="connsiteY23" fmla="*/ 18288 h 18288"/>
              <a:gd name="connsiteX24" fmla="*/ 1184491 w 8263890"/>
              <a:gd name="connsiteY24" fmla="*/ 18288 h 18288"/>
              <a:gd name="connsiteX25" fmla="*/ 0 w 8263890"/>
              <a:gd name="connsiteY25" fmla="*/ 18288 h 18288"/>
              <a:gd name="connsiteX26" fmla="*/ 0 w 826389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63890" h="18288" fill="none" extrusionOk="0">
                <a:moveTo>
                  <a:pt x="0" y="0"/>
                </a:moveTo>
                <a:cubicBezTo>
                  <a:pt x="132695" y="-21619"/>
                  <a:pt x="239687" y="17121"/>
                  <a:pt x="440741" y="0"/>
                </a:cubicBezTo>
                <a:cubicBezTo>
                  <a:pt x="641795" y="-17121"/>
                  <a:pt x="1050885" y="3648"/>
                  <a:pt x="1212037" y="0"/>
                </a:cubicBezTo>
                <a:cubicBezTo>
                  <a:pt x="1373189" y="-3648"/>
                  <a:pt x="1448715" y="3647"/>
                  <a:pt x="1652778" y="0"/>
                </a:cubicBezTo>
                <a:cubicBezTo>
                  <a:pt x="1856841" y="-3647"/>
                  <a:pt x="2080068" y="463"/>
                  <a:pt x="2258797" y="0"/>
                </a:cubicBezTo>
                <a:cubicBezTo>
                  <a:pt x="2437526" y="-463"/>
                  <a:pt x="2823639" y="13678"/>
                  <a:pt x="3112732" y="0"/>
                </a:cubicBezTo>
                <a:cubicBezTo>
                  <a:pt x="3401825" y="-13678"/>
                  <a:pt x="3534840" y="13645"/>
                  <a:pt x="3801389" y="0"/>
                </a:cubicBezTo>
                <a:cubicBezTo>
                  <a:pt x="4067938" y="-13645"/>
                  <a:pt x="4320345" y="15127"/>
                  <a:pt x="4572686" y="0"/>
                </a:cubicBezTo>
                <a:cubicBezTo>
                  <a:pt x="4825027" y="-15127"/>
                  <a:pt x="4945005" y="25540"/>
                  <a:pt x="5178704" y="0"/>
                </a:cubicBezTo>
                <a:cubicBezTo>
                  <a:pt x="5412403" y="-25540"/>
                  <a:pt x="5690098" y="-18134"/>
                  <a:pt x="5867362" y="0"/>
                </a:cubicBezTo>
                <a:cubicBezTo>
                  <a:pt x="6044626" y="18134"/>
                  <a:pt x="6510434" y="12200"/>
                  <a:pt x="6721297" y="0"/>
                </a:cubicBezTo>
                <a:cubicBezTo>
                  <a:pt x="6932160" y="-12200"/>
                  <a:pt x="6996768" y="-23642"/>
                  <a:pt x="7244677" y="0"/>
                </a:cubicBezTo>
                <a:cubicBezTo>
                  <a:pt x="7492586" y="23642"/>
                  <a:pt x="7934676" y="-13985"/>
                  <a:pt x="8263890" y="0"/>
                </a:cubicBezTo>
                <a:cubicBezTo>
                  <a:pt x="8263758" y="7702"/>
                  <a:pt x="8263678" y="13511"/>
                  <a:pt x="8263890" y="18288"/>
                </a:cubicBezTo>
                <a:cubicBezTo>
                  <a:pt x="7993232" y="36777"/>
                  <a:pt x="7941048" y="37235"/>
                  <a:pt x="7657871" y="18288"/>
                </a:cubicBezTo>
                <a:cubicBezTo>
                  <a:pt x="7374694" y="-659"/>
                  <a:pt x="7357901" y="27115"/>
                  <a:pt x="7217131" y="18288"/>
                </a:cubicBezTo>
                <a:cubicBezTo>
                  <a:pt x="7076361" y="9461"/>
                  <a:pt x="6750288" y="12871"/>
                  <a:pt x="6528473" y="18288"/>
                </a:cubicBezTo>
                <a:cubicBezTo>
                  <a:pt x="6306658" y="23705"/>
                  <a:pt x="6190754" y="7680"/>
                  <a:pt x="6005093" y="18288"/>
                </a:cubicBezTo>
                <a:cubicBezTo>
                  <a:pt x="5819432" y="28896"/>
                  <a:pt x="5546952" y="-12361"/>
                  <a:pt x="5316436" y="18288"/>
                </a:cubicBezTo>
                <a:cubicBezTo>
                  <a:pt x="5085920" y="48937"/>
                  <a:pt x="4901184" y="-12240"/>
                  <a:pt x="4627778" y="18288"/>
                </a:cubicBezTo>
                <a:cubicBezTo>
                  <a:pt x="4354372" y="48816"/>
                  <a:pt x="4214630" y="-13991"/>
                  <a:pt x="3939121" y="18288"/>
                </a:cubicBezTo>
                <a:cubicBezTo>
                  <a:pt x="3663612" y="50567"/>
                  <a:pt x="3506324" y="3580"/>
                  <a:pt x="3250463" y="18288"/>
                </a:cubicBezTo>
                <a:cubicBezTo>
                  <a:pt x="2994602" y="32996"/>
                  <a:pt x="2861728" y="-9499"/>
                  <a:pt x="2644445" y="18288"/>
                </a:cubicBezTo>
                <a:cubicBezTo>
                  <a:pt x="2427162" y="46075"/>
                  <a:pt x="2042611" y="13599"/>
                  <a:pt x="1873148" y="18288"/>
                </a:cubicBezTo>
                <a:cubicBezTo>
                  <a:pt x="1703685" y="22977"/>
                  <a:pt x="1339953" y="-3538"/>
                  <a:pt x="1184491" y="18288"/>
                </a:cubicBezTo>
                <a:cubicBezTo>
                  <a:pt x="1029029" y="40114"/>
                  <a:pt x="545454" y="-34757"/>
                  <a:pt x="0" y="18288"/>
                </a:cubicBezTo>
                <a:cubicBezTo>
                  <a:pt x="129" y="13298"/>
                  <a:pt x="-675" y="6857"/>
                  <a:pt x="0" y="0"/>
                </a:cubicBezTo>
                <a:close/>
              </a:path>
              <a:path w="8263890" h="18288" stroke="0" extrusionOk="0">
                <a:moveTo>
                  <a:pt x="0" y="0"/>
                </a:moveTo>
                <a:cubicBezTo>
                  <a:pt x="130467" y="-29280"/>
                  <a:pt x="387585" y="-4005"/>
                  <a:pt x="606019" y="0"/>
                </a:cubicBezTo>
                <a:cubicBezTo>
                  <a:pt x="824453" y="4005"/>
                  <a:pt x="835548" y="-20252"/>
                  <a:pt x="1046759" y="0"/>
                </a:cubicBezTo>
                <a:cubicBezTo>
                  <a:pt x="1257970" y="20252"/>
                  <a:pt x="1502872" y="9763"/>
                  <a:pt x="1900695" y="0"/>
                </a:cubicBezTo>
                <a:cubicBezTo>
                  <a:pt x="2298518" y="-9763"/>
                  <a:pt x="2343371" y="-6405"/>
                  <a:pt x="2506713" y="0"/>
                </a:cubicBezTo>
                <a:cubicBezTo>
                  <a:pt x="2670055" y="6405"/>
                  <a:pt x="2979009" y="5003"/>
                  <a:pt x="3112732" y="0"/>
                </a:cubicBezTo>
                <a:cubicBezTo>
                  <a:pt x="3246455" y="-5003"/>
                  <a:pt x="3746263" y="-32866"/>
                  <a:pt x="3966667" y="0"/>
                </a:cubicBezTo>
                <a:cubicBezTo>
                  <a:pt x="4187071" y="32866"/>
                  <a:pt x="4321903" y="10932"/>
                  <a:pt x="4490047" y="0"/>
                </a:cubicBezTo>
                <a:cubicBezTo>
                  <a:pt x="4658191" y="-10932"/>
                  <a:pt x="5156649" y="3968"/>
                  <a:pt x="5343982" y="0"/>
                </a:cubicBezTo>
                <a:cubicBezTo>
                  <a:pt x="5531315" y="-3968"/>
                  <a:pt x="5822952" y="-4181"/>
                  <a:pt x="6197918" y="0"/>
                </a:cubicBezTo>
                <a:cubicBezTo>
                  <a:pt x="6572884" y="4181"/>
                  <a:pt x="6555799" y="11241"/>
                  <a:pt x="6886575" y="0"/>
                </a:cubicBezTo>
                <a:cubicBezTo>
                  <a:pt x="7217351" y="-11241"/>
                  <a:pt x="7933003" y="-65177"/>
                  <a:pt x="8263890" y="0"/>
                </a:cubicBezTo>
                <a:cubicBezTo>
                  <a:pt x="8263902" y="8833"/>
                  <a:pt x="8264430" y="9830"/>
                  <a:pt x="8263890" y="18288"/>
                </a:cubicBezTo>
                <a:cubicBezTo>
                  <a:pt x="8052286" y="36306"/>
                  <a:pt x="7977520" y="21056"/>
                  <a:pt x="7823149" y="18288"/>
                </a:cubicBezTo>
                <a:cubicBezTo>
                  <a:pt x="7668778" y="15520"/>
                  <a:pt x="7319003" y="13335"/>
                  <a:pt x="6969214" y="18288"/>
                </a:cubicBezTo>
                <a:cubicBezTo>
                  <a:pt x="6619425" y="23241"/>
                  <a:pt x="6559264" y="30868"/>
                  <a:pt x="6445834" y="18288"/>
                </a:cubicBezTo>
                <a:cubicBezTo>
                  <a:pt x="6332404" y="5708"/>
                  <a:pt x="6025073" y="41910"/>
                  <a:pt x="5757177" y="18288"/>
                </a:cubicBezTo>
                <a:cubicBezTo>
                  <a:pt x="5489281" y="-5334"/>
                  <a:pt x="5230964" y="-5750"/>
                  <a:pt x="4903241" y="18288"/>
                </a:cubicBezTo>
                <a:cubicBezTo>
                  <a:pt x="4575518" y="42326"/>
                  <a:pt x="4453671" y="-3773"/>
                  <a:pt x="4214584" y="18288"/>
                </a:cubicBezTo>
                <a:cubicBezTo>
                  <a:pt x="3975497" y="40349"/>
                  <a:pt x="3957763" y="4135"/>
                  <a:pt x="3773843" y="18288"/>
                </a:cubicBezTo>
                <a:cubicBezTo>
                  <a:pt x="3589923" y="32441"/>
                  <a:pt x="3405929" y="13388"/>
                  <a:pt x="3250463" y="18288"/>
                </a:cubicBezTo>
                <a:cubicBezTo>
                  <a:pt x="3094997" y="23188"/>
                  <a:pt x="2585101" y="44826"/>
                  <a:pt x="2396528" y="18288"/>
                </a:cubicBezTo>
                <a:cubicBezTo>
                  <a:pt x="2207955" y="-8250"/>
                  <a:pt x="1995162" y="45968"/>
                  <a:pt x="1707871" y="18288"/>
                </a:cubicBezTo>
                <a:cubicBezTo>
                  <a:pt x="1420580" y="-9392"/>
                  <a:pt x="1342632" y="17016"/>
                  <a:pt x="1184491" y="18288"/>
                </a:cubicBezTo>
                <a:cubicBezTo>
                  <a:pt x="1026350" y="19560"/>
                  <a:pt x="418970" y="-40101"/>
                  <a:pt x="0" y="18288"/>
                </a:cubicBezTo>
                <a:cubicBezTo>
                  <a:pt x="74" y="14054"/>
                  <a:pt x="-46" y="6997"/>
                  <a:pt x="0" y="0"/>
                </a:cubicBezTo>
                <a:close/>
              </a:path>
            </a:pathLst>
          </a:custGeom>
          <a:solidFill>
            <a:srgbClr val="DCB474"/>
          </a:solidFill>
          <a:ln w="38100" cap="rnd">
            <a:solidFill>
              <a:srgbClr val="DCB47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8">
            <a:extLst>
              <a:ext uri="{FF2B5EF4-FFF2-40B4-BE49-F238E27FC236}">
                <a16:creationId xmlns:a16="http://schemas.microsoft.com/office/drawing/2014/main" id="{7C157206-D628-49E5-9819-5A8384740923}"/>
              </a:ext>
            </a:extLst>
          </p:cNvPr>
          <p:cNvPicPr>
            <a:picLocks noChangeAspect="1"/>
          </p:cNvPicPr>
          <p:nvPr/>
        </p:nvPicPr>
        <p:blipFill rotWithShape="1">
          <a:blip r:embed="rId2"/>
          <a:srcRect l="10107" r="11463" b="-3"/>
          <a:stretch/>
        </p:blipFill>
        <p:spPr>
          <a:xfrm>
            <a:off x="5756743" y="2093976"/>
            <a:ext cx="2955798" cy="4096512"/>
          </a:xfrm>
          <a:prstGeom prst="rect">
            <a:avLst/>
          </a:prstGeom>
        </p:spPr>
      </p:pic>
      <p:sp>
        <p:nvSpPr>
          <p:cNvPr id="3" name="ZoneTexte 2">
            <a:extLst>
              <a:ext uri="{FF2B5EF4-FFF2-40B4-BE49-F238E27FC236}">
                <a16:creationId xmlns:a16="http://schemas.microsoft.com/office/drawing/2014/main" id="{27603E04-DCB2-457B-BFA9-0F9E3E9A02DD}"/>
              </a:ext>
            </a:extLst>
          </p:cNvPr>
          <p:cNvSpPr txBox="1"/>
          <p:nvPr/>
        </p:nvSpPr>
        <p:spPr>
          <a:xfrm>
            <a:off x="1043608" y="2826212"/>
            <a:ext cx="5006499" cy="923330"/>
          </a:xfrm>
          <a:prstGeom prst="rect">
            <a:avLst/>
          </a:prstGeom>
          <a:noFill/>
        </p:spPr>
        <p:txBody>
          <a:bodyPr wrap="none" rtlCol="0">
            <a:spAutoFit/>
          </a:bodyPr>
          <a:lstStyle/>
          <a:p>
            <a:r>
              <a:rPr lang="fr-CA" dirty="0">
                <a:latin typeface="Arial" panose="020B0604020202020204" pitchFamily="34" charset="0"/>
                <a:cs typeface="Arial" panose="020B0604020202020204" pitchFamily="34" charset="0"/>
              </a:rPr>
              <a:t>Lilou a 8 ans.</a:t>
            </a:r>
          </a:p>
          <a:p>
            <a:r>
              <a:rPr lang="fr-CA" dirty="0">
                <a:latin typeface="Arial" panose="020B0604020202020204" pitchFamily="34" charset="0"/>
                <a:cs typeface="Arial" panose="020B0604020202020204" pitchFamily="34" charset="0"/>
              </a:rPr>
              <a:t>Il habite la ville de Drummondville.</a:t>
            </a:r>
          </a:p>
          <a:p>
            <a:r>
              <a:rPr lang="fr-CA" dirty="0">
                <a:latin typeface="Arial" panose="020B0604020202020204" pitchFamily="34" charset="0"/>
                <a:cs typeface="Arial" panose="020B0604020202020204" pitchFamily="34" charset="0"/>
              </a:rPr>
              <a:t>Il aime les animaux et les spectacles de magie.</a:t>
            </a:r>
          </a:p>
        </p:txBody>
      </p:sp>
    </p:spTree>
    <p:extLst>
      <p:ext uri="{BB962C8B-B14F-4D97-AF65-F5344CB8AC3E}">
        <p14:creationId xmlns:p14="http://schemas.microsoft.com/office/powerpoint/2010/main" val="13637341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5000" b="-35000"/>
          </a:stretch>
        </a:blip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5">
            <a:extLst>
              <a:ext uri="{28A0092B-C50C-407E-A947-70E740481C1C}">
                <a14:useLocalDpi xmlns:a14="http://schemas.microsoft.com/office/drawing/2010/main" val="0"/>
              </a:ext>
            </a:extLst>
          </a:blip>
          <a:srcRect/>
          <a:stretch/>
        </p:blipFill>
        <p:spPr>
          <a:xfrm>
            <a:off x="2571752" y="5970233"/>
            <a:ext cx="819791" cy="697100"/>
          </a:xfrm>
          <a:prstGeom prst="rect">
            <a:avLst/>
          </a:prstGeom>
        </p:spPr>
      </p:pic>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3177" y="5276303"/>
            <a:ext cx="792088" cy="674997"/>
          </a:xfrm>
          <a:prstGeom prst="rect">
            <a:avLst/>
          </a:prstGeom>
        </p:spPr>
      </p:pic>
      <p:pic>
        <p:nvPicPr>
          <p:cNvPr id="13" name="Imag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2619" y="5865846"/>
            <a:ext cx="892373" cy="760457"/>
          </a:xfrm>
          <a:prstGeom prst="rect">
            <a:avLst/>
          </a:prstGeom>
        </p:spPr>
      </p:pic>
      <p:pic>
        <p:nvPicPr>
          <p:cNvPr id="18" name="0584 (1)">
            <a:hlinkClick r:id="" action="ppaction://media"/>
          </p:cNvPr>
          <p:cNvPicPr>
            <a:picLocks noChangeAspect="1"/>
          </p:cNvPicPr>
          <p:nvPr>
            <a:audioFile r:link="rId1"/>
            <p:extLst>
              <p:ext uri="{DAA4B4D4-6D71-4841-9C94-3DE7FCFB9230}">
                <p14:media xmlns:p14="http://schemas.microsoft.com/office/powerpoint/2010/main" r:embed="rId2">
                  <p14:trim end="34555.7708"/>
                </p14:media>
              </p:ext>
            </p:extLst>
          </p:nvPr>
        </p:nvPicPr>
        <p:blipFill>
          <a:blip r:embed="rId8"/>
          <a:stretch>
            <a:fillRect/>
          </a:stretch>
        </p:blipFill>
        <p:spPr>
          <a:xfrm>
            <a:off x="4267200" y="3124200"/>
            <a:ext cx="609600" cy="609600"/>
          </a:xfrm>
          <a:prstGeom prst="rect">
            <a:avLst/>
          </a:prstGeom>
        </p:spPr>
      </p:pic>
      <p:sp>
        <p:nvSpPr>
          <p:cNvPr id="19" name="Rectangle 18"/>
          <p:cNvSpPr/>
          <p:nvPr/>
        </p:nvSpPr>
        <p:spPr>
          <a:xfrm>
            <a:off x="2571752" y="5152136"/>
            <a:ext cx="535723" cy="923330"/>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1</a:t>
            </a:r>
          </a:p>
        </p:txBody>
      </p:sp>
      <p:sp>
        <p:nvSpPr>
          <p:cNvPr id="20" name="Rectangle 19"/>
          <p:cNvSpPr/>
          <p:nvPr/>
        </p:nvSpPr>
        <p:spPr>
          <a:xfrm>
            <a:off x="4320829" y="5969481"/>
            <a:ext cx="535723" cy="923330"/>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2</a:t>
            </a:r>
          </a:p>
        </p:txBody>
      </p:sp>
      <p:sp>
        <p:nvSpPr>
          <p:cNvPr id="21" name="Rectangle 20"/>
          <p:cNvSpPr/>
          <p:nvPr/>
        </p:nvSpPr>
        <p:spPr>
          <a:xfrm>
            <a:off x="5996559" y="5027970"/>
            <a:ext cx="535724" cy="923330"/>
          </a:xfrm>
          <a:prstGeom prst="rect">
            <a:avLst/>
          </a:prstGeom>
          <a:noFill/>
        </p:spPr>
        <p:txBody>
          <a:bodyPr wrap="none" lIns="91440" tIns="45720" rIns="91440" bIns="45720">
            <a:spAutoFit/>
          </a:bodyPr>
          <a:lstStyle/>
          <a:p>
            <a:pPr algn="ctr"/>
            <a:r>
              <a:rPr lang="fr-FR" sz="5400" dirty="0">
                <a:ln w="0"/>
                <a:solidFill>
                  <a:schemeClr val="accent1"/>
                </a:solidFill>
                <a:effectLst>
                  <a:outerShdw blurRad="38100" dist="25400" dir="5400000" algn="ctr" rotWithShape="0">
                    <a:srgbClr val="6E747A">
                      <a:alpha val="43000"/>
                    </a:srgbClr>
                  </a:outerShdw>
                </a:effectLst>
              </a:rPr>
              <a:t>3</a:t>
            </a:r>
            <a:endParaRPr lang="fr-FR" sz="5400" b="0" cap="none" spc="0" dirty="0">
              <a:ln w="0"/>
              <a:solidFill>
                <a:schemeClr val="accent1"/>
              </a:solidFill>
              <a:effectLst>
                <a:outerShdw blurRad="38100" dist="25400" dir="5400000" algn="ctr" rotWithShape="0">
                  <a:srgbClr val="6E747A">
                    <a:alpha val="43000"/>
                  </a:srgbClr>
                </a:outerShdw>
              </a:effectLst>
            </a:endParaRPr>
          </a:p>
        </p:txBody>
      </p:sp>
      <p:pic>
        <p:nvPicPr>
          <p:cNvPr id="22" name="0584 (1)">
            <a:hlinkClick r:id="" action="ppaction://media"/>
          </p:cNvPr>
          <p:cNvPicPr>
            <a:picLocks noChangeAspect="1"/>
          </p:cNvPicPr>
          <p:nvPr>
            <a:audioFile r:link="rId1"/>
            <p:extLst>
              <p:ext uri="{DAA4B4D4-6D71-4841-9C94-3DE7FCFB9230}">
                <p14:media xmlns:p14="http://schemas.microsoft.com/office/powerpoint/2010/main" r:embed="rId2">
                  <p14:trim end="34686.7708"/>
                </p14:media>
              </p:ext>
            </p:extLst>
          </p:nvPr>
        </p:nvPicPr>
        <p:blipFill>
          <a:blip r:embed="rId8"/>
          <a:stretch>
            <a:fillRect/>
          </a:stretch>
        </p:blipFill>
        <p:spPr>
          <a:xfrm>
            <a:off x="4267200" y="3124200"/>
            <a:ext cx="609600" cy="609600"/>
          </a:xfrm>
          <a:prstGeom prst="rect">
            <a:avLst/>
          </a:prstGeom>
        </p:spPr>
      </p:pic>
      <p:pic>
        <p:nvPicPr>
          <p:cNvPr id="23" name="0584 (1)">
            <a:hlinkClick r:id="" action="ppaction://media"/>
          </p:cNvPr>
          <p:cNvPicPr>
            <a:picLocks noChangeAspect="1"/>
          </p:cNvPicPr>
          <p:nvPr>
            <a:audioFile r:link="rId1"/>
            <p:extLst>
              <p:ext uri="{DAA4B4D4-6D71-4841-9C94-3DE7FCFB9230}">
                <p14:media xmlns:p14="http://schemas.microsoft.com/office/powerpoint/2010/main" r:embed="rId2">
                  <p14:trim end="34979.7708"/>
                </p14:media>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4531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22222E-6 0.00023 L -2.22222E-6 0.00023 C -0.00364 -0.00486 -0.00781 -0.00949 -0.01128 -0.01481 C -0.02621 -0.03773 -0.01059 -0.01991 -0.02534 -0.03565 C -0.02777 -0.04583 -0.02968 -0.05394 -0.03524 -0.06366 C -0.03663 -0.0662 -0.03819 -0.06852 -0.03941 -0.0713 C -0.04045 -0.07361 -0.04132 -0.07616 -0.04218 -0.0787 C -0.05191 -0.10694 -0.04427 -0.08611 -0.05069 -0.10324 C -0.05121 -0.1081 -0.05121 -0.11319 -0.05208 -0.11829 C -0.05277 -0.12199 -0.05486 -0.1294 -0.05486 -0.1294 C -0.05694 -0.18773 -0.05711 -0.17222 -0.05486 -0.24977 C -0.05451 -0.26389 -0.05434 -0.26273 -0.05208 -0.27222 C -0.05156 -0.27963 -0.05138 -0.28727 -0.05069 -0.29468 C -0.05052 -0.29676 -0.04948 -0.29838 -0.0493 -0.30046 C -0.04548 -0.32731 -0.05 -0.3037 -0.04652 -0.32847 C -0.04479 -0.34051 -0.04253 -0.35231 -0.04079 -0.36412 C -0.04027 -0.36806 -0.03975 -0.37176 -0.03941 -0.37546 C -0.03888 -0.37986 -0.03871 -0.38426 -0.03802 -0.38866 C -0.03767 -0.39051 -0.03698 -0.39236 -0.03663 -0.39421 C -0.03593 -0.39745 -0.03559 -0.40046 -0.03524 -0.4037 C -0.03472 -0.41111 -0.03454 -0.41875 -0.03385 -0.42616 C -0.0335 -0.42824 -0.03263 -0.42986 -0.03229 -0.43171 C -0.02864 -0.4662 -0.03298 -0.44167 -0.02951 -0.45995 C -0.02951 -0.46134 -0.02743 -0.48681 -0.02673 -0.49005 C -0.02621 -0.49213 -0.02482 -0.49375 -0.02395 -0.4956 C -0.01788 -0.52569 -0.01927 -0.52014 -0.01267 -0.54815 C -0.0118 -0.55208 -0.01128 -0.55602 -0.00989 -0.55949 C -0.00798 -0.56389 -0.0059 -0.56806 -0.00416 -0.57269 C -0.0026 -0.57685 -0.00173 -0.58171 -2.22222E-6 -0.58588 C 0.004 -0.5956 0.00487 -0.59606 0.0099 -0.60278 C 0.01233 -0.61273 0.01112 -0.60995 0.0198 -0.62153 C 0.02136 -0.62361 0.02362 -0.625 0.02535 -0.62708 C 0.02882 -0.63125 0.03212 -0.63565 0.03525 -0.64028 C 0.03681 -0.64259 0.03785 -0.6456 0.03941 -0.64769 C 0.04671 -0.65741 0.04549 -0.65602 0.05209 -0.65903 C 0.05816 -0.66458 0.06407 -0.67083 0.07049 -0.67593 C 0.07205 -0.67731 0.07431 -0.67662 0.07605 -0.67778 C 0.07813 -0.67917 0.07969 -0.68171 0.08177 -0.68356 C 0.08577 -0.68681 0.1 -0.69421 0.10139 -0.69468 C 0.10782 -0.69699 0.11459 -0.69676 0.12118 -0.69838 C 0.15539 -0.70718 0.12014 -0.70231 0.15643 -0.70602 C 0.16667 -0.70856 0.17726 -0.70972 0.18733 -0.71343 C 0.22987 -0.72894 0.17691 -0.7088 0.21684 -0.72662 C 0.22049 -0.72824 0.22448 -0.72917 0.22813 -0.73032 C 0.22952 -0.73102 0.23091 -0.73171 0.23247 -0.73218 C 0.24028 -0.72894 0.2448 -0.72639 0.25348 -0.72477 C 0.26337 -0.72315 0.28316 -0.72106 0.28316 -0.72106 C 0.28646 -0.71968 0.28959 -0.71852 0.29289 -0.71736 C 0.29862 -0.71528 0.30469 -0.71505 0.3099 -0.71157 C 0.31181 -0.71042 0.31337 -0.70856 0.31546 -0.70787 C 0.32518 -0.70486 0.34514 -0.70046 0.34514 -0.70046 L 0.34514 -0.70046 " pathEditMode="relative" ptsTypes="AAAAAAAAAAAAAAAAAAAAAAAAAAAAAAAAAAAAAAAAAAAAAAAAAAAA">
                                      <p:cBhvr>
                                        <p:cTn id="6" dur="2000" fill="hold"/>
                                        <p:tgtEl>
                                          <p:spTgt spid="2"/>
                                        </p:tgtEl>
                                        <p:attrNameLst>
                                          <p:attrName>ppt_x</p:attrName>
                                          <p:attrName>ppt_y</p:attrName>
                                        </p:attrNameLst>
                                      </p:cBhvr>
                                    </p:animMotion>
                                  </p:childTnLst>
                                </p:cTn>
                              </p:par>
                              <p:par>
                                <p:cTn id="7" presetID="1" presetClass="mediacall" presetSubtype="0" fill="hold" nodeType="withEffect">
                                  <p:stCondLst>
                                    <p:cond delay="0"/>
                                  </p:stCondLst>
                                  <p:childTnLst>
                                    <p:cmd type="call" cmd="playFrom(0.0)">
                                      <p:cBhvr>
                                        <p:cTn id="8" dur="2459"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18"/>
                </p:tgtEl>
              </p:cMediaNode>
            </p:audio>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2.22222E-6 -3.7037E-7 L 2.22222E-6 -3.7037E-7 C 2.22222E-6 -0.00278 0.00139 -0.05278 0.00417 -0.07153 C 0.00538 -0.07963 0.00677 -0.08796 0.00833 -0.09583 C 0.0092 -0.09977 0.0099 -0.10347 0.01111 -0.10718 C 0.01302 -0.11273 0.0151 -0.11829 0.01684 -0.12408 C 0.01753 -0.12662 0.01701 -0.12963 0.01823 -0.13171 C 0.02274 -0.13982 0.0283 -0.14699 0.03368 -0.15417 C 0.03542 -0.15648 0.03733 -0.1581 0.03941 -0.15972 C 0.04861 -0.16759 0.05816 -0.175 0.06753 -0.18241 C 0.07882 -0.1912 0.07413 -0.18889 0.08437 -0.19167 C 0.0934 -0.19745 0.10208 -0.2037 0.11111 -0.20857 C 0.11354 -0.20995 0.1158 -0.21134 0.11823 -0.2125 C 0.13594 -0.21968 0.15382 -0.22708 0.1717 -0.2331 C 0.19271 -0.24028 0.21389 -0.24583 0.23507 -0.25185 C 0.23837 -0.25278 0.24184 -0.25278 0.24496 -0.2537 C 0.24844 -0.25463 0.25156 -0.25648 0.25486 -0.25741 C 0.26094 -0.25949 0.26719 -0.26111 0.27326 -0.2632 C 0.27604 -0.26412 0.27865 -0.2662 0.2816 -0.2669 C 0.28351 -0.26736 0.29045 -0.26875 0.29288 -0.2706 C 0.29583 -0.27292 0.29809 -0.27685 0.30139 -0.27824 C 0.30608 -0.28033 0.30955 -0.28148 0.31406 -0.28565 C 0.31615 -0.28773 0.31753 -0.2912 0.31962 -0.29329 C 0.32292 -0.29607 0.32865 -0.29769 0.33229 -0.29884 C 0.33368 -0.3 0.33507 -0.30162 0.33663 -0.30255 C 0.33924 -0.30417 0.34496 -0.30625 0.34496 -0.30625 C 0.34635 -0.30764 0.34774 -0.30903 0.3493 -0.31019 C 0.35052 -0.31111 0.35226 -0.31111 0.35347 -0.31204 C 0.35642 -0.31412 0.35903 -0.3169 0.36198 -0.31945 L 0.36615 -0.32315 C 0.36667 -0.3213 0.36719 -0.31968 0.36753 -0.31759 C 0.37049 -0.29815 0.36962 -0.27315 0.37031 -0.25556 C 0.37066 -0.25116 0.3717 -0.24699 0.3717 -0.24259 C 0.37222 -0.21736 0.3717 -0.19236 0.3717 -0.16736 L 0.3717 -0.16736 " pathEditMode="relative" ptsTypes="AAAAAAAAAAAAAAAAAAAAAAAAAAAAAAAAAAA">
                                      <p:cBhvr>
                                        <p:cTn id="14" dur="2000" fill="hold"/>
                                        <p:tgtEl>
                                          <p:spTgt spid="12"/>
                                        </p:tgtEl>
                                        <p:attrNameLst>
                                          <p:attrName>ppt_x</p:attrName>
                                          <p:attrName>ppt_y</p:attrName>
                                        </p:attrNameLst>
                                      </p:cBhvr>
                                    </p:animMotion>
                                  </p:childTnLst>
                                </p:cTn>
                              </p:par>
                              <p:par>
                                <p:cTn id="15" presetID="1" presetClass="mediacall" presetSubtype="0" fill="hold" nodeType="withEffect">
                                  <p:stCondLst>
                                    <p:cond delay="0"/>
                                  </p:stCondLst>
                                  <p:childTnLst>
                                    <p:cmd type="call" cmd="playFrom(0.0)">
                                      <p:cBhvr>
                                        <p:cTn id="16" dur="2328" fill="hold"/>
                                        <p:tgtEl>
                                          <p:spTgt spid="22"/>
                                        </p:tgtEl>
                                      </p:cBhvr>
                                    </p:cmd>
                                  </p:child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8.33333E-6 -6.2963E-6 L 8.33333E-6 -6.2963E-6 C 0.00035 -0.04584 0.00053 -0.09144 0.00139 -0.13727 C 0.00139 -0.13913 0.00261 -0.14075 0.00278 -0.14283 C 0.004 -0.15278 0.00313 -0.1632 0.00556 -0.17292 L 0.00834 -0.18403 C 0.01146 -0.23658 0.0073 -0.17871 0.01407 -0.23658 C 0.01476 -0.24352 0.01476 -0.25047 0.01546 -0.25741 C 0.01563 -0.25996 0.0165 -0.26227 0.01685 -0.26482 C 0.01737 -0.26852 0.01771 -0.27223 0.01823 -0.27616 C 0.01876 -0.28426 0.01893 -0.29237 0.01962 -0.30047 C 0.0198 -0.30255 0.02084 -0.30417 0.02101 -0.30602 C 0.02171 -0.31181 0.02188 -0.31737 0.0224 -0.32292 C 0.02292 -0.32686 0.02344 -0.33056 0.02396 -0.33426 C 0.02431 -0.33866 0.02466 -0.34306 0.02535 -0.34746 C 0.0257 -0.35001 0.02778 -0.35278 0.02674 -0.35487 C 0.02587 -0.35649 0.02396 -0.35371 0.0224 -0.35301 C 0.01007 -0.33658 0.02587 -0.35672 0.01407 -0.34376 C 0.01251 -0.3419 0.01146 -0.33959 0.00973 -0.33797 C 0.00817 -0.33635 0.00591 -0.33565 0.00417 -0.33426 C 0.00122 -0.33195 -0.00138 -0.32917 -0.00433 -0.32686 C -0.00694 -0.32477 -0.01006 -0.32315 -0.01267 -0.32107 C -0.02274 -0.31366 -0.00972 -0.3213 -0.02395 -0.31181 C -0.02534 -0.31089 -0.0269 -0.31089 -0.02829 -0.30996 C -0.0427 -0.29908 -0.03142 -0.30464 -0.04097 -0.30047 C -0.04427 -0.29746 -0.04722 -0.29376 -0.05069 -0.29121 C -0.05243 -0.28982 -0.05451 -0.29005 -0.05642 -0.28913 C -0.05781 -0.28866 -0.0592 -0.2882 -0.06058 -0.28727 C -0.06388 -0.28565 -0.06718 -0.28357 -0.07048 -0.28172 C -0.07187 -0.28102 -0.07343 -0.28056 -0.07465 -0.27987 C -0.07847 -0.27755 -0.08211 -0.27477 -0.08593 -0.27223 C -0.08836 -0.27084 -0.09079 -0.27014 -0.09305 -0.26852 C -0.09461 -0.2676 -0.09583 -0.26598 -0.09722 -0.26482 C -0.1019 -0.26112 -0.10642 -0.25672 -0.11128 -0.25348 C -0.11302 -0.25232 -0.1151 -0.25232 -0.11701 -0.25163 C -0.12118 -0.24792 -0.13107 -0.23889 -0.13385 -0.23866 C -0.13576 -0.2382 -0.13489 -0.24352 -0.13524 -0.24607 C -0.13576 -0.25163 -0.13611 -0.25741 -0.13663 -0.26297 C -0.13697 -0.26621 -0.13802 -0.26922 -0.13819 -0.27223 C -0.13888 -0.29306 -0.13906 -0.31366 -0.13958 -0.33426 C -0.14583 -0.32176 -0.13836 -0.33565 -0.14652 -0.32292 C -0.15312 -0.31274 -0.15069 -0.31089 -0.16354 -0.30232 C -0.18628 -0.28704 -0.14913 -0.31158 -0.17621 -0.29491 C -0.1809 -0.2919 -0.18541 -0.28797 -0.19027 -0.28542 C -0.19253 -0.28426 -0.19496 -0.28311 -0.19722 -0.28172 C -0.19913 -0.28056 -0.20086 -0.27894 -0.20295 -0.27801 C -0.20659 -0.27639 -0.21041 -0.2757 -0.21423 -0.27431 C -0.21701 -0.27315 -0.21996 -0.272 -0.22256 -0.27038 C -0.2302 -0.26598 -0.23732 -0.26042 -0.24513 -0.25741 L -0.25503 -0.25348 C -0.25885 -0.25232 -0.26249 -0.25116 -0.26631 -0.24977 C -0.26909 -0.24862 -0.27187 -0.24723 -0.27482 -0.24607 C -0.28038 -0.24399 -0.28611 -0.24237 -0.29166 -0.24051 C -0.29878 -0.23797 -0.30572 -0.23496 -0.31284 -0.23288 C -0.32517 -0.22917 -0.32812 -0.22871 -0.34097 -0.22362 C -0.34513 -0.22176 -0.3493 -0.21945 -0.35364 -0.21783 C -0.35833 -0.21621 -0.36302 -0.21551 -0.3677 -0.21413 C -0.37378 -0.21227 -0.38333 -0.20811 -0.38888 -0.20487 C -0.39045 -0.20371 -0.39166 -0.20232 -0.39305 -0.20093 C -0.39687 -0.18913 -0.40086 -0.17732 -0.40433 -0.16528 C -0.4052 -0.16227 -0.40538 -0.15903 -0.40572 -0.15602 C -0.40729 -0.14352 -0.4085 -0.13102 -0.40989 -0.11829 C -0.40954 -0.11413 -0.41041 -0.1088 -0.4085 -0.10533 C -0.40677 -0.10186 -0.40312 -0.10047 -0.40017 -0.09954 C -0.37968 -0.09422 -0.35885 -0.09075 -0.33819 -0.08658 L -0.2269 -0.08843 C -0.22447 -0.08843 -0.22204 -0.08936 -0.21979 -0.09028 C -0.21076 -0.09376 -0.20208 -0.09792 -0.19305 -0.10139 C -0.19079 -0.10232 -0.18836 -0.10255 -0.18593 -0.10348 C -0.17656 -0.10649 -0.16718 -0.10926 -0.15781 -0.11274 C -0.14409 -0.11806 -0.12968 -0.12107 -0.11701 -0.12964 C -0.1151 -0.13102 -0.11336 -0.13241 -0.11128 -0.13334 C -0.10572 -0.13612 -0.09999 -0.1382 -0.09444 -0.14098 C -0.09114 -0.1426 -0.08784 -0.14468 -0.08454 -0.14653 C -0.08315 -0.14723 -0.08177 -0.14769 -0.08038 -0.14839 C -0.07065 -0.15348 -0.06006 -0.15903 -0.05069 -0.16528 C -0.04826 -0.1669 -0.04618 -0.16922 -0.04374 -0.17107 C -0.04236 -0.17176 -0.04079 -0.172 -0.03958 -0.17292 C -0.02951 -0.1801 -0.01909 -0.18635 -0.00989 -0.19538 C 0.00608 -0.21135 -0.01406 -0.1919 0.00139 -0.20487 C 0.0033 -0.20649 0.00487 -0.2088 0.00695 -0.21042 C 0.00834 -0.21135 0.0099 -0.21135 0.01129 -0.21227 C 0.0257 -0.222 0.01893 -0.22176 0.02535 -0.22176 L 0.02535 -0.22176 " pathEditMode="relative" ptsTypes="AAAAAAAAAAAAAAAAAAAAAAAAAAAAAAAAAAAAAAAAAAAAAAAAAAAAAAAAAAAAAAAAAAAAAAAAAAAAAAAAAAAA">
                                      <p:cBhvr>
                                        <p:cTn id="21" dur="2000" fill="hold"/>
                                        <p:tgtEl>
                                          <p:spTgt spid="13"/>
                                        </p:tgtEl>
                                        <p:attrNameLst>
                                          <p:attrName>ppt_x</p:attrName>
                                          <p:attrName>ppt_y</p:attrName>
                                        </p:attrNameLst>
                                      </p:cBhvr>
                                    </p:animMotion>
                                  </p:childTnLst>
                                </p:cTn>
                              </p:par>
                              <p:par>
                                <p:cTn id="22" presetID="1" presetClass="mediacall" presetSubtype="0" fill="hold" nodeType="withEffect">
                                  <p:stCondLst>
                                    <p:cond delay="0"/>
                                  </p:stCondLst>
                                  <p:childTnLst>
                                    <p:cmd type="call" cmd="playFrom(0.0)">
                                      <p:cBhvr>
                                        <p:cTn id="23" dur="2035" fill="hold"/>
                                        <p:tgtEl>
                                          <p:spTgt spid="23"/>
                                        </p:tgtEl>
                                      </p:cBhvr>
                                    </p:cmd>
                                  </p:childTnLst>
                                </p:cTn>
                              </p:par>
                            </p:childTnLst>
                          </p:cTn>
                        </p:par>
                      </p:childTnLst>
                    </p:cTn>
                  </p:par>
                </p:childTnLst>
              </p:cTn>
              <p:nextCondLst>
                <p:cond evt="onClick" delay="0">
                  <p:tgtEl>
                    <p:spTgt spid="13"/>
                  </p:tgtEl>
                </p:cond>
              </p:nextCondLst>
            </p:seq>
            <p:audio>
              <p:cMediaNode vol="80000">
                <p:cTn id="24" fill="hold" display="0">
                  <p:stCondLst>
                    <p:cond delay="indefinite"/>
                  </p:stCondLst>
                  <p:endCondLst>
                    <p:cond evt="onStopAudio" delay="0">
                      <p:tgtEl>
                        <p:sldTgt/>
                      </p:tgtEl>
                    </p:cond>
                  </p:endCondLst>
                </p:cTn>
                <p:tgtEl>
                  <p:spTgt spid="22"/>
                </p:tgtEl>
              </p:cMediaNode>
            </p:audio>
            <p:audio>
              <p:cMediaNode vol="80000">
                <p:cTn id="25" fill="hold" display="0">
                  <p:stCondLst>
                    <p:cond delay="indefinite"/>
                  </p:stCondLst>
                  <p:endCondLst>
                    <p:cond evt="onStopAudio" delay="0">
                      <p:tgtEl>
                        <p:sldTgt/>
                      </p:tgtEl>
                    </p:cond>
                  </p:endCondLst>
                </p:cTn>
                <p:tgtEl>
                  <p:spTgt spid="23"/>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4736883"/>
            <a:ext cx="3182691" cy="27432"/>
          </a:xfrm>
          <a:custGeom>
            <a:avLst/>
            <a:gdLst>
              <a:gd name="connsiteX0" fmla="*/ 0 w 3182691"/>
              <a:gd name="connsiteY0" fmla="*/ 0 h 27432"/>
              <a:gd name="connsiteX1" fmla="*/ 604711 w 3182691"/>
              <a:gd name="connsiteY1" fmla="*/ 0 h 27432"/>
              <a:gd name="connsiteX2" fmla="*/ 1241249 w 3182691"/>
              <a:gd name="connsiteY2" fmla="*/ 0 h 27432"/>
              <a:gd name="connsiteX3" fmla="*/ 1909615 w 3182691"/>
              <a:gd name="connsiteY3" fmla="*/ 0 h 27432"/>
              <a:gd name="connsiteX4" fmla="*/ 2577980 w 3182691"/>
              <a:gd name="connsiteY4" fmla="*/ 0 h 27432"/>
              <a:gd name="connsiteX5" fmla="*/ 3182691 w 3182691"/>
              <a:gd name="connsiteY5" fmla="*/ 0 h 27432"/>
              <a:gd name="connsiteX6" fmla="*/ 3182691 w 3182691"/>
              <a:gd name="connsiteY6" fmla="*/ 27432 h 27432"/>
              <a:gd name="connsiteX7" fmla="*/ 2482499 w 3182691"/>
              <a:gd name="connsiteY7" fmla="*/ 27432 h 27432"/>
              <a:gd name="connsiteX8" fmla="*/ 1782307 w 3182691"/>
              <a:gd name="connsiteY8" fmla="*/ 27432 h 27432"/>
              <a:gd name="connsiteX9" fmla="*/ 1145769 w 3182691"/>
              <a:gd name="connsiteY9" fmla="*/ 27432 h 27432"/>
              <a:gd name="connsiteX10" fmla="*/ 0 w 3182691"/>
              <a:gd name="connsiteY10" fmla="*/ 27432 h 27432"/>
              <a:gd name="connsiteX11" fmla="*/ 0 w 3182691"/>
              <a:gd name="connsiteY11" fmla="*/ 0 h 27432"/>
              <a:gd name="connsiteX0" fmla="*/ 0 w 3182691"/>
              <a:gd name="connsiteY0" fmla="*/ 0 h 27432"/>
              <a:gd name="connsiteX1" fmla="*/ 604711 w 3182691"/>
              <a:gd name="connsiteY1" fmla="*/ 0 h 27432"/>
              <a:gd name="connsiteX2" fmla="*/ 1145769 w 3182691"/>
              <a:gd name="connsiteY2" fmla="*/ 0 h 27432"/>
              <a:gd name="connsiteX3" fmla="*/ 1845961 w 3182691"/>
              <a:gd name="connsiteY3" fmla="*/ 0 h 27432"/>
              <a:gd name="connsiteX4" fmla="*/ 2450672 w 3182691"/>
              <a:gd name="connsiteY4" fmla="*/ 0 h 27432"/>
              <a:gd name="connsiteX5" fmla="*/ 3182691 w 3182691"/>
              <a:gd name="connsiteY5" fmla="*/ 0 h 27432"/>
              <a:gd name="connsiteX6" fmla="*/ 3182691 w 3182691"/>
              <a:gd name="connsiteY6" fmla="*/ 27432 h 27432"/>
              <a:gd name="connsiteX7" fmla="*/ 2546153 w 3182691"/>
              <a:gd name="connsiteY7" fmla="*/ 27432 h 27432"/>
              <a:gd name="connsiteX8" fmla="*/ 1845961 w 3182691"/>
              <a:gd name="connsiteY8" fmla="*/ 27432 h 27432"/>
              <a:gd name="connsiteX9" fmla="*/ 1304903 w 3182691"/>
              <a:gd name="connsiteY9" fmla="*/ 27432 h 27432"/>
              <a:gd name="connsiteX10" fmla="*/ 668365 w 3182691"/>
              <a:gd name="connsiteY10" fmla="*/ 27432 h 27432"/>
              <a:gd name="connsiteX11" fmla="*/ 0 w 3182691"/>
              <a:gd name="connsiteY11" fmla="*/ 27432 h 27432"/>
              <a:gd name="connsiteX12" fmla="*/ 0 w 3182691"/>
              <a:gd name="connsiteY1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27432" fill="none" extrusionOk="0">
                <a:moveTo>
                  <a:pt x="0" y="0"/>
                </a:moveTo>
                <a:cubicBezTo>
                  <a:pt x="145195" y="-37571"/>
                  <a:pt x="472618" y="-13696"/>
                  <a:pt x="604711" y="0"/>
                </a:cubicBezTo>
                <a:cubicBezTo>
                  <a:pt x="709810" y="-3799"/>
                  <a:pt x="1027335" y="-12927"/>
                  <a:pt x="1241249" y="0"/>
                </a:cubicBezTo>
                <a:cubicBezTo>
                  <a:pt x="1406851" y="-12113"/>
                  <a:pt x="1702434" y="1177"/>
                  <a:pt x="1909615" y="0"/>
                </a:cubicBezTo>
                <a:cubicBezTo>
                  <a:pt x="2113134" y="-37416"/>
                  <a:pt x="2249449" y="25391"/>
                  <a:pt x="2577980" y="0"/>
                </a:cubicBezTo>
                <a:cubicBezTo>
                  <a:pt x="2885825" y="-261"/>
                  <a:pt x="3038998" y="15940"/>
                  <a:pt x="3182691" y="0"/>
                </a:cubicBezTo>
                <a:cubicBezTo>
                  <a:pt x="3181482" y="8407"/>
                  <a:pt x="3183077" y="21662"/>
                  <a:pt x="3182691" y="27432"/>
                </a:cubicBezTo>
                <a:cubicBezTo>
                  <a:pt x="2975927" y="66594"/>
                  <a:pt x="2667692" y="28550"/>
                  <a:pt x="2482499" y="27432"/>
                </a:cubicBezTo>
                <a:cubicBezTo>
                  <a:pt x="2299733" y="46056"/>
                  <a:pt x="1925961" y="18447"/>
                  <a:pt x="1782307" y="27432"/>
                </a:cubicBezTo>
                <a:cubicBezTo>
                  <a:pt x="1636732" y="23098"/>
                  <a:pt x="1282162" y="5696"/>
                  <a:pt x="1145769" y="27432"/>
                </a:cubicBezTo>
                <a:cubicBezTo>
                  <a:pt x="1026276" y="66947"/>
                  <a:pt x="247799" y="-2392"/>
                  <a:pt x="0" y="27432"/>
                </a:cubicBezTo>
                <a:cubicBezTo>
                  <a:pt x="-877" y="21414"/>
                  <a:pt x="691" y="5222"/>
                  <a:pt x="0" y="0"/>
                </a:cubicBezTo>
                <a:close/>
              </a:path>
              <a:path w="3182691" h="27432"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88828" y="17142"/>
                  <a:pt x="2312358" y="-4858"/>
                  <a:pt x="2450672" y="0"/>
                </a:cubicBezTo>
                <a:cubicBezTo>
                  <a:pt x="2594029" y="-19483"/>
                  <a:pt x="3033066" y="-31048"/>
                  <a:pt x="3182691" y="0"/>
                </a:cubicBezTo>
                <a:cubicBezTo>
                  <a:pt x="3182718" y="12742"/>
                  <a:pt x="3182062" y="18962"/>
                  <a:pt x="3182691" y="27432"/>
                </a:cubicBezTo>
                <a:cubicBezTo>
                  <a:pt x="3091119" y="-13878"/>
                  <a:pt x="2811073" y="70837"/>
                  <a:pt x="2546153" y="27432"/>
                </a:cubicBezTo>
                <a:cubicBezTo>
                  <a:pt x="2282952" y="36032"/>
                  <a:pt x="2087462" y="-19907"/>
                  <a:pt x="1845961" y="27432"/>
                </a:cubicBezTo>
                <a:cubicBezTo>
                  <a:pt x="1604092" y="42360"/>
                  <a:pt x="1472911" y="48768"/>
                  <a:pt x="1304903" y="27432"/>
                </a:cubicBezTo>
                <a:cubicBezTo>
                  <a:pt x="1154181" y="23425"/>
                  <a:pt x="948824" y="22950"/>
                  <a:pt x="668365" y="27432"/>
                </a:cubicBezTo>
                <a:cubicBezTo>
                  <a:pt x="396744" y="45019"/>
                  <a:pt x="275882" y="-12016"/>
                  <a:pt x="0" y="27432"/>
                </a:cubicBezTo>
                <a:cubicBezTo>
                  <a:pt x="744" y="20230"/>
                  <a:pt x="1744" y="12455"/>
                  <a:pt x="0" y="0"/>
                </a:cubicBezTo>
                <a:close/>
              </a:path>
              <a:path w="3182691" h="27432" fill="none" stroke="0" extrusionOk="0">
                <a:moveTo>
                  <a:pt x="0" y="0"/>
                </a:moveTo>
                <a:cubicBezTo>
                  <a:pt x="108839" y="-32375"/>
                  <a:pt x="447732" y="16552"/>
                  <a:pt x="604711" y="0"/>
                </a:cubicBezTo>
                <a:cubicBezTo>
                  <a:pt x="752236" y="-6793"/>
                  <a:pt x="1046768" y="11654"/>
                  <a:pt x="1241249" y="0"/>
                </a:cubicBezTo>
                <a:cubicBezTo>
                  <a:pt x="1411925" y="-3033"/>
                  <a:pt x="1703426" y="37389"/>
                  <a:pt x="1909615" y="0"/>
                </a:cubicBezTo>
                <a:cubicBezTo>
                  <a:pt x="2095694" y="-20941"/>
                  <a:pt x="2281827" y="30406"/>
                  <a:pt x="2577980" y="0"/>
                </a:cubicBezTo>
                <a:cubicBezTo>
                  <a:pt x="2907117" y="-18401"/>
                  <a:pt x="3040462" y="-23306"/>
                  <a:pt x="3182691" y="0"/>
                </a:cubicBezTo>
                <a:cubicBezTo>
                  <a:pt x="3181317" y="7363"/>
                  <a:pt x="3182016" y="22542"/>
                  <a:pt x="3182691" y="27432"/>
                </a:cubicBezTo>
                <a:cubicBezTo>
                  <a:pt x="2996011" y="7913"/>
                  <a:pt x="2669007" y="36539"/>
                  <a:pt x="2482499" y="27432"/>
                </a:cubicBezTo>
                <a:cubicBezTo>
                  <a:pt x="2296542" y="30390"/>
                  <a:pt x="1935235" y="17082"/>
                  <a:pt x="1782307" y="27432"/>
                </a:cubicBezTo>
                <a:cubicBezTo>
                  <a:pt x="1604064" y="34049"/>
                  <a:pt x="1291351" y="10154"/>
                  <a:pt x="1145769" y="27432"/>
                </a:cubicBezTo>
                <a:cubicBezTo>
                  <a:pt x="1016618" y="65698"/>
                  <a:pt x="262557" y="35715"/>
                  <a:pt x="0" y="27432"/>
                </a:cubicBezTo>
                <a:cubicBezTo>
                  <a:pt x="-328" y="20933"/>
                  <a:pt x="1941" y="6802"/>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3182691"/>
                      <a:gd name="connsiteY0" fmla="*/ 0 h 27432"/>
                      <a:gd name="connsiteX1" fmla="*/ 604711 w 3182691"/>
                      <a:gd name="connsiteY1" fmla="*/ 0 h 27432"/>
                      <a:gd name="connsiteX2" fmla="*/ 1241249 w 3182691"/>
                      <a:gd name="connsiteY2" fmla="*/ 0 h 27432"/>
                      <a:gd name="connsiteX3" fmla="*/ 1909615 w 3182691"/>
                      <a:gd name="connsiteY3" fmla="*/ 0 h 27432"/>
                      <a:gd name="connsiteX4" fmla="*/ 2577980 w 3182691"/>
                      <a:gd name="connsiteY4" fmla="*/ 0 h 27432"/>
                      <a:gd name="connsiteX5" fmla="*/ 3182691 w 3182691"/>
                      <a:gd name="connsiteY5" fmla="*/ 0 h 27432"/>
                      <a:gd name="connsiteX6" fmla="*/ 3182691 w 3182691"/>
                      <a:gd name="connsiteY6" fmla="*/ 27432 h 27432"/>
                      <a:gd name="connsiteX7" fmla="*/ 2482499 w 3182691"/>
                      <a:gd name="connsiteY7" fmla="*/ 27432 h 27432"/>
                      <a:gd name="connsiteX8" fmla="*/ 1782307 w 3182691"/>
                      <a:gd name="connsiteY8" fmla="*/ 27432 h 27432"/>
                      <a:gd name="connsiteX9" fmla="*/ 1145769 w 3182691"/>
                      <a:gd name="connsiteY9" fmla="*/ 27432 h 27432"/>
                      <a:gd name="connsiteX10" fmla="*/ 0 w 3182691"/>
                      <a:gd name="connsiteY10" fmla="*/ 27432 h 27432"/>
                      <a:gd name="connsiteX11" fmla="*/ 0 w 3182691"/>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1" h="27432" fill="none" extrusionOk="0">
                        <a:moveTo>
                          <a:pt x="0" y="0"/>
                        </a:moveTo>
                        <a:cubicBezTo>
                          <a:pt x="126686" y="-21366"/>
                          <a:pt x="467788" y="9025"/>
                          <a:pt x="604711" y="0"/>
                        </a:cubicBezTo>
                        <a:cubicBezTo>
                          <a:pt x="741634" y="-9025"/>
                          <a:pt x="1062248" y="11162"/>
                          <a:pt x="1241249" y="0"/>
                        </a:cubicBezTo>
                        <a:cubicBezTo>
                          <a:pt x="1420250" y="-11162"/>
                          <a:pt x="1707945" y="12411"/>
                          <a:pt x="1909615" y="0"/>
                        </a:cubicBezTo>
                        <a:cubicBezTo>
                          <a:pt x="2111285" y="-12411"/>
                          <a:pt x="2259297" y="19641"/>
                          <a:pt x="2577980" y="0"/>
                        </a:cubicBezTo>
                        <a:cubicBezTo>
                          <a:pt x="2896664" y="-19641"/>
                          <a:pt x="3026062" y="6328"/>
                          <a:pt x="3182691" y="0"/>
                        </a:cubicBezTo>
                        <a:cubicBezTo>
                          <a:pt x="3181525" y="7395"/>
                          <a:pt x="3182736" y="21864"/>
                          <a:pt x="3182691" y="27432"/>
                        </a:cubicBezTo>
                        <a:cubicBezTo>
                          <a:pt x="2998420" y="30886"/>
                          <a:pt x="2675037" y="28158"/>
                          <a:pt x="2482499" y="27432"/>
                        </a:cubicBezTo>
                        <a:cubicBezTo>
                          <a:pt x="2289961" y="26706"/>
                          <a:pt x="1930643" y="15978"/>
                          <a:pt x="1782307" y="27432"/>
                        </a:cubicBezTo>
                        <a:cubicBezTo>
                          <a:pt x="1633971" y="38886"/>
                          <a:pt x="1286177" y="5923"/>
                          <a:pt x="1145769" y="27432"/>
                        </a:cubicBezTo>
                        <a:cubicBezTo>
                          <a:pt x="1005361" y="48941"/>
                          <a:pt x="256377" y="-28294"/>
                          <a:pt x="0" y="27432"/>
                        </a:cubicBezTo>
                        <a:cubicBezTo>
                          <a:pt x="-503" y="20663"/>
                          <a:pt x="1168" y="5855"/>
                          <a:pt x="0" y="0"/>
                        </a:cubicBezTo>
                        <a:close/>
                      </a:path>
                      <a:path w="3182691" h="27432"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9962" y="16664"/>
                          <a:pt x="2450672" y="0"/>
                        </a:cubicBezTo>
                        <a:cubicBezTo>
                          <a:pt x="2601382" y="-16664"/>
                          <a:pt x="3023047" y="-21196"/>
                          <a:pt x="3182691" y="0"/>
                        </a:cubicBezTo>
                        <a:cubicBezTo>
                          <a:pt x="3182884" y="12649"/>
                          <a:pt x="3181703" y="17989"/>
                          <a:pt x="3182691" y="27432"/>
                        </a:cubicBezTo>
                        <a:cubicBezTo>
                          <a:pt x="3039108" y="-3557"/>
                          <a:pt x="2823859" y="22992"/>
                          <a:pt x="2546153" y="27432"/>
                        </a:cubicBezTo>
                        <a:cubicBezTo>
                          <a:pt x="2268447" y="31872"/>
                          <a:pt x="2097497" y="12811"/>
                          <a:pt x="1845961" y="27432"/>
                        </a:cubicBezTo>
                        <a:cubicBezTo>
                          <a:pt x="1594425" y="42053"/>
                          <a:pt x="1463019" y="38519"/>
                          <a:pt x="1304903" y="27432"/>
                        </a:cubicBezTo>
                        <a:cubicBezTo>
                          <a:pt x="1146787" y="16345"/>
                          <a:pt x="945826" y="15622"/>
                          <a:pt x="668365" y="27432"/>
                        </a:cubicBezTo>
                        <a:cubicBezTo>
                          <a:pt x="390904" y="39242"/>
                          <a:pt x="288244" y="4516"/>
                          <a:pt x="0" y="27432"/>
                        </a:cubicBezTo>
                        <a:cubicBezTo>
                          <a:pt x="1300" y="19678"/>
                          <a:pt x="-86" y="1204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useBgFill="1">
        <p:nvSpPr>
          <p:cNvPr id="64" name="Rectangle 63">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Freeform: Shape 65">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rgbClr val="FFF1B4"/>
          </a:solidFill>
          <a:ln w="6857" cap="flat">
            <a:noFill/>
            <a:prstDash val="solid"/>
            <a:miter/>
          </a:ln>
        </p:spPr>
        <p:txBody>
          <a:bodyPr wrap="square" rtlCol="0" anchor="ctr">
            <a:noAutofit/>
          </a:bodyPr>
          <a:lstStyle/>
          <a:p>
            <a:endParaRPr lang="en-US" dirty="0"/>
          </a:p>
        </p:txBody>
      </p:sp>
      <p:sp>
        <p:nvSpPr>
          <p:cNvPr id="3" name="Espace réservé du texte 2"/>
          <p:cNvSpPr>
            <a:spLocks noGrp="1"/>
          </p:cNvSpPr>
          <p:nvPr>
            <p:ph type="body" idx="1"/>
          </p:nvPr>
        </p:nvSpPr>
        <p:spPr>
          <a:xfrm>
            <a:off x="4216545" y="4312561"/>
            <a:ext cx="4237012" cy="1687815"/>
          </a:xfrm>
        </p:spPr>
        <p:txBody>
          <a:bodyPr vert="horz" lIns="91440" tIns="45720" rIns="91440" bIns="45720" rtlCol="0" anchor="t">
            <a:normAutofit/>
          </a:bodyPr>
          <a:lstStyle/>
          <a:p>
            <a:pPr>
              <a:lnSpc>
                <a:spcPct val="100000"/>
              </a:lnSpc>
            </a:pPr>
            <a:r>
              <a:rPr lang="en-US" sz="2900" b="1" dirty="0">
                <a:solidFill>
                  <a:schemeClr val="tx1"/>
                </a:solidFill>
                <a:latin typeface="Bradley Hand ITC" panose="03070402050302030203" pitchFamily="66" charset="0"/>
              </a:rPr>
              <a:t>Exercice 9</a:t>
            </a:r>
          </a:p>
          <a:p>
            <a:pPr>
              <a:lnSpc>
                <a:spcPct val="100000"/>
              </a:lnSpc>
            </a:pPr>
            <a:r>
              <a:rPr lang="en-US" sz="2900" b="1" dirty="0">
                <a:solidFill>
                  <a:schemeClr val="tx1"/>
                </a:solidFill>
                <a:latin typeface="Bradley Hand ITC" panose="03070402050302030203" pitchFamily="66" charset="0"/>
              </a:rPr>
              <a:t>Les </a:t>
            </a:r>
            <a:r>
              <a:rPr lang="en-US" sz="2900" b="1" dirty="0" err="1">
                <a:solidFill>
                  <a:schemeClr val="tx1"/>
                </a:solidFill>
                <a:latin typeface="Bradley Hand ITC" panose="03070402050302030203" pitchFamily="66" charset="0"/>
              </a:rPr>
              <a:t>vacances</a:t>
            </a:r>
            <a:r>
              <a:rPr lang="en-US" sz="2900" b="1" dirty="0">
                <a:solidFill>
                  <a:schemeClr val="tx1"/>
                </a:solidFill>
                <a:latin typeface="Bradley Hand ITC" panose="03070402050302030203" pitchFamily="66" charset="0"/>
              </a:rPr>
              <a:t> à la </a:t>
            </a:r>
            <a:r>
              <a:rPr lang="en-US" sz="2900" b="1" dirty="0" err="1">
                <a:solidFill>
                  <a:schemeClr val="tx1"/>
                </a:solidFill>
                <a:latin typeface="Bradley Hand ITC" panose="03070402050302030203" pitchFamily="66" charset="0"/>
              </a:rPr>
              <a:t>plage</a:t>
            </a:r>
            <a:endParaRPr lang="en-US" sz="2900" b="1" dirty="0">
              <a:solidFill>
                <a:schemeClr val="tx1"/>
              </a:solidFill>
              <a:latin typeface="Bradley Hand ITC" panose="03070402050302030203" pitchFamily="66" charset="0"/>
            </a:endParaRPr>
          </a:p>
          <a:p>
            <a:pPr>
              <a:lnSpc>
                <a:spcPct val="100000"/>
              </a:lnSpc>
            </a:pPr>
            <a:r>
              <a:rPr lang="en-US" sz="2900" b="1" dirty="0">
                <a:solidFill>
                  <a:schemeClr val="tx1"/>
                </a:solidFill>
                <a:latin typeface="Bradley Hand ITC" panose="03070402050302030203" pitchFamily="66" charset="0"/>
              </a:rPr>
              <a:t>Distinction du : “à “et “â”</a:t>
            </a:r>
          </a:p>
          <a:p>
            <a:pPr>
              <a:lnSpc>
                <a:spcPct val="100000"/>
              </a:lnSpc>
            </a:pPr>
            <a:endParaRPr lang="en-US" sz="2900" dirty="0">
              <a:solidFill>
                <a:srgbClr val="FBF9F6"/>
              </a:solidFill>
            </a:endParaRPr>
          </a:p>
        </p:txBody>
      </p:sp>
      <p:sp>
        <p:nvSpPr>
          <p:cNvPr id="68" name="Rectangle 6">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8261" y="4043302"/>
            <a:ext cx="3977640" cy="27432"/>
          </a:xfrm>
          <a:custGeom>
            <a:avLst/>
            <a:gdLst>
              <a:gd name="connsiteX0" fmla="*/ 0 w 3977640"/>
              <a:gd name="connsiteY0" fmla="*/ 0 h 27432"/>
              <a:gd name="connsiteX1" fmla="*/ 742493 w 3977640"/>
              <a:gd name="connsiteY1" fmla="*/ 0 h 27432"/>
              <a:gd name="connsiteX2" fmla="*/ 1445209 w 3977640"/>
              <a:gd name="connsiteY2" fmla="*/ 0 h 27432"/>
              <a:gd name="connsiteX3" fmla="*/ 2147926 w 3977640"/>
              <a:gd name="connsiteY3" fmla="*/ 0 h 27432"/>
              <a:gd name="connsiteX4" fmla="*/ 2691536 w 3977640"/>
              <a:gd name="connsiteY4" fmla="*/ 0 h 27432"/>
              <a:gd name="connsiteX5" fmla="*/ 327492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227478 w 3977640"/>
              <a:gd name="connsiteY10" fmla="*/ 27432 h 27432"/>
              <a:gd name="connsiteX11" fmla="*/ 1524762 w 3977640"/>
              <a:gd name="connsiteY11" fmla="*/ 27432 h 27432"/>
              <a:gd name="connsiteX12" fmla="*/ 941375 w 3977640"/>
              <a:gd name="connsiteY12" fmla="*/ 27432 h 27432"/>
              <a:gd name="connsiteX13" fmla="*/ 0 w 3977640"/>
              <a:gd name="connsiteY13" fmla="*/ 27432 h 27432"/>
              <a:gd name="connsiteX14" fmla="*/ 0 w 3977640"/>
              <a:gd name="connsiteY14" fmla="*/ 0 h 27432"/>
              <a:gd name="connsiteX0" fmla="*/ 0 w 3977640"/>
              <a:gd name="connsiteY0" fmla="*/ 0 h 27432"/>
              <a:gd name="connsiteX1" fmla="*/ 623164 w 3977640"/>
              <a:gd name="connsiteY1" fmla="*/ 0 h 27432"/>
              <a:gd name="connsiteX2" fmla="*/ 1166774 w 3977640"/>
              <a:gd name="connsiteY2" fmla="*/ 0 h 27432"/>
              <a:gd name="connsiteX3" fmla="*/ 1909267 w 3977640"/>
              <a:gd name="connsiteY3" fmla="*/ 0 h 27432"/>
              <a:gd name="connsiteX4" fmla="*/ 2532431 w 3977640"/>
              <a:gd name="connsiteY4" fmla="*/ 0 h 27432"/>
              <a:gd name="connsiteX5" fmla="*/ 315559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108149 w 3977640"/>
              <a:gd name="connsiteY10" fmla="*/ 27432 h 27432"/>
              <a:gd name="connsiteX11" fmla="*/ 1445209 w 3977640"/>
              <a:gd name="connsiteY11" fmla="*/ 27432 h 27432"/>
              <a:gd name="connsiteX12" fmla="*/ 822046 w 3977640"/>
              <a:gd name="connsiteY12" fmla="*/ 27432 h 27432"/>
              <a:gd name="connsiteX13" fmla="*/ 0 w 3977640"/>
              <a:gd name="connsiteY13" fmla="*/ 27432 h 27432"/>
              <a:gd name="connsiteX14" fmla="*/ 0 w 397764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27432" fill="none" extrusionOk="0">
                <a:moveTo>
                  <a:pt x="0" y="0"/>
                </a:moveTo>
                <a:cubicBezTo>
                  <a:pt x="363914" y="-18877"/>
                  <a:pt x="425952" y="-28373"/>
                  <a:pt x="742493" y="0"/>
                </a:cubicBezTo>
                <a:cubicBezTo>
                  <a:pt x="1042363" y="42731"/>
                  <a:pt x="1224517" y="13877"/>
                  <a:pt x="1445209" y="0"/>
                </a:cubicBezTo>
                <a:cubicBezTo>
                  <a:pt x="1675472" y="7578"/>
                  <a:pt x="1925197" y="-14432"/>
                  <a:pt x="2147926" y="0"/>
                </a:cubicBezTo>
                <a:cubicBezTo>
                  <a:pt x="2373929" y="27953"/>
                  <a:pt x="2500951" y="17878"/>
                  <a:pt x="2691536" y="0"/>
                </a:cubicBezTo>
                <a:cubicBezTo>
                  <a:pt x="2865435" y="-10732"/>
                  <a:pt x="3026731" y="-8882"/>
                  <a:pt x="3274924" y="0"/>
                </a:cubicBezTo>
                <a:cubicBezTo>
                  <a:pt x="3515205" y="3371"/>
                  <a:pt x="3627732" y="-19172"/>
                  <a:pt x="3977640" y="0"/>
                </a:cubicBezTo>
                <a:cubicBezTo>
                  <a:pt x="3977372" y="9025"/>
                  <a:pt x="3976885" y="15837"/>
                  <a:pt x="3977640" y="27432"/>
                </a:cubicBezTo>
                <a:cubicBezTo>
                  <a:pt x="3751689" y="51849"/>
                  <a:pt x="3451301" y="-19456"/>
                  <a:pt x="3314700" y="27432"/>
                </a:cubicBezTo>
                <a:cubicBezTo>
                  <a:pt x="3177670" y="56244"/>
                  <a:pt x="2913363" y="1676"/>
                  <a:pt x="2771089" y="27432"/>
                </a:cubicBezTo>
                <a:cubicBezTo>
                  <a:pt x="2663872" y="49113"/>
                  <a:pt x="2390582" y="57102"/>
                  <a:pt x="2227478" y="27432"/>
                </a:cubicBezTo>
                <a:cubicBezTo>
                  <a:pt x="2026300" y="38230"/>
                  <a:pt x="1761765" y="-35341"/>
                  <a:pt x="1524762" y="27432"/>
                </a:cubicBezTo>
                <a:cubicBezTo>
                  <a:pt x="1278806" y="44351"/>
                  <a:pt x="1228904" y="50009"/>
                  <a:pt x="941375" y="27432"/>
                </a:cubicBezTo>
                <a:cubicBezTo>
                  <a:pt x="638373" y="-8493"/>
                  <a:pt x="502335" y="33566"/>
                  <a:pt x="0" y="27432"/>
                </a:cubicBezTo>
                <a:cubicBezTo>
                  <a:pt x="-538" y="18636"/>
                  <a:pt x="-487" y="13327"/>
                  <a:pt x="0" y="0"/>
                </a:cubicBezTo>
                <a:close/>
              </a:path>
              <a:path w="3977640" h="27432" stroke="0" extrusionOk="0">
                <a:moveTo>
                  <a:pt x="0" y="0"/>
                </a:moveTo>
                <a:cubicBezTo>
                  <a:pt x="201349" y="851"/>
                  <a:pt x="406024" y="51823"/>
                  <a:pt x="623164" y="0"/>
                </a:cubicBezTo>
                <a:cubicBezTo>
                  <a:pt x="840825" y="-8810"/>
                  <a:pt x="904978" y="-5073"/>
                  <a:pt x="1166774" y="0"/>
                </a:cubicBezTo>
                <a:cubicBezTo>
                  <a:pt x="1465154" y="-6245"/>
                  <a:pt x="1770466" y="48184"/>
                  <a:pt x="1909267" y="0"/>
                </a:cubicBezTo>
                <a:cubicBezTo>
                  <a:pt x="2103125" y="6481"/>
                  <a:pt x="2323337" y="27170"/>
                  <a:pt x="2532431" y="0"/>
                </a:cubicBezTo>
                <a:cubicBezTo>
                  <a:pt x="2758236" y="4017"/>
                  <a:pt x="2904287" y="-15068"/>
                  <a:pt x="3155594" y="0"/>
                </a:cubicBezTo>
                <a:cubicBezTo>
                  <a:pt x="3362259" y="36218"/>
                  <a:pt x="3647028" y="-28453"/>
                  <a:pt x="3977640" y="0"/>
                </a:cubicBezTo>
                <a:cubicBezTo>
                  <a:pt x="3976758" y="9019"/>
                  <a:pt x="3976385" y="13880"/>
                  <a:pt x="3977640" y="27432"/>
                </a:cubicBezTo>
                <a:cubicBezTo>
                  <a:pt x="3729156" y="55241"/>
                  <a:pt x="3505087" y="49746"/>
                  <a:pt x="3314700" y="27432"/>
                </a:cubicBezTo>
                <a:cubicBezTo>
                  <a:pt x="3121715" y="7594"/>
                  <a:pt x="2978076" y="42551"/>
                  <a:pt x="2771089" y="27432"/>
                </a:cubicBezTo>
                <a:cubicBezTo>
                  <a:pt x="2593148" y="31316"/>
                  <a:pt x="2404116" y="46782"/>
                  <a:pt x="2108149" y="27432"/>
                </a:cubicBezTo>
                <a:cubicBezTo>
                  <a:pt x="1835600" y="15364"/>
                  <a:pt x="1729748" y="-11762"/>
                  <a:pt x="1445209" y="27432"/>
                </a:cubicBezTo>
                <a:cubicBezTo>
                  <a:pt x="1160571" y="49870"/>
                  <a:pt x="1130920" y="32810"/>
                  <a:pt x="822046" y="27432"/>
                </a:cubicBezTo>
                <a:cubicBezTo>
                  <a:pt x="501296" y="15859"/>
                  <a:pt x="407236" y="48483"/>
                  <a:pt x="0" y="27432"/>
                </a:cubicBezTo>
                <a:cubicBezTo>
                  <a:pt x="-277" y="16368"/>
                  <a:pt x="-306" y="12889"/>
                  <a:pt x="0" y="0"/>
                </a:cubicBezTo>
                <a:close/>
              </a:path>
              <a:path w="3977640" h="27432" fill="none" stroke="0" extrusionOk="0">
                <a:moveTo>
                  <a:pt x="0" y="0"/>
                </a:moveTo>
                <a:cubicBezTo>
                  <a:pt x="353035" y="-8761"/>
                  <a:pt x="419741" y="-28719"/>
                  <a:pt x="742493" y="0"/>
                </a:cubicBezTo>
                <a:cubicBezTo>
                  <a:pt x="1060298" y="38834"/>
                  <a:pt x="1180703" y="7400"/>
                  <a:pt x="1445209" y="0"/>
                </a:cubicBezTo>
                <a:cubicBezTo>
                  <a:pt x="1670400" y="-806"/>
                  <a:pt x="1899946" y="32251"/>
                  <a:pt x="2147926" y="0"/>
                </a:cubicBezTo>
                <a:cubicBezTo>
                  <a:pt x="2378849" y="-2551"/>
                  <a:pt x="2540656" y="26352"/>
                  <a:pt x="2691536" y="0"/>
                </a:cubicBezTo>
                <a:cubicBezTo>
                  <a:pt x="2876931" y="-15095"/>
                  <a:pt x="3040017" y="-21259"/>
                  <a:pt x="3274924" y="0"/>
                </a:cubicBezTo>
                <a:cubicBezTo>
                  <a:pt x="3485565" y="9785"/>
                  <a:pt x="3621162" y="-6589"/>
                  <a:pt x="3977640" y="0"/>
                </a:cubicBezTo>
                <a:cubicBezTo>
                  <a:pt x="3976615" y="7779"/>
                  <a:pt x="3976569" y="15615"/>
                  <a:pt x="3977640" y="27432"/>
                </a:cubicBezTo>
                <a:cubicBezTo>
                  <a:pt x="3760430" y="43089"/>
                  <a:pt x="3473858" y="5199"/>
                  <a:pt x="3314700" y="27432"/>
                </a:cubicBezTo>
                <a:cubicBezTo>
                  <a:pt x="3143719" y="48135"/>
                  <a:pt x="2925427" y="37459"/>
                  <a:pt x="2771089" y="27432"/>
                </a:cubicBezTo>
                <a:cubicBezTo>
                  <a:pt x="2644074" y="50858"/>
                  <a:pt x="2422069" y="97707"/>
                  <a:pt x="2227478" y="27432"/>
                </a:cubicBezTo>
                <a:cubicBezTo>
                  <a:pt x="2056653" y="33373"/>
                  <a:pt x="1780889" y="14024"/>
                  <a:pt x="1524762" y="27432"/>
                </a:cubicBezTo>
                <a:cubicBezTo>
                  <a:pt x="1275245" y="46905"/>
                  <a:pt x="1227316" y="47097"/>
                  <a:pt x="941375" y="27432"/>
                </a:cubicBezTo>
                <a:cubicBezTo>
                  <a:pt x="639482" y="1713"/>
                  <a:pt x="459859" y="61144"/>
                  <a:pt x="0" y="27432"/>
                </a:cubicBezTo>
                <a:cubicBezTo>
                  <a:pt x="-58" y="18188"/>
                  <a:pt x="-878" y="12422"/>
                  <a:pt x="0" y="0"/>
                </a:cubicBezTo>
                <a:close/>
              </a:path>
            </a:pathLst>
          </a:custGeom>
          <a:solidFill>
            <a:srgbClr val="FBF9F6"/>
          </a:solidFill>
          <a:ln w="41275" cap="rnd">
            <a:solidFill>
              <a:srgbClr val="FBF9F6"/>
            </a:solidFill>
            <a:round/>
            <a:extLst>
              <a:ext uri="{C807C97D-BFC1-408E-A445-0C87EB9F89A2}">
                <ask:lineSketchStyleProps xmlns:ask="http://schemas.microsoft.com/office/drawing/2018/sketchyshapes" sd="1219033472">
                  <a:custGeom>
                    <a:avLst/>
                    <a:gdLst>
                      <a:gd name="connsiteX0" fmla="*/ 0 w 3977640"/>
                      <a:gd name="connsiteY0" fmla="*/ 0 h 27432"/>
                      <a:gd name="connsiteX1" fmla="*/ 742493 w 3977640"/>
                      <a:gd name="connsiteY1" fmla="*/ 0 h 27432"/>
                      <a:gd name="connsiteX2" fmla="*/ 1445209 w 3977640"/>
                      <a:gd name="connsiteY2" fmla="*/ 0 h 27432"/>
                      <a:gd name="connsiteX3" fmla="*/ 2147926 w 3977640"/>
                      <a:gd name="connsiteY3" fmla="*/ 0 h 27432"/>
                      <a:gd name="connsiteX4" fmla="*/ 2691536 w 3977640"/>
                      <a:gd name="connsiteY4" fmla="*/ 0 h 27432"/>
                      <a:gd name="connsiteX5" fmla="*/ 327492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227478 w 3977640"/>
                      <a:gd name="connsiteY10" fmla="*/ 27432 h 27432"/>
                      <a:gd name="connsiteX11" fmla="*/ 1524762 w 3977640"/>
                      <a:gd name="connsiteY11" fmla="*/ 27432 h 27432"/>
                      <a:gd name="connsiteX12" fmla="*/ 941375 w 3977640"/>
                      <a:gd name="connsiteY12" fmla="*/ 27432 h 27432"/>
                      <a:gd name="connsiteX13" fmla="*/ 0 w 3977640"/>
                      <a:gd name="connsiteY13" fmla="*/ 27432 h 27432"/>
                      <a:gd name="connsiteX14" fmla="*/ 0 w 397764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27432" fill="none" extrusionOk="0">
                        <a:moveTo>
                          <a:pt x="0" y="0"/>
                        </a:moveTo>
                        <a:cubicBezTo>
                          <a:pt x="362724" y="-2785"/>
                          <a:pt x="438784" y="-35866"/>
                          <a:pt x="742493" y="0"/>
                        </a:cubicBezTo>
                        <a:cubicBezTo>
                          <a:pt x="1046202" y="35866"/>
                          <a:pt x="1214361" y="6330"/>
                          <a:pt x="1445209" y="0"/>
                        </a:cubicBezTo>
                        <a:cubicBezTo>
                          <a:pt x="1676057" y="-6330"/>
                          <a:pt x="1906372" y="-3266"/>
                          <a:pt x="2147926" y="0"/>
                        </a:cubicBezTo>
                        <a:cubicBezTo>
                          <a:pt x="2389480" y="3266"/>
                          <a:pt x="2520714" y="16824"/>
                          <a:pt x="2691536" y="0"/>
                        </a:cubicBezTo>
                        <a:cubicBezTo>
                          <a:pt x="2862358" y="-16824"/>
                          <a:pt x="3036508" y="-14038"/>
                          <a:pt x="3274924" y="0"/>
                        </a:cubicBezTo>
                        <a:cubicBezTo>
                          <a:pt x="3513340" y="14038"/>
                          <a:pt x="3634141" y="-18809"/>
                          <a:pt x="3977640" y="0"/>
                        </a:cubicBezTo>
                        <a:cubicBezTo>
                          <a:pt x="3976683" y="8431"/>
                          <a:pt x="3977291" y="14612"/>
                          <a:pt x="3977640" y="27432"/>
                        </a:cubicBezTo>
                        <a:cubicBezTo>
                          <a:pt x="3757007" y="41173"/>
                          <a:pt x="3469003" y="4032"/>
                          <a:pt x="3314700" y="27432"/>
                        </a:cubicBezTo>
                        <a:cubicBezTo>
                          <a:pt x="3160397" y="50832"/>
                          <a:pt x="2914663" y="28656"/>
                          <a:pt x="2771089" y="27432"/>
                        </a:cubicBezTo>
                        <a:cubicBezTo>
                          <a:pt x="2627515" y="26208"/>
                          <a:pt x="2417576" y="51178"/>
                          <a:pt x="2227478" y="27432"/>
                        </a:cubicBezTo>
                        <a:cubicBezTo>
                          <a:pt x="2037380" y="3686"/>
                          <a:pt x="1775246" y="7112"/>
                          <a:pt x="1524762" y="27432"/>
                        </a:cubicBezTo>
                        <a:cubicBezTo>
                          <a:pt x="1274278" y="47752"/>
                          <a:pt x="1225405" y="56084"/>
                          <a:pt x="941375" y="27432"/>
                        </a:cubicBezTo>
                        <a:cubicBezTo>
                          <a:pt x="657345" y="-1220"/>
                          <a:pt x="468340" y="66995"/>
                          <a:pt x="0" y="27432"/>
                        </a:cubicBezTo>
                        <a:cubicBezTo>
                          <a:pt x="226" y="18208"/>
                          <a:pt x="-648" y="12891"/>
                          <a:pt x="0" y="0"/>
                        </a:cubicBezTo>
                        <a:close/>
                      </a:path>
                      <a:path w="3977640" h="27432" stroke="0" extrusionOk="0">
                        <a:moveTo>
                          <a:pt x="0" y="0"/>
                        </a:moveTo>
                        <a:cubicBezTo>
                          <a:pt x="167643" y="7540"/>
                          <a:pt x="416663" y="12011"/>
                          <a:pt x="623164" y="0"/>
                        </a:cubicBezTo>
                        <a:cubicBezTo>
                          <a:pt x="829665" y="-12011"/>
                          <a:pt x="908844" y="7531"/>
                          <a:pt x="1166774" y="0"/>
                        </a:cubicBezTo>
                        <a:cubicBezTo>
                          <a:pt x="1424704" y="-7531"/>
                          <a:pt x="1745729" y="22552"/>
                          <a:pt x="1909267" y="0"/>
                        </a:cubicBezTo>
                        <a:cubicBezTo>
                          <a:pt x="2072805" y="-22552"/>
                          <a:pt x="2313264" y="2550"/>
                          <a:pt x="2532431" y="0"/>
                        </a:cubicBezTo>
                        <a:cubicBezTo>
                          <a:pt x="2751598" y="-2550"/>
                          <a:pt x="2914229" y="-1772"/>
                          <a:pt x="3155594" y="0"/>
                        </a:cubicBezTo>
                        <a:cubicBezTo>
                          <a:pt x="3396959" y="1772"/>
                          <a:pt x="3603015" y="-38331"/>
                          <a:pt x="3977640" y="0"/>
                        </a:cubicBezTo>
                        <a:cubicBezTo>
                          <a:pt x="3976285" y="9524"/>
                          <a:pt x="3976438" y="13975"/>
                          <a:pt x="3977640" y="27432"/>
                        </a:cubicBezTo>
                        <a:cubicBezTo>
                          <a:pt x="3733612" y="53170"/>
                          <a:pt x="3504694" y="43848"/>
                          <a:pt x="3314700" y="27432"/>
                        </a:cubicBezTo>
                        <a:cubicBezTo>
                          <a:pt x="3124706" y="11016"/>
                          <a:pt x="2970848" y="50372"/>
                          <a:pt x="2771089" y="27432"/>
                        </a:cubicBezTo>
                        <a:cubicBezTo>
                          <a:pt x="2571330" y="4492"/>
                          <a:pt x="2374617" y="41725"/>
                          <a:pt x="2108149" y="27432"/>
                        </a:cubicBezTo>
                        <a:cubicBezTo>
                          <a:pt x="1841681" y="13139"/>
                          <a:pt x="1730147" y="1957"/>
                          <a:pt x="1445209" y="27432"/>
                        </a:cubicBezTo>
                        <a:cubicBezTo>
                          <a:pt x="1160271" y="52907"/>
                          <a:pt x="1128446" y="40125"/>
                          <a:pt x="822046" y="27432"/>
                        </a:cubicBezTo>
                        <a:cubicBezTo>
                          <a:pt x="515646" y="14739"/>
                          <a:pt x="401539" y="57352"/>
                          <a:pt x="0" y="27432"/>
                        </a:cubicBezTo>
                        <a:cubicBezTo>
                          <a:pt x="-800" y="16780"/>
                          <a:pt x="-583" y="1291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ZoneTexte 14">
            <a:extLst>
              <a:ext uri="{FF2B5EF4-FFF2-40B4-BE49-F238E27FC236}">
                <a16:creationId xmlns:a16="http://schemas.microsoft.com/office/drawing/2014/main" id="{9122A417-6C1C-407A-80C8-BC1C93AAB1DD}"/>
              </a:ext>
            </a:extLst>
          </p:cNvPr>
          <p:cNvSpPr txBox="1"/>
          <p:nvPr/>
        </p:nvSpPr>
        <p:spPr>
          <a:xfrm>
            <a:off x="467544" y="6002949"/>
            <a:ext cx="4572000" cy="723275"/>
          </a:xfrm>
          <a:prstGeom prst="rect">
            <a:avLst/>
          </a:prstGeom>
          <a:noFill/>
        </p:spPr>
        <p:txBody>
          <a:bodyPr wrap="square">
            <a:spAutoFit/>
          </a:bodyPr>
          <a:lstStyle/>
          <a:p>
            <a:pPr marL="0" marR="0" lvl="0" indent="0" algn="l" defTabSz="914400" rtl="0" eaLnBrk="1" fontAlgn="auto" latinLnBrk="0" hangingPunct="1">
              <a:spcBef>
                <a:spcPts val="0"/>
              </a:spcBef>
              <a:spcAft>
                <a:spcPts val="600"/>
              </a:spcAft>
              <a:buClrTx/>
              <a:buSzTx/>
              <a:buFontTx/>
              <a:buNone/>
              <a:tabLst/>
              <a:defRPr/>
            </a:pPr>
            <a:r>
              <a:rPr kumimoji="0" lang="fr-CA"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Crédit images:</a:t>
            </a:r>
          </a:p>
          <a:p>
            <a:pPr marL="0" marR="0" lvl="0" indent="0" algn="l" defTabSz="914400" rtl="0" eaLnBrk="1" fontAlgn="auto" latinLnBrk="0" hangingPunct="1">
              <a:spcBef>
                <a:spcPts val="0"/>
              </a:spcBef>
              <a:spcAft>
                <a:spcPts val="600"/>
              </a:spcAft>
              <a:buClrTx/>
              <a:buSzTx/>
              <a:buFontTx/>
              <a:buNone/>
              <a:tabLst/>
              <a:defRPr/>
            </a:pPr>
            <a:r>
              <a:rPr kumimoji="0" lang="fr-CA"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www.educatout.com</a:t>
            </a:r>
          </a:p>
        </p:txBody>
      </p:sp>
      <p:pic>
        <p:nvPicPr>
          <p:cNvPr id="4" name="Image 3"/>
          <p:cNvPicPr>
            <a:picLocks noChangeAspect="1"/>
          </p:cNvPicPr>
          <p:nvPr/>
        </p:nvPicPr>
        <p:blipFill>
          <a:blip r:embed="rId2"/>
          <a:stretch>
            <a:fillRect/>
          </a:stretch>
        </p:blipFill>
        <p:spPr>
          <a:xfrm rot="543860">
            <a:off x="224408" y="1126526"/>
            <a:ext cx="3491223" cy="3347156"/>
          </a:xfrm>
          <a:prstGeom prst="rect">
            <a:avLst/>
          </a:prstGeom>
        </p:spPr>
      </p:pic>
      <p:sp>
        <p:nvSpPr>
          <p:cNvPr id="2" name="ZoneTexte 1">
            <a:hlinkClick r:id="rId3" action="ppaction://hlinksldjump"/>
            <a:extLst>
              <a:ext uri="{FF2B5EF4-FFF2-40B4-BE49-F238E27FC236}">
                <a16:creationId xmlns:a16="http://schemas.microsoft.com/office/drawing/2014/main" id="{3D2E884A-1BF6-4E80-AB6B-4139B52C444C}"/>
              </a:ext>
            </a:extLst>
          </p:cNvPr>
          <p:cNvSpPr txBox="1"/>
          <p:nvPr/>
        </p:nvSpPr>
        <p:spPr>
          <a:xfrm>
            <a:off x="251520" y="116632"/>
            <a:ext cx="1368152" cy="369332"/>
          </a:xfrm>
          <a:prstGeom prst="rect">
            <a:avLst/>
          </a:prstGeom>
          <a:solidFill>
            <a:srgbClr val="FFF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A" sz="1800" b="0" i="0" u="none" strike="noStrike" kern="0" cap="none" spc="0" normalizeH="0" baseline="0" noProof="0" dirty="0">
                <a:ln>
                  <a:noFill/>
                </a:ln>
                <a:solidFill>
                  <a:prstClr val="black"/>
                </a:solidFill>
                <a:effectLst/>
                <a:uLnTx/>
                <a:uFillTx/>
              </a:rPr>
              <a:t>Table des matières</a:t>
            </a:r>
          </a:p>
        </p:txBody>
      </p:sp>
    </p:spTree>
    <p:extLst>
      <p:ext uri="{BB962C8B-B14F-4D97-AF65-F5344CB8AC3E}">
        <p14:creationId xmlns:p14="http://schemas.microsoft.com/office/powerpoint/2010/main" val="41224372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09B81C-FF2A-41B2-AB9B-59EF78388C0D}"/>
              </a:ext>
            </a:extLst>
          </p:cNvPr>
          <p:cNvSpPr>
            <a:spLocks noGrp="1"/>
          </p:cNvSpPr>
          <p:nvPr>
            <p:ph type="title"/>
          </p:nvPr>
        </p:nvSpPr>
        <p:spPr>
          <a:xfrm>
            <a:off x="2339752" y="305568"/>
            <a:ext cx="4939868" cy="1286160"/>
          </a:xfrm>
        </p:spPr>
        <p:txBody>
          <a:bodyPr anchor="b">
            <a:normAutofit/>
          </a:bodyPr>
          <a:lstStyle/>
          <a:p>
            <a:r>
              <a:rPr lang="fr-CA" b="1" dirty="0">
                <a:latin typeface="Bradley Hand ITC" panose="03070402050302030203" pitchFamily="66" charset="0"/>
              </a:rPr>
              <a:t>9) Les vacances à la plage</a:t>
            </a:r>
          </a:p>
        </p:txBody>
      </p:sp>
      <p:sp>
        <p:nvSpPr>
          <p:cNvPr id="3" name="Espace réservé du contenu 2">
            <a:extLst>
              <a:ext uri="{FF2B5EF4-FFF2-40B4-BE49-F238E27FC236}">
                <a16:creationId xmlns:a16="http://schemas.microsoft.com/office/drawing/2014/main" id="{B4B9331C-FBA1-4529-A095-DF0E8C7BC38A}"/>
              </a:ext>
            </a:extLst>
          </p:cNvPr>
          <p:cNvSpPr>
            <a:spLocks noGrp="1"/>
          </p:cNvSpPr>
          <p:nvPr>
            <p:ph idx="1"/>
          </p:nvPr>
        </p:nvSpPr>
        <p:spPr>
          <a:xfrm>
            <a:off x="539552" y="2323736"/>
            <a:ext cx="7531027" cy="4230960"/>
          </a:xfrm>
        </p:spPr>
        <p:txBody>
          <a:bodyPr>
            <a:normAutofit/>
          </a:bodyPr>
          <a:lstStyle/>
          <a:p>
            <a:pPr marL="0" indent="0">
              <a:buNone/>
            </a:pPr>
            <a:r>
              <a:rPr lang="fr-CA" sz="1600" b="1" dirty="0">
                <a:latin typeface="Arial" panose="020B0604020202020204" pitchFamily="34" charset="0"/>
                <a:cs typeface="Arial" panose="020B0604020202020204" pitchFamily="34" charset="0"/>
              </a:rPr>
              <a:t>But:  </a:t>
            </a:r>
            <a:r>
              <a:rPr lang="fr-CA" sz="1600" dirty="0">
                <a:latin typeface="Arial" panose="020B0604020202020204" pitchFamily="34" charset="0"/>
                <a:cs typeface="Arial" panose="020B0604020202020204" pitchFamily="34" charset="0"/>
              </a:rPr>
              <a:t>Distinguer les voyelles:  « à «  (côté) , «  â   » (gorge)</a:t>
            </a:r>
          </a:p>
          <a:p>
            <a:pPr marL="0" indent="0">
              <a:buNone/>
            </a:pPr>
            <a:endParaRPr lang="fr-CA" sz="1600" dirty="0">
              <a:latin typeface="Arial" panose="020B0604020202020204" pitchFamily="34" charset="0"/>
              <a:cs typeface="Arial" panose="020B0604020202020204" pitchFamily="34" charset="0"/>
            </a:endParaRPr>
          </a:p>
          <a:p>
            <a:pPr marL="0" indent="0">
              <a:buNone/>
            </a:pPr>
            <a:r>
              <a:rPr lang="fr-CA" sz="1600" b="1" dirty="0">
                <a:latin typeface="Arial" panose="020B0604020202020204" pitchFamily="34" charset="0"/>
                <a:cs typeface="Arial" panose="020B0604020202020204" pitchFamily="34" charset="0"/>
              </a:rPr>
              <a:t>Contexte. :  </a:t>
            </a:r>
            <a:r>
              <a:rPr lang="fr-CA" sz="1600" dirty="0">
                <a:latin typeface="Arial" panose="020B0604020202020204" pitchFamily="34" charset="0"/>
                <a:cs typeface="Arial" panose="020B0604020202020204" pitchFamily="34" charset="0"/>
              </a:rPr>
              <a:t>Lilou est en vacances avec sa famille à la plage.  Bien assis confortablement sur sa chaise longue,  il  admire le paysage et cherche des mots qui contiennent deux voyelles qui se ressemblent beaucoup : </a:t>
            </a:r>
            <a:r>
              <a:rPr lang="fr-CA" sz="1600" dirty="0">
                <a:solidFill>
                  <a:srgbClr val="CFAA80"/>
                </a:solidFill>
                <a:latin typeface="Arial" panose="020B0604020202020204" pitchFamily="34" charset="0"/>
                <a:cs typeface="Arial" panose="020B0604020202020204" pitchFamily="34" charset="0"/>
              </a:rPr>
              <a:t>à </a:t>
            </a:r>
            <a:r>
              <a:rPr lang="fr-CA" sz="1600" dirty="0">
                <a:latin typeface="Arial" panose="020B0604020202020204" pitchFamily="34" charset="0"/>
                <a:cs typeface="Arial" panose="020B0604020202020204" pitchFamily="34" charset="0"/>
              </a:rPr>
              <a:t>et </a:t>
            </a:r>
            <a:r>
              <a:rPr lang="fr-CA" sz="1600" dirty="0">
                <a:solidFill>
                  <a:srgbClr val="CFAA80"/>
                </a:solidFill>
                <a:latin typeface="Arial" panose="020B0604020202020204" pitchFamily="34" charset="0"/>
                <a:cs typeface="Arial" panose="020B0604020202020204" pitchFamily="34" charset="0"/>
              </a:rPr>
              <a:t>â</a:t>
            </a:r>
            <a:r>
              <a:rPr lang="fr-CA" sz="1600" dirty="0">
                <a:latin typeface="Arial" panose="020B0604020202020204" pitchFamily="34" charset="0"/>
                <a:cs typeface="Arial" panose="020B0604020202020204" pitchFamily="34" charset="0"/>
              </a:rPr>
              <a:t>.</a:t>
            </a:r>
          </a:p>
          <a:p>
            <a:pPr marL="0" indent="0">
              <a:buNone/>
            </a:pPr>
            <a:r>
              <a:rPr lang="fr-CA" sz="1600" dirty="0">
                <a:latin typeface="Arial" panose="020B0604020202020204" pitchFamily="34" charset="0"/>
                <a:cs typeface="Arial" panose="020B0604020202020204" pitchFamily="34" charset="0"/>
              </a:rPr>
              <a:t> </a:t>
            </a:r>
          </a:p>
          <a:p>
            <a:pPr marL="0" indent="0">
              <a:buNone/>
            </a:pPr>
            <a:r>
              <a:rPr lang="fr-CA" sz="1600" b="1" dirty="0">
                <a:latin typeface="Arial" panose="020B0604020202020204" pitchFamily="34" charset="0"/>
                <a:cs typeface="Arial" panose="020B0604020202020204" pitchFamily="34" charset="0"/>
              </a:rPr>
              <a:t>Consigne</a:t>
            </a:r>
            <a:r>
              <a:rPr lang="fr-CA" sz="1600" dirty="0">
                <a:latin typeface="Arial" panose="020B0604020202020204" pitchFamily="34" charset="0"/>
                <a:cs typeface="Arial" panose="020B0604020202020204" pitchFamily="34" charset="0"/>
              </a:rPr>
              <a:t>:  Clique sur les images qui contiennent la voyelle cible et elles se déplaceront sur la scène. </a:t>
            </a:r>
          </a:p>
          <a:p>
            <a:pPr marL="0" indent="0">
              <a:buNone/>
            </a:pPr>
            <a:endParaRPr lang="fr-CA" sz="1600" b="1" dirty="0">
              <a:latin typeface="Arial" panose="020B0604020202020204" pitchFamily="34" charset="0"/>
              <a:cs typeface="Arial" panose="020B0604020202020204" pitchFamily="34" charset="0"/>
            </a:endParaRPr>
          </a:p>
          <a:p>
            <a:pPr marL="0" indent="0">
              <a:buNone/>
            </a:pPr>
            <a:r>
              <a:rPr lang="fr-CA" sz="1600" b="1" dirty="0">
                <a:latin typeface="Arial" panose="020B0604020202020204" pitchFamily="34" charset="0"/>
                <a:cs typeface="Arial" panose="020B0604020202020204" pitchFamily="34" charset="0"/>
              </a:rPr>
              <a:t>Mots cibles</a:t>
            </a:r>
            <a:r>
              <a:rPr lang="fr-CA" sz="1600" dirty="0">
                <a:latin typeface="Arial" panose="020B0604020202020204" pitchFamily="34" charset="0"/>
                <a:cs typeface="Arial" panose="020B0604020202020204" pitchFamily="34" charset="0"/>
              </a:rPr>
              <a:t>: râteau, sandale, coquillage, étoile,  ballon, parasol, château</a:t>
            </a:r>
          </a:p>
          <a:p>
            <a:pPr marL="0" indent="0">
              <a:buNone/>
            </a:pPr>
            <a:r>
              <a:rPr lang="fr-CA" sz="1600" dirty="0">
                <a:latin typeface="Arial" panose="020B0604020202020204" pitchFamily="34" charset="0"/>
                <a:cs typeface="Arial" panose="020B0604020202020204" pitchFamily="34" charset="0"/>
              </a:rPr>
              <a:t>nuage, sable, palmier. </a:t>
            </a:r>
          </a:p>
          <a:p>
            <a:pPr marL="0" indent="0">
              <a:buNone/>
            </a:pPr>
            <a:endParaRPr lang="fr-CA" sz="1600" dirty="0">
              <a:latin typeface="Arial" panose="020B0604020202020204" pitchFamily="34" charset="0"/>
              <a:cs typeface="Arial" panose="020B0604020202020204" pitchFamily="34" charset="0"/>
            </a:endParaRPr>
          </a:p>
          <a:p>
            <a:pPr marL="0" indent="0">
              <a:buNone/>
            </a:pPr>
            <a:endParaRPr lang="fr-CA" sz="1600" dirty="0">
              <a:latin typeface="Arial" panose="020B0604020202020204" pitchFamily="34" charset="0"/>
              <a:cs typeface="Arial" panose="020B0604020202020204" pitchFamily="34" charset="0"/>
            </a:endParaRPr>
          </a:p>
          <a:p>
            <a:pPr marL="0" indent="0">
              <a:buNone/>
            </a:pPr>
            <a:r>
              <a:rPr lang="fr-CA" sz="1600" dirty="0">
                <a:latin typeface="Arial" panose="020B0604020202020204" pitchFamily="34" charset="0"/>
                <a:cs typeface="Arial" panose="020B0604020202020204" pitchFamily="34" charset="0"/>
              </a:rPr>
              <a:t>Crédits images: Educatout.com</a:t>
            </a:r>
            <a:endParaRPr lang="fr-CA" sz="1700" dirty="0">
              <a:latin typeface="Arial" panose="020B0604020202020204" pitchFamily="34" charset="0"/>
              <a:cs typeface="Arial" panose="020B0604020202020204" pitchFamily="34" charset="0"/>
            </a:endParaRPr>
          </a:p>
          <a:p>
            <a:pPr marL="0" indent="0">
              <a:buNone/>
            </a:pPr>
            <a:endParaRPr lang="fr-CA" sz="1700" dirty="0">
              <a:latin typeface="Agency FB" panose="020B0503020202020204" pitchFamily="34" charset="0"/>
            </a:endParaRPr>
          </a:p>
          <a:p>
            <a:pPr marL="0" indent="0">
              <a:buNone/>
            </a:pPr>
            <a:endParaRPr lang="fr-CA" sz="1700" dirty="0">
              <a:latin typeface="Agency FB" panose="020B0503020202020204" pitchFamily="34" charset="0"/>
            </a:endParaRPr>
          </a:p>
          <a:p>
            <a:pPr marL="0" indent="0">
              <a:buNone/>
            </a:pPr>
            <a:endParaRPr lang="fr-CA" sz="1700" dirty="0"/>
          </a:p>
          <a:p>
            <a:pPr marL="0" indent="0">
              <a:buNone/>
            </a:pPr>
            <a:endParaRPr lang="fr-CA" sz="1700" dirty="0"/>
          </a:p>
        </p:txBody>
      </p:sp>
      <p:cxnSp>
        <p:nvCxnSpPr>
          <p:cNvPr id="15"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FAA525"/>
            </a:solidFill>
          </a:ln>
        </p:spPr>
        <p:style>
          <a:lnRef idx="1">
            <a:schemeClr val="accent1"/>
          </a:lnRef>
          <a:fillRef idx="0">
            <a:schemeClr val="accent1"/>
          </a:fillRef>
          <a:effectRef idx="0">
            <a:schemeClr val="accent1"/>
          </a:effectRef>
          <a:fontRef idx="minor">
            <a:schemeClr val="tx1"/>
          </a:fontRef>
        </p:style>
      </p:cxnSp>
      <p:pic>
        <p:nvPicPr>
          <p:cNvPr id="5" name="Image 4" descr="Une image contenant personne, cravate, homme, posant&#10;&#10;Description générée automatiquement">
            <a:hlinkClick r:id="rId2" action="ppaction://hlinksldjump"/>
            <a:extLst>
              <a:ext uri="{FF2B5EF4-FFF2-40B4-BE49-F238E27FC236}">
                <a16:creationId xmlns:a16="http://schemas.microsoft.com/office/drawing/2014/main" id="{38963E53-7D0C-4494-BAC7-30D8ECDDA964}"/>
              </a:ext>
            </a:extLst>
          </p:cNvPr>
          <p:cNvPicPr>
            <a:picLocks noChangeAspect="1"/>
          </p:cNvPicPr>
          <p:nvPr/>
        </p:nvPicPr>
        <p:blipFill rotWithShape="1">
          <a:blip r:embed="rId3"/>
          <a:srcRect l="9929" r="11284" b="-4"/>
          <a:stretch/>
        </p:blipFill>
        <p:spPr>
          <a:xfrm>
            <a:off x="7339557" y="-26478"/>
            <a:ext cx="1462044" cy="2017137"/>
          </a:xfrm>
          <a:prstGeom prst="rect">
            <a:avLst/>
          </a:prstGeom>
        </p:spPr>
      </p:pic>
      <p:sp>
        <p:nvSpPr>
          <p:cNvPr id="6" name="ZoneTexte 5">
            <a:hlinkClick r:id="rId4" action="ppaction://hlinksldjump"/>
            <a:extLst>
              <a:ext uri="{FF2B5EF4-FFF2-40B4-BE49-F238E27FC236}">
                <a16:creationId xmlns:a16="http://schemas.microsoft.com/office/drawing/2014/main" id="{1C960F8D-CFE8-4EE3-8A1D-547BE6702050}"/>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kern="0" dirty="0">
                <a:solidFill>
                  <a:prstClr val="black"/>
                </a:solidFill>
                <a:latin typeface="The Hand"/>
              </a:rPr>
              <a:t>Table des matières</a:t>
            </a:r>
          </a:p>
        </p:txBody>
      </p:sp>
    </p:spTree>
    <p:extLst>
      <p:ext uri="{BB962C8B-B14F-4D97-AF65-F5344CB8AC3E}">
        <p14:creationId xmlns:p14="http://schemas.microsoft.com/office/powerpoint/2010/main" val="28247827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38172" y="16754"/>
            <a:ext cx="6600222" cy="6841246"/>
          </a:xfrm>
          <a:prstGeom prst="rect">
            <a:avLst/>
          </a:prstGeom>
        </p:spPr>
      </p:pic>
      <p:grpSp>
        <p:nvGrpSpPr>
          <p:cNvPr id="8" name="Groupe 7"/>
          <p:cNvGrpSpPr/>
          <p:nvPr/>
        </p:nvGrpSpPr>
        <p:grpSpPr>
          <a:xfrm>
            <a:off x="7702567" y="1045777"/>
            <a:ext cx="1303232" cy="1121569"/>
            <a:chOff x="9895266" y="1393400"/>
            <a:chExt cx="1737643" cy="1495425"/>
          </a:xfrm>
        </p:grpSpPr>
        <p:pic>
          <p:nvPicPr>
            <p:cNvPr id="6" name="Image 5"/>
            <p:cNvPicPr>
              <a:picLocks noChangeAspect="1"/>
            </p:cNvPicPr>
            <p:nvPr/>
          </p:nvPicPr>
          <p:blipFill>
            <a:blip r:embed="rId3"/>
            <a:stretch>
              <a:fillRect/>
            </a:stretch>
          </p:blipFill>
          <p:spPr>
            <a:xfrm>
              <a:off x="10347034" y="1393400"/>
              <a:ext cx="1285875" cy="1495425"/>
            </a:xfrm>
            <a:prstGeom prst="rect">
              <a:avLst/>
            </a:prstGeom>
          </p:spPr>
        </p:pic>
        <p:pic>
          <p:nvPicPr>
            <p:cNvPr id="7" name="Image 6"/>
            <p:cNvPicPr>
              <a:picLocks noChangeAspect="1"/>
            </p:cNvPicPr>
            <p:nvPr/>
          </p:nvPicPr>
          <p:blipFill>
            <a:blip r:embed="rId3"/>
            <a:stretch>
              <a:fillRect/>
            </a:stretch>
          </p:blipFill>
          <p:spPr>
            <a:xfrm>
              <a:off x="9895266" y="1393400"/>
              <a:ext cx="1285875" cy="1495425"/>
            </a:xfrm>
            <a:prstGeom prst="rect">
              <a:avLst/>
            </a:prstGeom>
          </p:spPr>
        </p:pic>
      </p:grpSp>
      <p:pic>
        <p:nvPicPr>
          <p:cNvPr id="11" name="Image 10"/>
          <p:cNvPicPr>
            <a:picLocks noChangeAspect="1"/>
          </p:cNvPicPr>
          <p:nvPr/>
        </p:nvPicPr>
        <p:blipFill>
          <a:blip r:embed="rId4"/>
          <a:stretch>
            <a:fillRect/>
          </a:stretch>
        </p:blipFill>
        <p:spPr>
          <a:xfrm>
            <a:off x="7702567" y="4260118"/>
            <a:ext cx="1064058" cy="1069904"/>
          </a:xfrm>
          <a:prstGeom prst="rect">
            <a:avLst/>
          </a:prstGeom>
        </p:spPr>
      </p:pic>
      <p:pic>
        <p:nvPicPr>
          <p:cNvPr id="12" name="Image 11"/>
          <p:cNvPicPr>
            <a:picLocks noChangeAspect="1"/>
          </p:cNvPicPr>
          <p:nvPr/>
        </p:nvPicPr>
        <p:blipFill>
          <a:blip r:embed="rId5"/>
          <a:stretch>
            <a:fillRect/>
          </a:stretch>
        </p:blipFill>
        <p:spPr>
          <a:xfrm>
            <a:off x="6698658" y="2645908"/>
            <a:ext cx="1635919" cy="1693069"/>
          </a:xfrm>
          <a:prstGeom prst="rect">
            <a:avLst/>
          </a:prstGeom>
        </p:spPr>
      </p:pic>
      <p:pic>
        <p:nvPicPr>
          <p:cNvPr id="14" name="Image 13"/>
          <p:cNvPicPr>
            <a:picLocks noChangeAspect="1"/>
          </p:cNvPicPr>
          <p:nvPr/>
        </p:nvPicPr>
        <p:blipFill>
          <a:blip r:embed="rId6"/>
          <a:stretch>
            <a:fillRect/>
          </a:stretch>
        </p:blipFill>
        <p:spPr>
          <a:xfrm>
            <a:off x="7959462" y="2500087"/>
            <a:ext cx="1378744" cy="778669"/>
          </a:xfrm>
          <a:prstGeom prst="rect">
            <a:avLst/>
          </a:prstGeom>
        </p:spPr>
      </p:pic>
      <p:pic>
        <p:nvPicPr>
          <p:cNvPr id="16" name="Image 15"/>
          <p:cNvPicPr>
            <a:picLocks noChangeAspect="1"/>
          </p:cNvPicPr>
          <p:nvPr/>
        </p:nvPicPr>
        <p:blipFill>
          <a:blip r:embed="rId7"/>
          <a:stretch>
            <a:fillRect/>
          </a:stretch>
        </p:blipFill>
        <p:spPr>
          <a:xfrm>
            <a:off x="8163059" y="3424298"/>
            <a:ext cx="971550" cy="1042988"/>
          </a:xfrm>
          <a:prstGeom prst="rect">
            <a:avLst/>
          </a:prstGeom>
        </p:spPr>
      </p:pic>
      <p:sp>
        <p:nvSpPr>
          <p:cNvPr id="2" name="Rectangle 1"/>
          <p:cNvSpPr/>
          <p:nvPr/>
        </p:nvSpPr>
        <p:spPr>
          <a:xfrm>
            <a:off x="6698658" y="348907"/>
            <a:ext cx="2417137" cy="707886"/>
          </a:xfrm>
          <a:prstGeom prst="rect">
            <a:avLst/>
          </a:prstGeom>
          <a:noFill/>
        </p:spPr>
        <p:txBody>
          <a:bodyPr wrap="none" lIns="91440" tIns="45720" rIns="91440" bIns="45720">
            <a:spAutoFit/>
          </a:bodyPr>
          <a:lstStyle/>
          <a:p>
            <a:pPr algn="ctr"/>
            <a:r>
              <a:rPr lang="fr-FR" sz="2000" b="0" cap="none" spc="0" dirty="0">
                <a:ln w="0"/>
                <a:solidFill>
                  <a:schemeClr val="accent1"/>
                </a:solidFill>
                <a:effectLst>
                  <a:outerShdw blurRad="38100" dist="25400" dir="5400000" algn="ctr" rotWithShape="0">
                    <a:srgbClr val="6E747A">
                      <a:alpha val="43000"/>
                    </a:srgbClr>
                  </a:outerShdw>
                </a:effectLst>
              </a:rPr>
              <a:t>Clique sur les images </a:t>
            </a:r>
          </a:p>
          <a:p>
            <a:pPr algn="ctr"/>
            <a:r>
              <a:rPr lang="fr-FR" sz="2000" b="0" cap="none" spc="0" dirty="0">
                <a:ln w="0"/>
                <a:solidFill>
                  <a:schemeClr val="accent1"/>
                </a:solidFill>
                <a:effectLst>
                  <a:outerShdw blurRad="38100" dist="25400" dir="5400000" algn="ctr" rotWithShape="0">
                    <a:srgbClr val="6E747A">
                      <a:alpha val="43000"/>
                    </a:srgbClr>
                  </a:outerShdw>
                </a:effectLst>
              </a:rPr>
              <a:t>avec le son:  à</a:t>
            </a:r>
          </a:p>
        </p:txBody>
      </p:sp>
      <p:pic>
        <p:nvPicPr>
          <p:cNvPr id="4" name="Image 3"/>
          <p:cNvPicPr>
            <a:picLocks noChangeAspect="1"/>
          </p:cNvPicPr>
          <p:nvPr/>
        </p:nvPicPr>
        <p:blipFill>
          <a:blip r:embed="rId8"/>
          <a:stretch>
            <a:fillRect/>
          </a:stretch>
        </p:blipFill>
        <p:spPr>
          <a:xfrm>
            <a:off x="6946642" y="1271317"/>
            <a:ext cx="1530673" cy="1249214"/>
          </a:xfrm>
          <a:prstGeom prst="rect">
            <a:avLst/>
          </a:prstGeom>
        </p:spPr>
      </p:pic>
      <p:pic>
        <p:nvPicPr>
          <p:cNvPr id="1028" name="Picture 4" descr="Table Chair Chaise longue Clip art - Beach Chair Cliparts png download -  941*754 - Free Transparent Table png Download. - Clip Art Library">
            <a:extLst>
              <a:ext uri="{FF2B5EF4-FFF2-40B4-BE49-F238E27FC236}">
                <a16:creationId xmlns:a16="http://schemas.microsoft.com/office/drawing/2014/main" id="{BE0CE481-2276-4C4F-8A8C-30F9634BD6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79712" y="2986957"/>
            <a:ext cx="2394747" cy="1917669"/>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hlinkClick r:id="rId10" action="ppaction://hlinksldjump"/>
            <a:extLst>
              <a:ext uri="{FF2B5EF4-FFF2-40B4-BE49-F238E27FC236}">
                <a16:creationId xmlns:a16="http://schemas.microsoft.com/office/drawing/2014/main" id="{C1557962-40E2-45C5-866D-0DECDB1FD310}"/>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kern="0" dirty="0">
                <a:solidFill>
                  <a:prstClr val="black"/>
                </a:solidFill>
                <a:latin typeface="The Hand"/>
              </a:rPr>
              <a:t>Table des matières</a:t>
            </a:r>
          </a:p>
        </p:txBody>
      </p:sp>
    </p:spTree>
    <p:extLst>
      <p:ext uri="{BB962C8B-B14F-4D97-AF65-F5344CB8AC3E}">
        <p14:creationId xmlns:p14="http://schemas.microsoft.com/office/powerpoint/2010/main" val="39863075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1.94444E-6 -2.96296E-6 L -1.94444E-6 -2.96296E-6 C -0.00382 -0.00185 -0.00746 -0.00393 -0.01128 -0.00555 C -0.01319 -0.00648 -0.0151 -0.00741 -0.01701 -0.00741 C -0.04288 -0.00741 -0.06857 -0.00625 -0.09444 -0.00555 C -0.11597 0.00116 -0.13784 0.00695 -0.1592 0.01505 C -0.19218 0.02732 -0.21736 0.04699 -0.2493 0.06574 C -0.27847 0.08287 -0.25347 0.06065 -0.29444 0.09398 C -0.30659 0.10371 -0.3177 0.11574 -0.32968 0.12593 C -0.3335 0.12894 -0.3375 0.13125 -0.34097 0.13519 C -0.35121 0.14699 -0.36302 0.15764 -0.37048 0.17269 C -0.37691 0.18565 -0.38159 0.19422 -0.38593 0.21227 C -0.39045 0.23033 -0.39079 0.23287 -0.40017 0.25533 C -0.40104 0.25764 -0.40312 0.2588 -0.40434 0.26111 C -0.40555 0.2632 -0.40607 0.26621 -0.40711 0.26852 C -0.41128 0.27732 -0.41527 0.28634 -0.41979 0.29491 C -0.421 0.29699 -0.42291 0.29838 -0.42395 0.30047 C -0.43038 0.31204 -0.4375 0.32315 -0.44236 0.33611 C -0.44323 0.33866 -0.44375 0.34144 -0.44514 0.34375 C -0.44618 0.34537 -0.44826 0.34584 -0.4493 0.34746 C -0.45486 0.35509 -0.45972 0.36366 -0.46493 0.37176 C -0.46632 0.37431 -0.46718 0.37755 -0.46909 0.3794 C -0.47118 0.38125 -0.47395 0.38125 -0.47621 0.3831 C -0.4835 0.38935 -0.49027 0.39676 -0.49722 0.40371 C -0.50208 0.40857 -0.50573 0.41621 -0.51128 0.41875 C -0.51579 0.42084 -0.51805 0.42153 -0.52257 0.42431 C -0.55034 0.44121 -0.5375 0.43634 -0.55225 0.44121 C -0.55451 0.44329 -0.55659 0.44584 -0.5592 0.44699 C -0.57829 0.45533 -0.56007 0.44144 -0.57899 0.45255 C -0.58333 0.45509 -0.58715 0.45926 -0.59166 0.46204 C -0.60642 0.4706 -0.6217 0.47847 -0.63663 0.48634 C -0.64496 0.49074 -0.64288 0.49005 -0.6493 0.49005 L -0.6493 0.49005 " pathEditMode="relative" ptsTypes="AAAAAAAAAAAAAAAAAAAAAAAAAAAAAAAAA">
                                      <p:cBhvr>
                                        <p:cTn id="6" dur="2000" fill="hold"/>
                                        <p:tgtEl>
                                          <p:spTgt spid="8"/>
                                        </p:tgtEl>
                                        <p:attrNameLst>
                                          <p:attrName>ppt_x</p:attrName>
                                          <p:attrName>ppt_y</p:attrName>
                                        </p:attrNameLst>
                                      </p:cBhvr>
                                    </p:animMotion>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8.33333E-7 -2.96296E-6 L -8.33333E-7 -2.96296E-6 C -0.00625 -0.00301 -0.01076 -0.00602 -0.01701 -0.00764 C -0.02031 -0.00833 -0.02361 -0.00857 -0.02691 -0.00949 C -0.04409 -0.01435 -0.02968 -0.01343 -0.05225 -0.0169 C -0.06336 -0.01875 -0.08593 -0.0206 -0.08593 -0.0206 C -0.1335 -0.01574 -0.16961 -0.01898 -0.21145 -0.0037 C -0.21562 -0.00232 -0.21996 -0.0007 -0.22413 0.00185 C -0.23645 0.00949 -0.24878 0.01713 -0.26059 0.02616 C -0.26354 0.02847 -0.27656 0.04491 -0.27899 0.04884 C -0.35225 0.16921 -0.29427 0.06898 -0.31979 0.12593 C -0.32135 0.12917 -0.32378 0.13194 -0.32552 0.13518 C -0.33177 0.14815 -0.3375 0.16157 -0.34375 0.17454 C -0.346 0.17917 -0.34878 0.1831 -0.35086 0.18773 C -0.3592 0.20694 -0.36527 0.22778 -0.37482 0.24606 C -0.3842 0.26412 -0.39253 0.28333 -0.40295 0.30046 C -0.40486 0.3037 -0.40659 0.30694 -0.4085 0.30995 C -0.41076 0.31319 -0.41336 0.31597 -0.41562 0.31921 C -0.41614 0.32014 -0.43507 0.35093 -0.44097 0.35694 C -0.44652 0.3625 -0.45208 0.36829 -0.45781 0.37384 C -0.46145 0.37708 -0.46562 0.37963 -0.46909 0.3831 C -0.47257 0.38657 -0.47534 0.39143 -0.47899 0.39444 C -0.49045 0.40393 -0.50225 0.41273 -0.51423 0.42083 C -0.51979 0.42454 -0.52552 0.42801 -0.53107 0.43194 C -0.5335 0.4338 -0.53576 0.43611 -0.53819 0.43773 C -0.54132 0.43981 -0.54479 0.4412 -0.54809 0.44329 C -0.55 0.44444 -0.55173 0.44606 -0.55364 0.44699 C -0.56163 0.45069 -0.58437 0.45069 -0.58611 0.45069 L -0.61701 0.45278 C -0.61944 0.45324 -0.6217 0.45393 -0.62413 0.45463 C -0.62604 0.45509 -0.62777 0.45602 -0.62968 0.45648 C -0.63819 0.45833 -0.65034 0.46065 -0.65937 0.46204 C -0.66406 0.46273 -0.66875 0.46319 -0.67343 0.46389 C -0.68038 0.46505 -0.6875 0.46643 -0.69444 0.46782 C -0.6993 0.46713 -0.70434 0.46829 -0.70868 0.46574 C -0.71059 0.46481 -0.71076 0.46088 -0.71145 0.45833 C -0.71267 0.45347 -0.71302 0.44815 -0.71423 0.44329 C -0.71597 0.43634 -0.71597 0.43611 -0.7184 0.42824 C -0.71892 0.42708 -0.71944 0.42569 -0.71979 0.42454 L -0.71979 0.42454 " pathEditMode="relative" ptsTypes="AAAAAAAAAAAAAAAAAAAAAAAAAAAAAAAAAAAAAAAA">
                                      <p:cBhvr>
                                        <p:cTn id="20" dur="2000" fill="hold"/>
                                        <p:tgtEl>
                                          <p:spTgt spid="14"/>
                                        </p:tgtEl>
                                        <p:attrNameLst>
                                          <p:attrName>ppt_x</p:attrName>
                                          <p:attrName>ppt_y</p:attrName>
                                        </p:attrNameLst>
                                      </p:cBhvr>
                                    </p:animMotion>
                                  </p:childTnLst>
                                </p:cTn>
                              </p:par>
                            </p:childTnLst>
                          </p:cTn>
                        </p:par>
                      </p:childTnLst>
                    </p:cTn>
                  </p:par>
                </p:childTnLst>
              </p:cTn>
              <p:nextCondLst>
                <p:cond evt="onClick" delay="0">
                  <p:tgtEl>
                    <p:spTgt spid="14"/>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32" presetClass="emph" presetSubtype="0" fill="hold" nodeType="clickEffect">
                                  <p:stCondLst>
                                    <p:cond delay="0"/>
                                  </p:stCondLst>
                                  <p:childTnLst>
                                    <p:animRot by="120000">
                                      <p:cBhvr>
                                        <p:cTn id="25" dur="100" fill="hold">
                                          <p:stCondLst>
                                            <p:cond delay="0"/>
                                          </p:stCondLst>
                                        </p:cTn>
                                        <p:tgtEl>
                                          <p:spTgt spid="12"/>
                                        </p:tgtEl>
                                        <p:attrNameLst>
                                          <p:attrName>r</p:attrName>
                                        </p:attrNameLst>
                                      </p:cBhvr>
                                    </p:animRot>
                                    <p:animRot by="-240000">
                                      <p:cBhvr>
                                        <p:cTn id="26" dur="200" fill="hold">
                                          <p:stCondLst>
                                            <p:cond delay="200"/>
                                          </p:stCondLst>
                                        </p:cTn>
                                        <p:tgtEl>
                                          <p:spTgt spid="12"/>
                                        </p:tgtEl>
                                        <p:attrNameLst>
                                          <p:attrName>r</p:attrName>
                                        </p:attrNameLst>
                                      </p:cBhvr>
                                    </p:animRot>
                                    <p:animRot by="240000">
                                      <p:cBhvr>
                                        <p:cTn id="27" dur="200" fill="hold">
                                          <p:stCondLst>
                                            <p:cond delay="400"/>
                                          </p:stCondLst>
                                        </p:cTn>
                                        <p:tgtEl>
                                          <p:spTgt spid="12"/>
                                        </p:tgtEl>
                                        <p:attrNameLst>
                                          <p:attrName>r</p:attrName>
                                        </p:attrNameLst>
                                      </p:cBhvr>
                                    </p:animRot>
                                    <p:animRot by="-240000">
                                      <p:cBhvr>
                                        <p:cTn id="28" dur="200" fill="hold">
                                          <p:stCondLst>
                                            <p:cond delay="600"/>
                                          </p:stCondLst>
                                        </p:cTn>
                                        <p:tgtEl>
                                          <p:spTgt spid="12"/>
                                        </p:tgtEl>
                                        <p:attrNameLst>
                                          <p:attrName>r</p:attrName>
                                        </p:attrNameLst>
                                      </p:cBhvr>
                                    </p:animRot>
                                    <p:animRot by="120000">
                                      <p:cBhvr>
                                        <p:cTn id="29" dur="200" fill="hold">
                                          <p:stCondLst>
                                            <p:cond delay="800"/>
                                          </p:stCondLst>
                                        </p:cTn>
                                        <p:tgtEl>
                                          <p:spTgt spid="12"/>
                                        </p:tgtEl>
                                        <p:attrNameLst>
                                          <p:attrName>r</p:attrName>
                                        </p:attrNameLst>
                                      </p:cBhvr>
                                    </p:animRot>
                                  </p:child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3.33333E-6 -1.48148E-6 L -3.33333E-6 -1.48148E-6 C -0.01163 -1.48148E-6 -0.02326 -1.48148E-6 -0.03455 -1.48148E-6 C -0.06041 0.00023 -0.08576 0.00046 -0.11198 0.0007 C -0.14687 0.00093 -0.15625 0.00093 -0.19062 0.00116 C -0.2 0.00139 -0.20868 0.00139 -0.21805 0.00139 C -0.22968 0.00162 -0.24843 0.00162 -0.25955 0.00185 C -0.2717 0.00208 -0.28246 0.00232 -0.29375 0.00255 C -0.29635 0.00255 -0.29878 0.00255 -0.30104 0.00255 C -0.3052 0.00278 -0.32656 0.00324 -0.33559 0.00347 C -0.33854 0.00347 -0.34218 0.00347 -0.34548 0.00347 C -0.3585 0.00371 -0.37118 0.00394 -0.3842 0.00394 C -0.38889 0.00394 -0.39375 0.00417 -0.39861 0.00417 C -0.40243 0.00417 -0.40625 0.00417 -0.41007 0.0044 C -0.42274 0.0044 -0.43576 0.00463 -0.44878 0.00486 C -0.55451 0.00579 -0.47795 0.00509 -0.52448 0.00556 C -0.63507 0.00648 -0.5809 0.00602 -0.64357 0.00648 L -0.6493 0.00648 C -0.65312 0.00648 -0.65677 0.00648 -0.66076 0.00648 C -0.66319 0.00648 -0.66545 0.00648 -0.66788 0.00648 C -0.67222 0.00648 -0.67639 0.00648 -0.6809 0.00671 C -0.68368 0.00648 -0.6868 0.00648 -0.68941 0.00648 C -0.69409 0.00648 -0.69427 0.00648 -0.70086 0.00648 C -0.71041 0.00648 -0.71996 0.00648 -0.72934 0.00648 L -0.72934 0.00648 " pathEditMode="relative" rAng="0" ptsTypes="AAAAAAAAAAAAAAAAAAAAAAAAA">
                                      <p:cBhvr>
                                        <p:cTn id="34" dur="2000" fill="hold"/>
                                        <p:tgtEl>
                                          <p:spTgt spid="16"/>
                                        </p:tgtEl>
                                        <p:attrNameLst>
                                          <p:attrName>ppt_x</p:attrName>
                                          <p:attrName>ppt_y</p:attrName>
                                        </p:attrNameLst>
                                      </p:cBhvr>
                                      <p:rCtr x="-36476" y="324"/>
                                    </p:animMotion>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5972 0.01274 L -0.05972 0.01274 C -0.07274 0.01598 -0.07326 0.01598 -0.08524 0.02014 C -0.08854 0.0213 -0.09184 0.02246 -0.09496 0.02385 C -0.10017 0.02616 -0.10521 0.0294 -0.11059 0.03149 C -0.11458 0.03311 -0.11892 0.0338 -0.12326 0.03519 C -0.12621 0.03612 -0.1493 0.04445 -0.15278 0.04653 C -0.16094 0.05093 -0.16858 0.05672 -0.17674 0.06135 C -0.18316 0.06528 -0.19705 0.07176 -0.20347 0.07639 C -0.21875 0.08797 -0.23351 0.10024 -0.24861 0.11204 C -0.25087 0.11412 -0.25382 0.11505 -0.25555 0.11783 C -0.25972 0.12408 -0.26389 0.13033 -0.26823 0.13658 C -0.27274 0.14306 -0.27292 0.14167 -0.27674 0.14977 C -0.28628 0.17014 -0.26667 0.13866 -0.28941 0.17778 C -0.29045 0.17963 -0.29219 0.18033 -0.29358 0.18172 C -0.30139 0.19699 -0.28889 0.17292 -0.30486 0.20047 C -0.30694 0.20394 -0.31042 0.21181 -0.31042 0.21181 L -0.31042 0.21181 " pathEditMode="relative" ptsTypes="AAAAAAAAAAAAAAAAAA">
                                      <p:cBhvr>
                                        <p:cTn id="39" dur="2000" fill="hold"/>
                                        <p:tgtEl>
                                          <p:spTgt spid="11"/>
                                        </p:tgtEl>
                                        <p:attrNameLst>
                                          <p:attrName>ppt_x</p:attrName>
                                          <p:attrName>ppt_y</p:attrName>
                                        </p:attrNameLst>
                                      </p:cBhvr>
                                    </p:animMotion>
                                  </p:childTnLst>
                                </p:cTn>
                              </p:par>
                            </p:childTnLst>
                          </p:cTn>
                        </p:par>
                      </p:childTnLst>
                    </p:cTn>
                  </p:par>
                </p:childTnLst>
              </p:cTn>
              <p:nextCondLst>
                <p:cond evt="onClick" delay="0">
                  <p:tgtEl>
                    <p:spTgt spid="11"/>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9813" y="-18335"/>
            <a:ext cx="7001559" cy="7029400"/>
          </a:xfrm>
          <a:prstGeom prst="rect">
            <a:avLst/>
          </a:prstGeom>
        </p:spPr>
      </p:pic>
      <p:sp>
        <p:nvSpPr>
          <p:cNvPr id="4" name="Rectangle 3"/>
          <p:cNvSpPr/>
          <p:nvPr/>
        </p:nvSpPr>
        <p:spPr>
          <a:xfrm>
            <a:off x="6876256" y="332656"/>
            <a:ext cx="2417137" cy="707886"/>
          </a:xfrm>
          <a:prstGeom prst="rect">
            <a:avLst/>
          </a:prstGeom>
          <a:noFill/>
        </p:spPr>
        <p:txBody>
          <a:bodyPr wrap="none" lIns="91440" tIns="45720" rIns="91440" bIns="45720">
            <a:spAutoFit/>
          </a:bodyPr>
          <a:lstStyle/>
          <a:p>
            <a:pPr algn="ctr"/>
            <a:r>
              <a:rPr lang="fr-FR" sz="2000" b="0" cap="none" spc="0" dirty="0">
                <a:ln w="0"/>
                <a:solidFill>
                  <a:schemeClr val="accent1"/>
                </a:solidFill>
                <a:effectLst>
                  <a:outerShdw blurRad="38100" dist="25400" dir="5400000" algn="ctr" rotWithShape="0">
                    <a:srgbClr val="6E747A">
                      <a:alpha val="43000"/>
                    </a:srgbClr>
                  </a:outerShdw>
                </a:effectLst>
              </a:rPr>
              <a:t>Clique sur les images </a:t>
            </a:r>
          </a:p>
          <a:p>
            <a:pPr algn="ctr"/>
            <a:r>
              <a:rPr lang="fr-FR" sz="2000" b="0" cap="none" spc="0" dirty="0">
                <a:ln w="0"/>
                <a:solidFill>
                  <a:schemeClr val="accent1"/>
                </a:solidFill>
                <a:effectLst>
                  <a:outerShdw blurRad="38100" dist="25400" dir="5400000" algn="ctr" rotWithShape="0">
                    <a:srgbClr val="6E747A">
                      <a:alpha val="43000"/>
                    </a:srgbClr>
                  </a:outerShdw>
                </a:effectLst>
              </a:rPr>
              <a:t>avec le son: â</a:t>
            </a:r>
          </a:p>
        </p:txBody>
      </p:sp>
      <p:pic>
        <p:nvPicPr>
          <p:cNvPr id="6" name="Image 5"/>
          <p:cNvPicPr>
            <a:picLocks noChangeAspect="1"/>
          </p:cNvPicPr>
          <p:nvPr/>
        </p:nvPicPr>
        <p:blipFill>
          <a:blip r:embed="rId3"/>
          <a:stretch>
            <a:fillRect/>
          </a:stretch>
        </p:blipFill>
        <p:spPr>
          <a:xfrm>
            <a:off x="7761764" y="1249185"/>
            <a:ext cx="1635919" cy="1693069"/>
          </a:xfrm>
          <a:prstGeom prst="rect">
            <a:avLst/>
          </a:prstGeom>
        </p:spPr>
      </p:pic>
      <p:pic>
        <p:nvPicPr>
          <p:cNvPr id="7" name="Image 6"/>
          <p:cNvPicPr>
            <a:picLocks noChangeAspect="1"/>
          </p:cNvPicPr>
          <p:nvPr/>
        </p:nvPicPr>
        <p:blipFill>
          <a:blip r:embed="rId4"/>
          <a:stretch>
            <a:fillRect/>
          </a:stretch>
        </p:blipFill>
        <p:spPr>
          <a:xfrm>
            <a:off x="6996428" y="959750"/>
            <a:ext cx="1530673" cy="1249214"/>
          </a:xfrm>
          <a:prstGeom prst="rect">
            <a:avLst/>
          </a:prstGeom>
        </p:spPr>
      </p:pic>
      <p:pic>
        <p:nvPicPr>
          <p:cNvPr id="9" name="Image 8"/>
          <p:cNvPicPr>
            <a:picLocks noChangeAspect="1"/>
          </p:cNvPicPr>
          <p:nvPr/>
        </p:nvPicPr>
        <p:blipFill>
          <a:blip r:embed="rId5"/>
          <a:stretch>
            <a:fillRect/>
          </a:stretch>
        </p:blipFill>
        <p:spPr>
          <a:xfrm>
            <a:off x="7174099" y="2846456"/>
            <a:ext cx="1931848" cy="816274"/>
          </a:xfrm>
          <a:prstGeom prst="rect">
            <a:avLst/>
          </a:prstGeom>
        </p:spPr>
      </p:pic>
      <p:pic>
        <p:nvPicPr>
          <p:cNvPr id="5" name="Image 4">
            <a:extLst>
              <a:ext uri="{FF2B5EF4-FFF2-40B4-BE49-F238E27FC236}">
                <a16:creationId xmlns:a16="http://schemas.microsoft.com/office/drawing/2014/main" id="{415F4894-093E-45DE-B96D-4490656BE6C3}"/>
              </a:ext>
            </a:extLst>
          </p:cNvPr>
          <p:cNvPicPr>
            <a:picLocks noChangeAspect="1"/>
          </p:cNvPicPr>
          <p:nvPr/>
        </p:nvPicPr>
        <p:blipFill>
          <a:blip r:embed="rId6"/>
          <a:stretch>
            <a:fillRect/>
          </a:stretch>
        </p:blipFill>
        <p:spPr>
          <a:xfrm>
            <a:off x="7790019" y="3765171"/>
            <a:ext cx="1187773" cy="1107370"/>
          </a:xfrm>
          <a:prstGeom prst="rect">
            <a:avLst/>
          </a:prstGeom>
          <a:effectLst>
            <a:softEdge rad="114300"/>
          </a:effectLst>
        </p:spPr>
      </p:pic>
      <p:pic>
        <p:nvPicPr>
          <p:cNvPr id="2050" name="Picture 2" descr="Arecaceae, Palmier Dattier, Arbre PNG - Arecaceae, Palmier Dattier, Arbre  transparentes | PNG gratuit">
            <a:extLst>
              <a:ext uri="{FF2B5EF4-FFF2-40B4-BE49-F238E27FC236}">
                <a16:creationId xmlns:a16="http://schemas.microsoft.com/office/drawing/2014/main" id="{86DADCAE-29A2-4831-8357-CAE2A497FF2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000" b="97889" l="8000" r="91444">
                        <a14:foregroundMark x1="36556" y1="3444" x2="36556" y2="3444"/>
                        <a14:foregroundMark x1="8444" y1="23444" x2="8444" y2="23444"/>
                        <a14:foregroundMark x1="50778" y1="94444" x2="50778" y2="94444"/>
                        <a14:foregroundMark x1="55444" y1="96889" x2="55444" y2="96889"/>
                        <a14:foregroundMark x1="65778" y1="97889" x2="65778" y2="97889"/>
                        <a14:foregroundMark x1="91444" y1="27444" x2="91444" y2="27444"/>
                      </a14:backgroundRemoval>
                    </a14:imgEffect>
                  </a14:imgLayer>
                </a14:imgProps>
              </a:ext>
              <a:ext uri="{28A0092B-C50C-407E-A947-70E740481C1C}">
                <a14:useLocalDpi xmlns:a14="http://schemas.microsoft.com/office/drawing/2010/main" val="0"/>
              </a:ext>
            </a:extLst>
          </a:blip>
          <a:srcRect/>
          <a:stretch>
            <a:fillRect/>
          </a:stretch>
        </p:blipFill>
        <p:spPr bwMode="auto">
          <a:xfrm>
            <a:off x="7453964" y="5222688"/>
            <a:ext cx="1351124" cy="13511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able Chair Chaise longue Clip art - Beach Chair Cliparts png download -  941*754 - Free Transparent Table png Download. - Clip Art Library">
            <a:extLst>
              <a:ext uri="{FF2B5EF4-FFF2-40B4-BE49-F238E27FC236}">
                <a16:creationId xmlns:a16="http://schemas.microsoft.com/office/drawing/2014/main" id="{D42025A0-74D1-42AD-9B65-C1969D0D32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98098" y="3140968"/>
            <a:ext cx="2394747" cy="1917669"/>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hlinkClick r:id="rId10" action="ppaction://hlinksldjump"/>
            <a:extLst>
              <a:ext uri="{FF2B5EF4-FFF2-40B4-BE49-F238E27FC236}">
                <a16:creationId xmlns:a16="http://schemas.microsoft.com/office/drawing/2014/main" id="{C6382158-A4E6-4724-BD33-9715A4FB9077}"/>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kern="0" dirty="0">
                <a:solidFill>
                  <a:prstClr val="black"/>
                </a:solidFill>
                <a:latin typeface="The Hand"/>
              </a:rPr>
              <a:t>Table des matières</a:t>
            </a:r>
          </a:p>
        </p:txBody>
      </p:sp>
    </p:spTree>
    <p:extLst>
      <p:ext uri="{BB962C8B-B14F-4D97-AF65-F5344CB8AC3E}">
        <p14:creationId xmlns:p14="http://schemas.microsoft.com/office/powerpoint/2010/main" val="11469285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4687 0.05463 L -0.04687 0.05463 C -0.05052 0.05324 -0.05381 0.05185 -0.05746 0.05069 C -0.06111 0.04977 -0.07916 0.04606 -0.08211 0.0456 C -0.0901 0.04467 -0.10607 0.04329 -0.10607 0.04329 C -0.12291 0.04352 -0.13975 0.04352 -0.15642 0.04444 C -0.16059 0.04467 -0.16475 0.04606 -0.16892 0.04699 C -0.17239 0.04768 -0.17586 0.04838 -0.17934 0.04954 C -0.19027 0.05324 -0.19878 0.05671 -0.20885 0.06342 C -0.21267 0.06597 -0.21684 0.06805 -0.22031 0.07106 C -0.22222 0.07268 -0.2243 0.0743 -0.22604 0.07616 C -0.22986 0.08032 -0.23333 0.08518 -0.2375 0.08889 C -0.2394 0.09051 -0.24131 0.09213 -0.24322 0.09398 C -0.24496 0.09583 -0.24618 0.09838 -0.24791 0.10023 C -0.26197 0.11551 -0.24722 0.09838 -0.25746 0.10787 C -0.26232 0.1125 -0.27239 0.12592 -0.27465 0.1294 C -0.27777 0.13449 -0.28194 0.13889 -0.2842 0.14467 C -0.28871 0.15717 -0.28541 0.14745 -0.28888 0.15995 C -0.2894 0.16204 -0.29027 0.16412 -0.29079 0.16643 C -0.29149 0.16967 -0.29184 0.17315 -0.2927 0.17639 C -0.2934 0.17963 -0.29704 0.18981 -0.29843 0.19305 C -0.29965 0.1956 -0.30121 0.19792 -0.30225 0.20069 C -0.30312 0.20254 -0.30347 0.20486 -0.30416 0.20694 C -0.31076 0.22708 -0.30173 0.19954 -0.30798 0.21574 C -0.30833 0.21713 -0.30868 0.21829 -0.30885 0.21967 C -0.30989 0.22523 -0.30954 0.22592 -0.31076 0.23102 C -0.31197 0.23611 -0.31284 0.24143 -0.31458 0.24629 C -0.31527 0.24792 -0.31597 0.24954 -0.31649 0.25139 C -0.31996 0.26273 -0.31666 0.25555 -0.32031 0.26273 C -0.32222 0.27268 -0.31961 0.26342 -0.32517 0.27176 C -0.32656 0.27407 -0.32743 0.27708 -0.32881 0.2794 C -0.33055 0.28171 -0.33281 0.28333 -0.33454 0.28565 C -0.33663 0.28842 -0.33819 0.2919 -0.34027 0.29444 C -0.34427 0.29954 -0.34861 0.30393 -0.35277 0.30856 C -0.35746 0.31389 -0.3592 0.31528 -0.36319 0.32129 C -0.36458 0.32315 -0.36545 0.32569 -0.36701 0.32754 C -0.36909 0.33009 -0.37152 0.33148 -0.37361 0.33403 C -0.39218 0.3544 -0.36597 0.32685 -0.38229 0.34653 C -0.3842 0.34907 -0.3868 0.35069 -0.38888 0.35301 C -0.39288 0.35694 -0.39652 0.36134 -0.40034 0.36574 C -0.4019 0.36736 -0.40364 0.36875 -0.40503 0.37083 C -0.40642 0.37245 -0.40746 0.3743 -0.40885 0.37592 C -0.41006 0.37685 -0.41163 0.37731 -0.41267 0.37824 C -0.41666 0.38217 -0.41458 0.38171 -0.41753 0.38588 C -0.41927 0.38866 -0.42135 0.39097 -0.42326 0.39352 L -0.42899 0.40116 C -0.43923 0.40949 -0.43489 0.40717 -0.44131 0.41018 C -0.44322 0.41273 -0.44461 0.4162 -0.44704 0.41782 C -0.44895 0.41898 -0.45086 0.42014 -0.45277 0.42153 C -0.45364 0.42222 -0.45451 0.42338 -0.45555 0.42407 C -0.45711 0.425 -0.45885 0.42546 -0.46041 0.42662 C -0.4618 0.42754 -0.46284 0.4294 -0.46423 0.43032 C -0.47256 0.43704 -0.46701 0.43171 -0.47465 0.4368 C -0.47621 0.43796 -0.47777 0.43935 -0.47934 0.44051 C -0.48125 0.44213 -0.48315 0.44398 -0.48506 0.4456 C -0.48611 0.44653 -0.48697 0.44722 -0.48802 0.44815 C -0.48923 0.44954 -0.49045 0.45092 -0.49184 0.45208 C -0.4927 0.45254 -0.49375 0.45278 -0.49461 0.45324 C -0.49618 0.45417 -0.49774 0.45486 -0.4993 0.45579 C -0.50069 0.45648 -0.5019 0.45764 -0.50312 0.45833 C -0.50468 0.45926 -0.50642 0.45995 -0.50798 0.46088 C -0.50902 0.46157 -0.50972 0.46296 -0.51076 0.46342 C -0.51232 0.46412 -0.51406 0.46435 -0.51562 0.46458 C -0.51892 0.46805 -0.52291 0.47153 -0.52517 0.47616 C -0.52795 0.48171 -0.52638 0.4787 -0.52986 0.48495 C -0.53229 0.49467 -0.52899 0.48287 -0.53281 0.49259 C -0.53315 0.49375 -0.53315 0.49514 -0.53368 0.49653 C -0.5342 0.49792 -0.53802 0.50463 -0.53836 0.50532 C -0.54062 0.50833 -0.5434 0.51065 -0.54513 0.51412 C -0.54565 0.51551 -0.54618 0.5169 -0.54704 0.51805 C -0.54878 0.52014 -0.55104 0.52083 -0.55277 0.52315 L -0.56128 0.53449 C -0.56197 0.53542 -0.5625 0.53634 -0.56319 0.53704 C -0.56423 0.53796 -0.56493 0.53958 -0.56614 0.53958 C -0.58229 0.5412 -0.59843 0.5412 -0.61458 0.54213 L -0.62222 0.54352 C -0.62569 0.54398 -0.62934 0.54421 -0.63281 0.54467 C -0.64079 0.54606 -0.63524 0.54583 -0.63836 0.54583 L -0.63836 0.54583 " pathEditMode="relative" ptsTypes="AAAAAAAAAAAAAAAAAAAAAAAAAAAAAAAAAAAAAAAAAAAAAAAAAAAAAAAAAAAAAAAAAAAAAAAAAAAAAAA">
                                      <p:cBhvr>
                                        <p:cTn id="6" dur="2000" fill="hold"/>
                                        <p:tgtEl>
                                          <p:spTgt spid="7"/>
                                        </p:tgtEl>
                                        <p:attrNameLst>
                                          <p:attrName>ppt_x</p:attrName>
                                          <p:attrName>ppt_y</p:attrName>
                                        </p:attrNameLst>
                                      </p:cBhvr>
                                    </p:animMotion>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8281 0.08009 L -0.08281 0.08009 C -0.08836 0.08078 -0.09409 0.08055 -0.09947 0.08263 C -0.11822 0.08958 -0.16684 0.11365 -0.18281 0.12523 C -0.18368 0.12592 -0.21024 0.14351 -0.21684 0.15115 C -0.22135 0.15648 -0.22534 0.1625 -0.22951 0.16805 C -0.24114 0.18356 -0.23506 0.17476 -0.24982 0.20046 C -0.25191 0.2037 -0.25381 0.20717 -0.25572 0.21064 C -0.25798 0.21504 -0.25989 0.21967 -0.2625 0.22361 C -0.30607 0.28865 -0.26388 0.22338 -0.28489 0.25995 C -0.28697 0.26365 -0.28958 0.26666 -0.29166 0.27037 C -0.2934 0.27361 -0.29479 0.27731 -0.29652 0.28055 C -0.30781 0.30185 -0.29531 0.27546 -0.3052 0.29629 C -0.30625 0.29838 -0.30694 0.30069 -0.30816 0.30277 C -0.33802 0.35416 -0.29409 0.27523 -0.33628 0.34282 C -0.3427 0.35324 -0.34913 0.36365 -0.35572 0.37384 C -0.35885 0.3787 -0.3625 0.3831 -0.36545 0.38819 C -0.36996 0.39583 -0.37517 0.403 -0.37899 0.41134 C -0.38541 0.42523 -0.38663 0.4287 -0.39652 0.44375 C -0.40677 0.45972 -0.40017 0.45 -0.41684 0.47222 C -0.41979 0.47615 -0.42256 0.48032 -0.42552 0.48402 C -0.42847 0.4875 -0.43142 0.49074 -0.43437 0.49421 C -0.43628 0.49675 -0.43802 0.49976 -0.4401 0.50208 C -0.45607 0.51898 -0.44253 0.50162 -0.45468 0.5162 C -0.45642 0.51828 -0.45781 0.52083 -0.45954 0.52268 C -0.46059 0.52384 -0.46475 0.52615 -0.46631 0.52662 C -0.46701 0.52685 -0.4677 0.52662 -0.46822 0.52662 L -0.46822 0.52662 " pathEditMode="relative" ptsTypes="AAAAAAAAAAAAAAAAAAAAAAAAAAAA">
                                      <p:cBhvr>
                                        <p:cTn id="11" dur="2000" fill="hold"/>
                                        <p:tgtEl>
                                          <p:spTgt spid="6"/>
                                        </p:tgtEl>
                                        <p:attrNameLst>
                                          <p:attrName>ppt_x</p:attrName>
                                          <p:attrName>ppt_y</p:attrName>
                                        </p:attrNameLst>
                                      </p:cBhvr>
                                    </p:animMotion>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9"/>
                  </p:tgtEl>
                </p:cond>
              </p:nextCondLst>
            </p:seq>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0" presetClass="path" presetSubtype="0" accel="50000" decel="50000" fill="hold" nodeType="clickEffect">
                                  <p:stCondLst>
                                    <p:cond delay="0"/>
                                  </p:stCondLst>
                                  <p:childTnLst>
                                    <p:animMotion origin="layout" path="M -0.05521 -0.04167 L -0.05521 -0.04144 C -0.05764 -0.04468 -0.05955 -0.04815 -0.06215 -0.05069 C -0.06285 -0.05162 -0.06406 -0.05185 -0.06493 -0.05208 C -0.06719 -0.05255 -0.06962 -0.05301 -0.07187 -0.05324 C -0.08299 -0.05139 -0.09288 -0.05162 -0.10295 -0.0456 C -0.1066 -0.04329 -0.11007 -0.04051 -0.11354 -0.03773 C -0.11719 -0.03495 -0.12066 -0.03148 -0.12431 -0.0287 C -0.1283 -0.02546 -0.13281 -0.02315 -0.13681 -0.01968 C -0.13993 -0.01713 -0.14288 -0.01389 -0.14566 -0.01065 C -0.15608 0.00231 -0.16684 0.01551 -0.17274 0.03333 C -0.17413 0.03727 -0.17552 0.04097 -0.17674 0.04514 C -0.17778 0.04907 -0.17986 0.06343 -0.18056 0.06713 C -0.18177 0.07315 -0.18316 0.07917 -0.18437 0.08518 L -0.18628 0.09421 C -0.18698 0.09722 -0.18767 0.10023 -0.18837 0.10324 C -0.18889 0.10671 -0.18958 0.11018 -0.19028 0.11366 C -0.19149 0.11968 -0.19306 0.12569 -0.1941 0.13171 C -0.19479 0.13518 -0.19531 0.13866 -0.19601 0.14213 C -0.1967 0.14514 -0.1974 0.14815 -0.19809 0.15116 C -0.19878 0.15509 -0.19913 0.15903 -0.2 0.16273 C -0.20121 0.16898 -0.20139 0.17546 -0.20382 0.18102 C -0.20486 0.1831 -0.2059 0.18518 -0.20677 0.1875 C -0.20781 0.19005 -0.20851 0.19282 -0.20972 0.19514 C -0.21215 0.20046 -0.2151 0.20532 -0.21736 0.21065 C -0.21944 0.21505 -0.22014 0.22083 -0.22326 0.22361 C -0.23281 0.23218 -0.21823 0.21852 -0.22917 0.23148 C -0.2309 0.23356 -0.23333 0.23449 -0.2349 0.23657 L -0.23871 0.2419 L -0.23871 0.24213 " pathEditMode="relative" rAng="0" ptsTypes="AAAAAAAAAAAAAAAAAAAAAAAAAAAAAA">
                                      <p:cBhvr>
                                        <p:cTn id="25" dur="2000" fill="hold"/>
                                        <p:tgtEl>
                                          <p:spTgt spid="5"/>
                                        </p:tgtEl>
                                        <p:attrNameLst>
                                          <p:attrName>ppt_x</p:attrName>
                                          <p:attrName>ppt_y</p:attrName>
                                        </p:attrNameLst>
                                      </p:cBhvr>
                                      <p:rCtr x="-9184" y="13611"/>
                                    </p:animMotion>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2050"/>
                    </p:tgtEl>
                  </p:cond>
                </p:stCondLst>
                <p:endSync evt="end" delay="0">
                  <p:rtn val="all"/>
                </p:endSync>
                <p:childTnLst>
                  <p:par>
                    <p:cTn id="27" fill="hold">
                      <p:stCondLst>
                        <p:cond delay="0"/>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2050"/>
                                        </p:tgtEl>
                                        <p:attrNameLst>
                                          <p:attrName>r</p:attrName>
                                        </p:attrNameLst>
                                      </p:cBhvr>
                                    </p:animRot>
                                    <p:animRot by="-240000">
                                      <p:cBhvr>
                                        <p:cTn id="31" dur="200" fill="hold">
                                          <p:stCondLst>
                                            <p:cond delay="200"/>
                                          </p:stCondLst>
                                        </p:cTn>
                                        <p:tgtEl>
                                          <p:spTgt spid="2050"/>
                                        </p:tgtEl>
                                        <p:attrNameLst>
                                          <p:attrName>r</p:attrName>
                                        </p:attrNameLst>
                                      </p:cBhvr>
                                    </p:animRot>
                                    <p:animRot by="240000">
                                      <p:cBhvr>
                                        <p:cTn id="32" dur="200" fill="hold">
                                          <p:stCondLst>
                                            <p:cond delay="400"/>
                                          </p:stCondLst>
                                        </p:cTn>
                                        <p:tgtEl>
                                          <p:spTgt spid="2050"/>
                                        </p:tgtEl>
                                        <p:attrNameLst>
                                          <p:attrName>r</p:attrName>
                                        </p:attrNameLst>
                                      </p:cBhvr>
                                    </p:animRot>
                                    <p:animRot by="-240000">
                                      <p:cBhvr>
                                        <p:cTn id="33" dur="200" fill="hold">
                                          <p:stCondLst>
                                            <p:cond delay="600"/>
                                          </p:stCondLst>
                                        </p:cTn>
                                        <p:tgtEl>
                                          <p:spTgt spid="2050"/>
                                        </p:tgtEl>
                                        <p:attrNameLst>
                                          <p:attrName>r</p:attrName>
                                        </p:attrNameLst>
                                      </p:cBhvr>
                                    </p:animRot>
                                    <p:animRot by="120000">
                                      <p:cBhvr>
                                        <p:cTn id="34" dur="200" fill="hold">
                                          <p:stCondLst>
                                            <p:cond delay="800"/>
                                          </p:stCondLst>
                                        </p:cTn>
                                        <p:tgtEl>
                                          <p:spTgt spid="2050"/>
                                        </p:tgtEl>
                                        <p:attrNameLst>
                                          <p:attrName>r</p:attrName>
                                        </p:attrNameLst>
                                      </p:cBhvr>
                                    </p:animRot>
                                  </p:childTnLst>
                                </p:cTn>
                              </p:par>
                            </p:childTnLst>
                          </p:cTn>
                        </p:par>
                      </p:childTnLst>
                    </p:cTn>
                  </p:par>
                </p:childTnLst>
              </p:cTn>
              <p:nextCondLst>
                <p:cond evt="onClick" delay="0">
                  <p:tgtEl>
                    <p:spTgt spid="2050"/>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4736883"/>
            <a:ext cx="3182691" cy="27432"/>
          </a:xfrm>
          <a:custGeom>
            <a:avLst/>
            <a:gdLst>
              <a:gd name="connsiteX0" fmla="*/ 0 w 3182691"/>
              <a:gd name="connsiteY0" fmla="*/ 0 h 27432"/>
              <a:gd name="connsiteX1" fmla="*/ 604711 w 3182691"/>
              <a:gd name="connsiteY1" fmla="*/ 0 h 27432"/>
              <a:gd name="connsiteX2" fmla="*/ 1241249 w 3182691"/>
              <a:gd name="connsiteY2" fmla="*/ 0 h 27432"/>
              <a:gd name="connsiteX3" fmla="*/ 1909615 w 3182691"/>
              <a:gd name="connsiteY3" fmla="*/ 0 h 27432"/>
              <a:gd name="connsiteX4" fmla="*/ 2577980 w 3182691"/>
              <a:gd name="connsiteY4" fmla="*/ 0 h 27432"/>
              <a:gd name="connsiteX5" fmla="*/ 3182691 w 3182691"/>
              <a:gd name="connsiteY5" fmla="*/ 0 h 27432"/>
              <a:gd name="connsiteX6" fmla="*/ 3182691 w 3182691"/>
              <a:gd name="connsiteY6" fmla="*/ 27432 h 27432"/>
              <a:gd name="connsiteX7" fmla="*/ 2482499 w 3182691"/>
              <a:gd name="connsiteY7" fmla="*/ 27432 h 27432"/>
              <a:gd name="connsiteX8" fmla="*/ 1782307 w 3182691"/>
              <a:gd name="connsiteY8" fmla="*/ 27432 h 27432"/>
              <a:gd name="connsiteX9" fmla="*/ 1145769 w 3182691"/>
              <a:gd name="connsiteY9" fmla="*/ 27432 h 27432"/>
              <a:gd name="connsiteX10" fmla="*/ 0 w 3182691"/>
              <a:gd name="connsiteY10" fmla="*/ 27432 h 27432"/>
              <a:gd name="connsiteX11" fmla="*/ 0 w 3182691"/>
              <a:gd name="connsiteY11" fmla="*/ 0 h 27432"/>
              <a:gd name="connsiteX0" fmla="*/ 0 w 3182691"/>
              <a:gd name="connsiteY0" fmla="*/ 0 h 27432"/>
              <a:gd name="connsiteX1" fmla="*/ 604711 w 3182691"/>
              <a:gd name="connsiteY1" fmla="*/ 0 h 27432"/>
              <a:gd name="connsiteX2" fmla="*/ 1145769 w 3182691"/>
              <a:gd name="connsiteY2" fmla="*/ 0 h 27432"/>
              <a:gd name="connsiteX3" fmla="*/ 1845961 w 3182691"/>
              <a:gd name="connsiteY3" fmla="*/ 0 h 27432"/>
              <a:gd name="connsiteX4" fmla="*/ 2450672 w 3182691"/>
              <a:gd name="connsiteY4" fmla="*/ 0 h 27432"/>
              <a:gd name="connsiteX5" fmla="*/ 3182691 w 3182691"/>
              <a:gd name="connsiteY5" fmla="*/ 0 h 27432"/>
              <a:gd name="connsiteX6" fmla="*/ 3182691 w 3182691"/>
              <a:gd name="connsiteY6" fmla="*/ 27432 h 27432"/>
              <a:gd name="connsiteX7" fmla="*/ 2546153 w 3182691"/>
              <a:gd name="connsiteY7" fmla="*/ 27432 h 27432"/>
              <a:gd name="connsiteX8" fmla="*/ 1845961 w 3182691"/>
              <a:gd name="connsiteY8" fmla="*/ 27432 h 27432"/>
              <a:gd name="connsiteX9" fmla="*/ 1304903 w 3182691"/>
              <a:gd name="connsiteY9" fmla="*/ 27432 h 27432"/>
              <a:gd name="connsiteX10" fmla="*/ 668365 w 3182691"/>
              <a:gd name="connsiteY10" fmla="*/ 27432 h 27432"/>
              <a:gd name="connsiteX11" fmla="*/ 0 w 3182691"/>
              <a:gd name="connsiteY11" fmla="*/ 27432 h 27432"/>
              <a:gd name="connsiteX12" fmla="*/ 0 w 3182691"/>
              <a:gd name="connsiteY1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27432" fill="none" extrusionOk="0">
                <a:moveTo>
                  <a:pt x="0" y="0"/>
                </a:moveTo>
                <a:cubicBezTo>
                  <a:pt x="145195" y="-37571"/>
                  <a:pt x="472618" y="-13696"/>
                  <a:pt x="604711" y="0"/>
                </a:cubicBezTo>
                <a:cubicBezTo>
                  <a:pt x="709810" y="-3799"/>
                  <a:pt x="1027335" y="-12927"/>
                  <a:pt x="1241249" y="0"/>
                </a:cubicBezTo>
                <a:cubicBezTo>
                  <a:pt x="1406851" y="-12113"/>
                  <a:pt x="1702434" y="1177"/>
                  <a:pt x="1909615" y="0"/>
                </a:cubicBezTo>
                <a:cubicBezTo>
                  <a:pt x="2113134" y="-37416"/>
                  <a:pt x="2249449" y="25391"/>
                  <a:pt x="2577980" y="0"/>
                </a:cubicBezTo>
                <a:cubicBezTo>
                  <a:pt x="2885825" y="-261"/>
                  <a:pt x="3038998" y="15940"/>
                  <a:pt x="3182691" y="0"/>
                </a:cubicBezTo>
                <a:cubicBezTo>
                  <a:pt x="3181482" y="8407"/>
                  <a:pt x="3183077" y="21662"/>
                  <a:pt x="3182691" y="27432"/>
                </a:cubicBezTo>
                <a:cubicBezTo>
                  <a:pt x="2975927" y="66594"/>
                  <a:pt x="2667692" y="28550"/>
                  <a:pt x="2482499" y="27432"/>
                </a:cubicBezTo>
                <a:cubicBezTo>
                  <a:pt x="2299733" y="46056"/>
                  <a:pt x="1925961" y="18447"/>
                  <a:pt x="1782307" y="27432"/>
                </a:cubicBezTo>
                <a:cubicBezTo>
                  <a:pt x="1636732" y="23098"/>
                  <a:pt x="1282162" y="5696"/>
                  <a:pt x="1145769" y="27432"/>
                </a:cubicBezTo>
                <a:cubicBezTo>
                  <a:pt x="1026276" y="66947"/>
                  <a:pt x="247799" y="-2392"/>
                  <a:pt x="0" y="27432"/>
                </a:cubicBezTo>
                <a:cubicBezTo>
                  <a:pt x="-877" y="21414"/>
                  <a:pt x="691" y="5222"/>
                  <a:pt x="0" y="0"/>
                </a:cubicBezTo>
                <a:close/>
              </a:path>
              <a:path w="3182691" h="27432"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88828" y="17142"/>
                  <a:pt x="2312358" y="-4858"/>
                  <a:pt x="2450672" y="0"/>
                </a:cubicBezTo>
                <a:cubicBezTo>
                  <a:pt x="2594029" y="-19483"/>
                  <a:pt x="3033066" y="-31048"/>
                  <a:pt x="3182691" y="0"/>
                </a:cubicBezTo>
                <a:cubicBezTo>
                  <a:pt x="3182718" y="12742"/>
                  <a:pt x="3182062" y="18962"/>
                  <a:pt x="3182691" y="27432"/>
                </a:cubicBezTo>
                <a:cubicBezTo>
                  <a:pt x="3091119" y="-13878"/>
                  <a:pt x="2811073" y="70837"/>
                  <a:pt x="2546153" y="27432"/>
                </a:cubicBezTo>
                <a:cubicBezTo>
                  <a:pt x="2282952" y="36032"/>
                  <a:pt x="2087462" y="-19907"/>
                  <a:pt x="1845961" y="27432"/>
                </a:cubicBezTo>
                <a:cubicBezTo>
                  <a:pt x="1604092" y="42360"/>
                  <a:pt x="1472911" y="48768"/>
                  <a:pt x="1304903" y="27432"/>
                </a:cubicBezTo>
                <a:cubicBezTo>
                  <a:pt x="1154181" y="23425"/>
                  <a:pt x="948824" y="22950"/>
                  <a:pt x="668365" y="27432"/>
                </a:cubicBezTo>
                <a:cubicBezTo>
                  <a:pt x="396744" y="45019"/>
                  <a:pt x="275882" y="-12016"/>
                  <a:pt x="0" y="27432"/>
                </a:cubicBezTo>
                <a:cubicBezTo>
                  <a:pt x="744" y="20230"/>
                  <a:pt x="1744" y="12455"/>
                  <a:pt x="0" y="0"/>
                </a:cubicBezTo>
                <a:close/>
              </a:path>
              <a:path w="3182691" h="27432" fill="none" stroke="0" extrusionOk="0">
                <a:moveTo>
                  <a:pt x="0" y="0"/>
                </a:moveTo>
                <a:cubicBezTo>
                  <a:pt x="108839" y="-32375"/>
                  <a:pt x="447732" y="16552"/>
                  <a:pt x="604711" y="0"/>
                </a:cubicBezTo>
                <a:cubicBezTo>
                  <a:pt x="752236" y="-6793"/>
                  <a:pt x="1046768" y="11654"/>
                  <a:pt x="1241249" y="0"/>
                </a:cubicBezTo>
                <a:cubicBezTo>
                  <a:pt x="1411925" y="-3033"/>
                  <a:pt x="1703426" y="37389"/>
                  <a:pt x="1909615" y="0"/>
                </a:cubicBezTo>
                <a:cubicBezTo>
                  <a:pt x="2095694" y="-20941"/>
                  <a:pt x="2281827" y="30406"/>
                  <a:pt x="2577980" y="0"/>
                </a:cubicBezTo>
                <a:cubicBezTo>
                  <a:pt x="2907117" y="-18401"/>
                  <a:pt x="3040462" y="-23306"/>
                  <a:pt x="3182691" y="0"/>
                </a:cubicBezTo>
                <a:cubicBezTo>
                  <a:pt x="3181317" y="7363"/>
                  <a:pt x="3182016" y="22542"/>
                  <a:pt x="3182691" y="27432"/>
                </a:cubicBezTo>
                <a:cubicBezTo>
                  <a:pt x="2996011" y="7913"/>
                  <a:pt x="2669007" y="36539"/>
                  <a:pt x="2482499" y="27432"/>
                </a:cubicBezTo>
                <a:cubicBezTo>
                  <a:pt x="2296542" y="30390"/>
                  <a:pt x="1935235" y="17082"/>
                  <a:pt x="1782307" y="27432"/>
                </a:cubicBezTo>
                <a:cubicBezTo>
                  <a:pt x="1604064" y="34049"/>
                  <a:pt x="1291351" y="10154"/>
                  <a:pt x="1145769" y="27432"/>
                </a:cubicBezTo>
                <a:cubicBezTo>
                  <a:pt x="1016618" y="65698"/>
                  <a:pt x="262557" y="35715"/>
                  <a:pt x="0" y="27432"/>
                </a:cubicBezTo>
                <a:cubicBezTo>
                  <a:pt x="-328" y="20933"/>
                  <a:pt x="1941" y="6802"/>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3182691"/>
                      <a:gd name="connsiteY0" fmla="*/ 0 h 27432"/>
                      <a:gd name="connsiteX1" fmla="*/ 604711 w 3182691"/>
                      <a:gd name="connsiteY1" fmla="*/ 0 h 27432"/>
                      <a:gd name="connsiteX2" fmla="*/ 1241249 w 3182691"/>
                      <a:gd name="connsiteY2" fmla="*/ 0 h 27432"/>
                      <a:gd name="connsiteX3" fmla="*/ 1909615 w 3182691"/>
                      <a:gd name="connsiteY3" fmla="*/ 0 h 27432"/>
                      <a:gd name="connsiteX4" fmla="*/ 2577980 w 3182691"/>
                      <a:gd name="connsiteY4" fmla="*/ 0 h 27432"/>
                      <a:gd name="connsiteX5" fmla="*/ 3182691 w 3182691"/>
                      <a:gd name="connsiteY5" fmla="*/ 0 h 27432"/>
                      <a:gd name="connsiteX6" fmla="*/ 3182691 w 3182691"/>
                      <a:gd name="connsiteY6" fmla="*/ 27432 h 27432"/>
                      <a:gd name="connsiteX7" fmla="*/ 2482499 w 3182691"/>
                      <a:gd name="connsiteY7" fmla="*/ 27432 h 27432"/>
                      <a:gd name="connsiteX8" fmla="*/ 1782307 w 3182691"/>
                      <a:gd name="connsiteY8" fmla="*/ 27432 h 27432"/>
                      <a:gd name="connsiteX9" fmla="*/ 1145769 w 3182691"/>
                      <a:gd name="connsiteY9" fmla="*/ 27432 h 27432"/>
                      <a:gd name="connsiteX10" fmla="*/ 0 w 3182691"/>
                      <a:gd name="connsiteY10" fmla="*/ 27432 h 27432"/>
                      <a:gd name="connsiteX11" fmla="*/ 0 w 3182691"/>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1" h="27432" fill="none" extrusionOk="0">
                        <a:moveTo>
                          <a:pt x="0" y="0"/>
                        </a:moveTo>
                        <a:cubicBezTo>
                          <a:pt x="126686" y="-21366"/>
                          <a:pt x="467788" y="9025"/>
                          <a:pt x="604711" y="0"/>
                        </a:cubicBezTo>
                        <a:cubicBezTo>
                          <a:pt x="741634" y="-9025"/>
                          <a:pt x="1062248" y="11162"/>
                          <a:pt x="1241249" y="0"/>
                        </a:cubicBezTo>
                        <a:cubicBezTo>
                          <a:pt x="1420250" y="-11162"/>
                          <a:pt x="1707945" y="12411"/>
                          <a:pt x="1909615" y="0"/>
                        </a:cubicBezTo>
                        <a:cubicBezTo>
                          <a:pt x="2111285" y="-12411"/>
                          <a:pt x="2259297" y="19641"/>
                          <a:pt x="2577980" y="0"/>
                        </a:cubicBezTo>
                        <a:cubicBezTo>
                          <a:pt x="2896664" y="-19641"/>
                          <a:pt x="3026062" y="6328"/>
                          <a:pt x="3182691" y="0"/>
                        </a:cubicBezTo>
                        <a:cubicBezTo>
                          <a:pt x="3181525" y="7395"/>
                          <a:pt x="3182736" y="21864"/>
                          <a:pt x="3182691" y="27432"/>
                        </a:cubicBezTo>
                        <a:cubicBezTo>
                          <a:pt x="2998420" y="30886"/>
                          <a:pt x="2675037" y="28158"/>
                          <a:pt x="2482499" y="27432"/>
                        </a:cubicBezTo>
                        <a:cubicBezTo>
                          <a:pt x="2289961" y="26706"/>
                          <a:pt x="1930643" y="15978"/>
                          <a:pt x="1782307" y="27432"/>
                        </a:cubicBezTo>
                        <a:cubicBezTo>
                          <a:pt x="1633971" y="38886"/>
                          <a:pt x="1286177" y="5923"/>
                          <a:pt x="1145769" y="27432"/>
                        </a:cubicBezTo>
                        <a:cubicBezTo>
                          <a:pt x="1005361" y="48941"/>
                          <a:pt x="256377" y="-28294"/>
                          <a:pt x="0" y="27432"/>
                        </a:cubicBezTo>
                        <a:cubicBezTo>
                          <a:pt x="-503" y="20663"/>
                          <a:pt x="1168" y="5855"/>
                          <a:pt x="0" y="0"/>
                        </a:cubicBezTo>
                        <a:close/>
                      </a:path>
                      <a:path w="3182691" h="27432"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9962" y="16664"/>
                          <a:pt x="2450672" y="0"/>
                        </a:cubicBezTo>
                        <a:cubicBezTo>
                          <a:pt x="2601382" y="-16664"/>
                          <a:pt x="3023047" y="-21196"/>
                          <a:pt x="3182691" y="0"/>
                        </a:cubicBezTo>
                        <a:cubicBezTo>
                          <a:pt x="3182884" y="12649"/>
                          <a:pt x="3181703" y="17989"/>
                          <a:pt x="3182691" y="27432"/>
                        </a:cubicBezTo>
                        <a:cubicBezTo>
                          <a:pt x="3039108" y="-3557"/>
                          <a:pt x="2823859" y="22992"/>
                          <a:pt x="2546153" y="27432"/>
                        </a:cubicBezTo>
                        <a:cubicBezTo>
                          <a:pt x="2268447" y="31872"/>
                          <a:pt x="2097497" y="12811"/>
                          <a:pt x="1845961" y="27432"/>
                        </a:cubicBezTo>
                        <a:cubicBezTo>
                          <a:pt x="1594425" y="42053"/>
                          <a:pt x="1463019" y="38519"/>
                          <a:pt x="1304903" y="27432"/>
                        </a:cubicBezTo>
                        <a:cubicBezTo>
                          <a:pt x="1146787" y="16345"/>
                          <a:pt x="945826" y="15622"/>
                          <a:pt x="668365" y="27432"/>
                        </a:cubicBezTo>
                        <a:cubicBezTo>
                          <a:pt x="390904" y="39242"/>
                          <a:pt x="288244" y="4516"/>
                          <a:pt x="0" y="27432"/>
                        </a:cubicBezTo>
                        <a:cubicBezTo>
                          <a:pt x="1300" y="19678"/>
                          <a:pt x="-86" y="1204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75" name="Rectangle 74">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rgbClr val="FFDE0C"/>
          </a:solidFill>
          <a:ln w="6857" cap="flat">
            <a:noFill/>
            <a:prstDash val="solid"/>
            <a:miter/>
          </a:ln>
        </p:spPr>
        <p:txBody>
          <a:bodyPr wrap="square" rtlCol="0" anchor="ctr">
            <a:noAutofit/>
          </a:bodyPr>
          <a:lstStyle/>
          <a:p>
            <a:endParaRPr lang="en-US"/>
          </a:p>
        </p:txBody>
      </p:sp>
      <p:sp>
        <p:nvSpPr>
          <p:cNvPr id="3" name="Espace réservé du texte 2"/>
          <p:cNvSpPr>
            <a:spLocks noGrp="1"/>
          </p:cNvSpPr>
          <p:nvPr>
            <p:ph type="body" idx="1"/>
          </p:nvPr>
        </p:nvSpPr>
        <p:spPr>
          <a:xfrm>
            <a:off x="4216545" y="4312561"/>
            <a:ext cx="4237012" cy="1687815"/>
          </a:xfrm>
        </p:spPr>
        <p:txBody>
          <a:bodyPr vert="horz" lIns="91440" tIns="45720" rIns="91440" bIns="45720" rtlCol="0" anchor="t">
            <a:normAutofit fontScale="92500" lnSpcReduction="20000"/>
          </a:bodyPr>
          <a:lstStyle/>
          <a:p>
            <a:pPr>
              <a:lnSpc>
                <a:spcPct val="100000"/>
              </a:lnSpc>
            </a:pPr>
            <a:r>
              <a:rPr lang="en-US" sz="2900" b="1" dirty="0">
                <a:solidFill>
                  <a:schemeClr val="tx1"/>
                </a:solidFill>
                <a:latin typeface="Bradley Hand ITC" panose="03070402050302030203" pitchFamily="66" charset="0"/>
              </a:rPr>
              <a:t>Exercice 10</a:t>
            </a:r>
          </a:p>
          <a:p>
            <a:pPr>
              <a:lnSpc>
                <a:spcPct val="100000"/>
              </a:lnSpc>
            </a:pPr>
            <a:r>
              <a:rPr lang="en-US" sz="2900" b="1" dirty="0">
                <a:solidFill>
                  <a:schemeClr val="tx1"/>
                </a:solidFill>
                <a:latin typeface="Bradley Hand ITC" panose="03070402050302030203" pitchFamily="66" charset="0"/>
              </a:rPr>
              <a:t>La </a:t>
            </a:r>
            <a:r>
              <a:rPr lang="en-US" sz="2900" b="1" dirty="0" err="1">
                <a:solidFill>
                  <a:schemeClr val="tx1"/>
                </a:solidFill>
                <a:latin typeface="Bradley Hand ITC" panose="03070402050302030203" pitchFamily="66" charset="0"/>
              </a:rPr>
              <a:t>partie</a:t>
            </a:r>
            <a:r>
              <a:rPr lang="en-US" sz="2900" b="1" dirty="0">
                <a:solidFill>
                  <a:schemeClr val="tx1"/>
                </a:solidFill>
                <a:latin typeface="Bradley Hand ITC" panose="03070402050302030203" pitchFamily="66" charset="0"/>
              </a:rPr>
              <a:t> de basket</a:t>
            </a:r>
          </a:p>
          <a:p>
            <a:pPr>
              <a:lnSpc>
                <a:spcPct val="100000"/>
              </a:lnSpc>
            </a:pPr>
            <a:r>
              <a:rPr lang="en-US" sz="2900" b="1" dirty="0" err="1">
                <a:solidFill>
                  <a:schemeClr val="tx1"/>
                </a:solidFill>
                <a:latin typeface="Bradley Hand ITC" panose="03070402050302030203" pitchFamily="66" charset="0"/>
              </a:rPr>
              <a:t>Distinguer</a:t>
            </a:r>
            <a:r>
              <a:rPr lang="en-US" sz="2900" b="1" dirty="0">
                <a:solidFill>
                  <a:schemeClr val="tx1"/>
                </a:solidFill>
                <a:latin typeface="Bradley Hand ITC" panose="03070402050302030203" pitchFamily="66" charset="0"/>
              </a:rPr>
              <a:t>:  o (</a:t>
            </a:r>
            <a:r>
              <a:rPr lang="en-US" sz="2900" b="1" dirty="0" err="1">
                <a:solidFill>
                  <a:schemeClr val="tx1"/>
                </a:solidFill>
                <a:latin typeface="Bradley Hand ITC" panose="03070402050302030203" pitchFamily="66" charset="0"/>
              </a:rPr>
              <a:t>fermée</a:t>
            </a:r>
            <a:r>
              <a:rPr lang="en-US" sz="2900" b="1" dirty="0">
                <a:solidFill>
                  <a:schemeClr val="tx1"/>
                </a:solidFill>
                <a:latin typeface="Bradley Hand ITC" panose="03070402050302030203" pitchFamily="66" charset="0"/>
              </a:rPr>
              <a:t>) et o (</a:t>
            </a:r>
            <a:r>
              <a:rPr lang="en-US" sz="2900" b="1" dirty="0" err="1">
                <a:solidFill>
                  <a:schemeClr val="tx1"/>
                </a:solidFill>
                <a:latin typeface="Bradley Hand ITC" panose="03070402050302030203" pitchFamily="66" charset="0"/>
              </a:rPr>
              <a:t>ouvert</a:t>
            </a:r>
            <a:r>
              <a:rPr lang="en-US" sz="2900" b="1" dirty="0">
                <a:solidFill>
                  <a:schemeClr val="tx1"/>
                </a:solidFill>
                <a:latin typeface="Bradley Hand ITC" panose="03070402050302030203" pitchFamily="66" charset="0"/>
              </a:rPr>
              <a:t>)</a:t>
            </a:r>
          </a:p>
          <a:p>
            <a:pPr>
              <a:lnSpc>
                <a:spcPct val="100000"/>
              </a:lnSpc>
            </a:pPr>
            <a:endParaRPr lang="en-US" sz="2900" dirty="0">
              <a:solidFill>
                <a:srgbClr val="FBF9F6"/>
              </a:solidFill>
            </a:endParaRPr>
          </a:p>
        </p:txBody>
      </p:sp>
      <p:pic>
        <p:nvPicPr>
          <p:cNvPr id="5" name="Image 4" descr="Une image contenant jeu, sport, basket-ball, moniteur&#10;&#10;Description générée automatiquement">
            <a:extLst>
              <a:ext uri="{FF2B5EF4-FFF2-40B4-BE49-F238E27FC236}">
                <a16:creationId xmlns:a16="http://schemas.microsoft.com/office/drawing/2014/main" id="{E38BB0AC-4D78-42DF-AAAC-5233E9554967}"/>
              </a:ext>
            </a:extLst>
          </p:cNvPr>
          <p:cNvPicPr>
            <a:picLocks noChangeAspect="1"/>
          </p:cNvPicPr>
          <p:nvPr/>
        </p:nvPicPr>
        <p:blipFill>
          <a:blip r:embed="rId2"/>
          <a:stretch>
            <a:fillRect/>
          </a:stretch>
        </p:blipFill>
        <p:spPr>
          <a:xfrm>
            <a:off x="573741" y="2466900"/>
            <a:ext cx="2526726" cy="1924199"/>
          </a:xfrm>
          <a:prstGeom prst="rect">
            <a:avLst/>
          </a:prstGeom>
        </p:spPr>
      </p:pic>
      <p:sp>
        <p:nvSpPr>
          <p:cNvPr id="79" name="Rectangle 6">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8261" y="4043302"/>
            <a:ext cx="3977640" cy="27432"/>
          </a:xfrm>
          <a:custGeom>
            <a:avLst/>
            <a:gdLst>
              <a:gd name="connsiteX0" fmla="*/ 0 w 3977640"/>
              <a:gd name="connsiteY0" fmla="*/ 0 h 27432"/>
              <a:gd name="connsiteX1" fmla="*/ 742493 w 3977640"/>
              <a:gd name="connsiteY1" fmla="*/ 0 h 27432"/>
              <a:gd name="connsiteX2" fmla="*/ 1445209 w 3977640"/>
              <a:gd name="connsiteY2" fmla="*/ 0 h 27432"/>
              <a:gd name="connsiteX3" fmla="*/ 2147926 w 3977640"/>
              <a:gd name="connsiteY3" fmla="*/ 0 h 27432"/>
              <a:gd name="connsiteX4" fmla="*/ 2691536 w 3977640"/>
              <a:gd name="connsiteY4" fmla="*/ 0 h 27432"/>
              <a:gd name="connsiteX5" fmla="*/ 327492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227478 w 3977640"/>
              <a:gd name="connsiteY10" fmla="*/ 27432 h 27432"/>
              <a:gd name="connsiteX11" fmla="*/ 1524762 w 3977640"/>
              <a:gd name="connsiteY11" fmla="*/ 27432 h 27432"/>
              <a:gd name="connsiteX12" fmla="*/ 941375 w 3977640"/>
              <a:gd name="connsiteY12" fmla="*/ 27432 h 27432"/>
              <a:gd name="connsiteX13" fmla="*/ 0 w 3977640"/>
              <a:gd name="connsiteY13" fmla="*/ 27432 h 27432"/>
              <a:gd name="connsiteX14" fmla="*/ 0 w 3977640"/>
              <a:gd name="connsiteY14" fmla="*/ 0 h 27432"/>
              <a:gd name="connsiteX0" fmla="*/ 0 w 3977640"/>
              <a:gd name="connsiteY0" fmla="*/ 0 h 27432"/>
              <a:gd name="connsiteX1" fmla="*/ 623164 w 3977640"/>
              <a:gd name="connsiteY1" fmla="*/ 0 h 27432"/>
              <a:gd name="connsiteX2" fmla="*/ 1166774 w 3977640"/>
              <a:gd name="connsiteY2" fmla="*/ 0 h 27432"/>
              <a:gd name="connsiteX3" fmla="*/ 1909267 w 3977640"/>
              <a:gd name="connsiteY3" fmla="*/ 0 h 27432"/>
              <a:gd name="connsiteX4" fmla="*/ 2532431 w 3977640"/>
              <a:gd name="connsiteY4" fmla="*/ 0 h 27432"/>
              <a:gd name="connsiteX5" fmla="*/ 315559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108149 w 3977640"/>
              <a:gd name="connsiteY10" fmla="*/ 27432 h 27432"/>
              <a:gd name="connsiteX11" fmla="*/ 1445209 w 3977640"/>
              <a:gd name="connsiteY11" fmla="*/ 27432 h 27432"/>
              <a:gd name="connsiteX12" fmla="*/ 822046 w 3977640"/>
              <a:gd name="connsiteY12" fmla="*/ 27432 h 27432"/>
              <a:gd name="connsiteX13" fmla="*/ 0 w 3977640"/>
              <a:gd name="connsiteY13" fmla="*/ 27432 h 27432"/>
              <a:gd name="connsiteX14" fmla="*/ 0 w 397764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27432" fill="none" extrusionOk="0">
                <a:moveTo>
                  <a:pt x="0" y="0"/>
                </a:moveTo>
                <a:cubicBezTo>
                  <a:pt x="363914" y="-18877"/>
                  <a:pt x="425952" y="-28373"/>
                  <a:pt x="742493" y="0"/>
                </a:cubicBezTo>
                <a:cubicBezTo>
                  <a:pt x="1042363" y="42731"/>
                  <a:pt x="1224517" y="13877"/>
                  <a:pt x="1445209" y="0"/>
                </a:cubicBezTo>
                <a:cubicBezTo>
                  <a:pt x="1675472" y="7578"/>
                  <a:pt x="1925197" y="-14432"/>
                  <a:pt x="2147926" y="0"/>
                </a:cubicBezTo>
                <a:cubicBezTo>
                  <a:pt x="2373929" y="27953"/>
                  <a:pt x="2500951" y="17878"/>
                  <a:pt x="2691536" y="0"/>
                </a:cubicBezTo>
                <a:cubicBezTo>
                  <a:pt x="2865435" y="-10732"/>
                  <a:pt x="3026731" y="-8882"/>
                  <a:pt x="3274924" y="0"/>
                </a:cubicBezTo>
                <a:cubicBezTo>
                  <a:pt x="3515205" y="3371"/>
                  <a:pt x="3627732" y="-19172"/>
                  <a:pt x="3977640" y="0"/>
                </a:cubicBezTo>
                <a:cubicBezTo>
                  <a:pt x="3977372" y="9025"/>
                  <a:pt x="3976885" y="15837"/>
                  <a:pt x="3977640" y="27432"/>
                </a:cubicBezTo>
                <a:cubicBezTo>
                  <a:pt x="3751689" y="51849"/>
                  <a:pt x="3451301" y="-19456"/>
                  <a:pt x="3314700" y="27432"/>
                </a:cubicBezTo>
                <a:cubicBezTo>
                  <a:pt x="3177670" y="56244"/>
                  <a:pt x="2913363" y="1676"/>
                  <a:pt x="2771089" y="27432"/>
                </a:cubicBezTo>
                <a:cubicBezTo>
                  <a:pt x="2663872" y="49113"/>
                  <a:pt x="2390582" y="57102"/>
                  <a:pt x="2227478" y="27432"/>
                </a:cubicBezTo>
                <a:cubicBezTo>
                  <a:pt x="2026300" y="38230"/>
                  <a:pt x="1761765" y="-35341"/>
                  <a:pt x="1524762" y="27432"/>
                </a:cubicBezTo>
                <a:cubicBezTo>
                  <a:pt x="1278806" y="44351"/>
                  <a:pt x="1228904" y="50009"/>
                  <a:pt x="941375" y="27432"/>
                </a:cubicBezTo>
                <a:cubicBezTo>
                  <a:pt x="638373" y="-8493"/>
                  <a:pt x="502335" y="33566"/>
                  <a:pt x="0" y="27432"/>
                </a:cubicBezTo>
                <a:cubicBezTo>
                  <a:pt x="-538" y="18636"/>
                  <a:pt x="-487" y="13327"/>
                  <a:pt x="0" y="0"/>
                </a:cubicBezTo>
                <a:close/>
              </a:path>
              <a:path w="3977640" h="27432" stroke="0" extrusionOk="0">
                <a:moveTo>
                  <a:pt x="0" y="0"/>
                </a:moveTo>
                <a:cubicBezTo>
                  <a:pt x="201349" y="851"/>
                  <a:pt x="406024" y="51823"/>
                  <a:pt x="623164" y="0"/>
                </a:cubicBezTo>
                <a:cubicBezTo>
                  <a:pt x="840825" y="-8810"/>
                  <a:pt x="904978" y="-5073"/>
                  <a:pt x="1166774" y="0"/>
                </a:cubicBezTo>
                <a:cubicBezTo>
                  <a:pt x="1465154" y="-6245"/>
                  <a:pt x="1770466" y="48184"/>
                  <a:pt x="1909267" y="0"/>
                </a:cubicBezTo>
                <a:cubicBezTo>
                  <a:pt x="2103125" y="6481"/>
                  <a:pt x="2323337" y="27170"/>
                  <a:pt x="2532431" y="0"/>
                </a:cubicBezTo>
                <a:cubicBezTo>
                  <a:pt x="2758236" y="4017"/>
                  <a:pt x="2904287" y="-15068"/>
                  <a:pt x="3155594" y="0"/>
                </a:cubicBezTo>
                <a:cubicBezTo>
                  <a:pt x="3362259" y="36218"/>
                  <a:pt x="3647028" y="-28453"/>
                  <a:pt x="3977640" y="0"/>
                </a:cubicBezTo>
                <a:cubicBezTo>
                  <a:pt x="3976758" y="9019"/>
                  <a:pt x="3976385" y="13880"/>
                  <a:pt x="3977640" y="27432"/>
                </a:cubicBezTo>
                <a:cubicBezTo>
                  <a:pt x="3729156" y="55241"/>
                  <a:pt x="3505087" y="49746"/>
                  <a:pt x="3314700" y="27432"/>
                </a:cubicBezTo>
                <a:cubicBezTo>
                  <a:pt x="3121715" y="7594"/>
                  <a:pt x="2978076" y="42551"/>
                  <a:pt x="2771089" y="27432"/>
                </a:cubicBezTo>
                <a:cubicBezTo>
                  <a:pt x="2593148" y="31316"/>
                  <a:pt x="2404116" y="46782"/>
                  <a:pt x="2108149" y="27432"/>
                </a:cubicBezTo>
                <a:cubicBezTo>
                  <a:pt x="1835600" y="15364"/>
                  <a:pt x="1729748" y="-11762"/>
                  <a:pt x="1445209" y="27432"/>
                </a:cubicBezTo>
                <a:cubicBezTo>
                  <a:pt x="1160571" y="49870"/>
                  <a:pt x="1130920" y="32810"/>
                  <a:pt x="822046" y="27432"/>
                </a:cubicBezTo>
                <a:cubicBezTo>
                  <a:pt x="501296" y="15859"/>
                  <a:pt x="407236" y="48483"/>
                  <a:pt x="0" y="27432"/>
                </a:cubicBezTo>
                <a:cubicBezTo>
                  <a:pt x="-277" y="16368"/>
                  <a:pt x="-306" y="12889"/>
                  <a:pt x="0" y="0"/>
                </a:cubicBezTo>
                <a:close/>
              </a:path>
              <a:path w="3977640" h="27432" fill="none" stroke="0" extrusionOk="0">
                <a:moveTo>
                  <a:pt x="0" y="0"/>
                </a:moveTo>
                <a:cubicBezTo>
                  <a:pt x="353035" y="-8761"/>
                  <a:pt x="419741" y="-28719"/>
                  <a:pt x="742493" y="0"/>
                </a:cubicBezTo>
                <a:cubicBezTo>
                  <a:pt x="1060298" y="38834"/>
                  <a:pt x="1180703" y="7400"/>
                  <a:pt x="1445209" y="0"/>
                </a:cubicBezTo>
                <a:cubicBezTo>
                  <a:pt x="1670400" y="-806"/>
                  <a:pt x="1899946" y="32251"/>
                  <a:pt x="2147926" y="0"/>
                </a:cubicBezTo>
                <a:cubicBezTo>
                  <a:pt x="2378849" y="-2551"/>
                  <a:pt x="2540656" y="26352"/>
                  <a:pt x="2691536" y="0"/>
                </a:cubicBezTo>
                <a:cubicBezTo>
                  <a:pt x="2876931" y="-15095"/>
                  <a:pt x="3040017" y="-21259"/>
                  <a:pt x="3274924" y="0"/>
                </a:cubicBezTo>
                <a:cubicBezTo>
                  <a:pt x="3485565" y="9785"/>
                  <a:pt x="3621162" y="-6589"/>
                  <a:pt x="3977640" y="0"/>
                </a:cubicBezTo>
                <a:cubicBezTo>
                  <a:pt x="3976615" y="7779"/>
                  <a:pt x="3976569" y="15615"/>
                  <a:pt x="3977640" y="27432"/>
                </a:cubicBezTo>
                <a:cubicBezTo>
                  <a:pt x="3760430" y="43089"/>
                  <a:pt x="3473858" y="5199"/>
                  <a:pt x="3314700" y="27432"/>
                </a:cubicBezTo>
                <a:cubicBezTo>
                  <a:pt x="3143719" y="48135"/>
                  <a:pt x="2925427" y="37459"/>
                  <a:pt x="2771089" y="27432"/>
                </a:cubicBezTo>
                <a:cubicBezTo>
                  <a:pt x="2644074" y="50858"/>
                  <a:pt x="2422069" y="97707"/>
                  <a:pt x="2227478" y="27432"/>
                </a:cubicBezTo>
                <a:cubicBezTo>
                  <a:pt x="2056653" y="33373"/>
                  <a:pt x="1780889" y="14024"/>
                  <a:pt x="1524762" y="27432"/>
                </a:cubicBezTo>
                <a:cubicBezTo>
                  <a:pt x="1275245" y="46905"/>
                  <a:pt x="1227316" y="47097"/>
                  <a:pt x="941375" y="27432"/>
                </a:cubicBezTo>
                <a:cubicBezTo>
                  <a:pt x="639482" y="1713"/>
                  <a:pt x="459859" y="61144"/>
                  <a:pt x="0" y="27432"/>
                </a:cubicBezTo>
                <a:cubicBezTo>
                  <a:pt x="-58" y="18188"/>
                  <a:pt x="-878" y="12422"/>
                  <a:pt x="0" y="0"/>
                </a:cubicBezTo>
                <a:close/>
              </a:path>
            </a:pathLst>
          </a:custGeom>
          <a:solidFill>
            <a:srgbClr val="FBF9F6"/>
          </a:solidFill>
          <a:ln w="41275" cap="rnd">
            <a:solidFill>
              <a:srgbClr val="FBF9F6"/>
            </a:solidFill>
            <a:round/>
            <a:extLst>
              <a:ext uri="{C807C97D-BFC1-408E-A445-0C87EB9F89A2}">
                <ask:lineSketchStyleProps xmlns:ask="http://schemas.microsoft.com/office/drawing/2018/sketchyshapes" sd="1219033472">
                  <a:custGeom>
                    <a:avLst/>
                    <a:gdLst>
                      <a:gd name="connsiteX0" fmla="*/ 0 w 3977640"/>
                      <a:gd name="connsiteY0" fmla="*/ 0 h 27432"/>
                      <a:gd name="connsiteX1" fmla="*/ 742493 w 3977640"/>
                      <a:gd name="connsiteY1" fmla="*/ 0 h 27432"/>
                      <a:gd name="connsiteX2" fmla="*/ 1445209 w 3977640"/>
                      <a:gd name="connsiteY2" fmla="*/ 0 h 27432"/>
                      <a:gd name="connsiteX3" fmla="*/ 2147926 w 3977640"/>
                      <a:gd name="connsiteY3" fmla="*/ 0 h 27432"/>
                      <a:gd name="connsiteX4" fmla="*/ 2691536 w 3977640"/>
                      <a:gd name="connsiteY4" fmla="*/ 0 h 27432"/>
                      <a:gd name="connsiteX5" fmla="*/ 327492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227478 w 3977640"/>
                      <a:gd name="connsiteY10" fmla="*/ 27432 h 27432"/>
                      <a:gd name="connsiteX11" fmla="*/ 1524762 w 3977640"/>
                      <a:gd name="connsiteY11" fmla="*/ 27432 h 27432"/>
                      <a:gd name="connsiteX12" fmla="*/ 941375 w 3977640"/>
                      <a:gd name="connsiteY12" fmla="*/ 27432 h 27432"/>
                      <a:gd name="connsiteX13" fmla="*/ 0 w 3977640"/>
                      <a:gd name="connsiteY13" fmla="*/ 27432 h 27432"/>
                      <a:gd name="connsiteX14" fmla="*/ 0 w 397764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27432" fill="none" extrusionOk="0">
                        <a:moveTo>
                          <a:pt x="0" y="0"/>
                        </a:moveTo>
                        <a:cubicBezTo>
                          <a:pt x="362724" y="-2785"/>
                          <a:pt x="438784" y="-35866"/>
                          <a:pt x="742493" y="0"/>
                        </a:cubicBezTo>
                        <a:cubicBezTo>
                          <a:pt x="1046202" y="35866"/>
                          <a:pt x="1214361" y="6330"/>
                          <a:pt x="1445209" y="0"/>
                        </a:cubicBezTo>
                        <a:cubicBezTo>
                          <a:pt x="1676057" y="-6330"/>
                          <a:pt x="1906372" y="-3266"/>
                          <a:pt x="2147926" y="0"/>
                        </a:cubicBezTo>
                        <a:cubicBezTo>
                          <a:pt x="2389480" y="3266"/>
                          <a:pt x="2520714" y="16824"/>
                          <a:pt x="2691536" y="0"/>
                        </a:cubicBezTo>
                        <a:cubicBezTo>
                          <a:pt x="2862358" y="-16824"/>
                          <a:pt x="3036508" y="-14038"/>
                          <a:pt x="3274924" y="0"/>
                        </a:cubicBezTo>
                        <a:cubicBezTo>
                          <a:pt x="3513340" y="14038"/>
                          <a:pt x="3634141" y="-18809"/>
                          <a:pt x="3977640" y="0"/>
                        </a:cubicBezTo>
                        <a:cubicBezTo>
                          <a:pt x="3976683" y="8431"/>
                          <a:pt x="3977291" y="14612"/>
                          <a:pt x="3977640" y="27432"/>
                        </a:cubicBezTo>
                        <a:cubicBezTo>
                          <a:pt x="3757007" y="41173"/>
                          <a:pt x="3469003" y="4032"/>
                          <a:pt x="3314700" y="27432"/>
                        </a:cubicBezTo>
                        <a:cubicBezTo>
                          <a:pt x="3160397" y="50832"/>
                          <a:pt x="2914663" y="28656"/>
                          <a:pt x="2771089" y="27432"/>
                        </a:cubicBezTo>
                        <a:cubicBezTo>
                          <a:pt x="2627515" y="26208"/>
                          <a:pt x="2417576" y="51178"/>
                          <a:pt x="2227478" y="27432"/>
                        </a:cubicBezTo>
                        <a:cubicBezTo>
                          <a:pt x="2037380" y="3686"/>
                          <a:pt x="1775246" y="7112"/>
                          <a:pt x="1524762" y="27432"/>
                        </a:cubicBezTo>
                        <a:cubicBezTo>
                          <a:pt x="1274278" y="47752"/>
                          <a:pt x="1225405" y="56084"/>
                          <a:pt x="941375" y="27432"/>
                        </a:cubicBezTo>
                        <a:cubicBezTo>
                          <a:pt x="657345" y="-1220"/>
                          <a:pt x="468340" y="66995"/>
                          <a:pt x="0" y="27432"/>
                        </a:cubicBezTo>
                        <a:cubicBezTo>
                          <a:pt x="226" y="18208"/>
                          <a:pt x="-648" y="12891"/>
                          <a:pt x="0" y="0"/>
                        </a:cubicBezTo>
                        <a:close/>
                      </a:path>
                      <a:path w="3977640" h="27432" stroke="0" extrusionOk="0">
                        <a:moveTo>
                          <a:pt x="0" y="0"/>
                        </a:moveTo>
                        <a:cubicBezTo>
                          <a:pt x="167643" y="7540"/>
                          <a:pt x="416663" y="12011"/>
                          <a:pt x="623164" y="0"/>
                        </a:cubicBezTo>
                        <a:cubicBezTo>
                          <a:pt x="829665" y="-12011"/>
                          <a:pt x="908844" y="7531"/>
                          <a:pt x="1166774" y="0"/>
                        </a:cubicBezTo>
                        <a:cubicBezTo>
                          <a:pt x="1424704" y="-7531"/>
                          <a:pt x="1745729" y="22552"/>
                          <a:pt x="1909267" y="0"/>
                        </a:cubicBezTo>
                        <a:cubicBezTo>
                          <a:pt x="2072805" y="-22552"/>
                          <a:pt x="2313264" y="2550"/>
                          <a:pt x="2532431" y="0"/>
                        </a:cubicBezTo>
                        <a:cubicBezTo>
                          <a:pt x="2751598" y="-2550"/>
                          <a:pt x="2914229" y="-1772"/>
                          <a:pt x="3155594" y="0"/>
                        </a:cubicBezTo>
                        <a:cubicBezTo>
                          <a:pt x="3396959" y="1772"/>
                          <a:pt x="3603015" y="-38331"/>
                          <a:pt x="3977640" y="0"/>
                        </a:cubicBezTo>
                        <a:cubicBezTo>
                          <a:pt x="3976285" y="9524"/>
                          <a:pt x="3976438" y="13975"/>
                          <a:pt x="3977640" y="27432"/>
                        </a:cubicBezTo>
                        <a:cubicBezTo>
                          <a:pt x="3733612" y="53170"/>
                          <a:pt x="3504694" y="43848"/>
                          <a:pt x="3314700" y="27432"/>
                        </a:cubicBezTo>
                        <a:cubicBezTo>
                          <a:pt x="3124706" y="11016"/>
                          <a:pt x="2970848" y="50372"/>
                          <a:pt x="2771089" y="27432"/>
                        </a:cubicBezTo>
                        <a:cubicBezTo>
                          <a:pt x="2571330" y="4492"/>
                          <a:pt x="2374617" y="41725"/>
                          <a:pt x="2108149" y="27432"/>
                        </a:cubicBezTo>
                        <a:cubicBezTo>
                          <a:pt x="1841681" y="13139"/>
                          <a:pt x="1730147" y="1957"/>
                          <a:pt x="1445209" y="27432"/>
                        </a:cubicBezTo>
                        <a:cubicBezTo>
                          <a:pt x="1160271" y="52907"/>
                          <a:pt x="1128446" y="40125"/>
                          <a:pt x="822046" y="27432"/>
                        </a:cubicBezTo>
                        <a:cubicBezTo>
                          <a:pt x="515646" y="14739"/>
                          <a:pt x="401539" y="57352"/>
                          <a:pt x="0" y="27432"/>
                        </a:cubicBezTo>
                        <a:cubicBezTo>
                          <a:pt x="-800" y="16780"/>
                          <a:pt x="-583" y="1291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ZoneTexte 14">
            <a:extLst>
              <a:ext uri="{FF2B5EF4-FFF2-40B4-BE49-F238E27FC236}">
                <a16:creationId xmlns:a16="http://schemas.microsoft.com/office/drawing/2014/main" id="{9122A417-6C1C-407A-80C8-BC1C93AAB1DD}"/>
              </a:ext>
            </a:extLst>
          </p:cNvPr>
          <p:cNvSpPr txBox="1"/>
          <p:nvPr/>
        </p:nvSpPr>
        <p:spPr>
          <a:xfrm>
            <a:off x="220109" y="5858153"/>
            <a:ext cx="4572000" cy="723275"/>
          </a:xfrm>
          <a:prstGeom prst="rect">
            <a:avLst/>
          </a:prstGeom>
          <a:noFill/>
        </p:spPr>
        <p:txBody>
          <a:bodyPr wrap="square">
            <a:spAutoFit/>
          </a:bodyPr>
          <a:lstStyle/>
          <a:p>
            <a:pPr marL="0" marR="0" lvl="0" indent="0" algn="l" defTabSz="914400" rtl="0" eaLnBrk="1" fontAlgn="auto" latinLnBrk="0" hangingPunct="1">
              <a:spcBef>
                <a:spcPts val="0"/>
              </a:spcBef>
              <a:spcAft>
                <a:spcPts val="600"/>
              </a:spcAft>
              <a:buClrTx/>
              <a:buSzTx/>
              <a:buFontTx/>
              <a:buNone/>
              <a:tabLst/>
              <a:defRPr/>
            </a:pPr>
            <a:r>
              <a:rPr kumimoji="0" lang="fr-CA"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Crédit images:</a:t>
            </a:r>
          </a:p>
          <a:p>
            <a:pPr marL="0" marR="0" lvl="0" indent="0" algn="l" defTabSz="914400" rtl="0" eaLnBrk="1" fontAlgn="auto" latinLnBrk="0" hangingPunct="1">
              <a:spcBef>
                <a:spcPts val="0"/>
              </a:spcBef>
              <a:spcAft>
                <a:spcPts val="600"/>
              </a:spcAft>
              <a:buClrTx/>
              <a:buSzTx/>
              <a:buFontTx/>
              <a:buNone/>
              <a:tabLst/>
              <a:defRPr/>
            </a:pPr>
            <a:r>
              <a:rPr kumimoji="0" lang="fr-CA"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www.freepick.com</a:t>
            </a:r>
          </a:p>
        </p:txBody>
      </p:sp>
      <p:sp>
        <p:nvSpPr>
          <p:cNvPr id="2" name="ZoneTexte 1">
            <a:hlinkClick r:id="rId3" action="ppaction://hlinksldjump"/>
            <a:extLst>
              <a:ext uri="{FF2B5EF4-FFF2-40B4-BE49-F238E27FC236}">
                <a16:creationId xmlns:a16="http://schemas.microsoft.com/office/drawing/2014/main" id="{C8B833A7-3DA4-44A1-926C-88FE5CAC3CA5}"/>
              </a:ext>
            </a:extLst>
          </p:cNvPr>
          <p:cNvSpPr txBox="1"/>
          <p:nvPr/>
        </p:nvSpPr>
        <p:spPr>
          <a:xfrm>
            <a:off x="251520" y="116632"/>
            <a:ext cx="1368152" cy="369332"/>
          </a:xfrm>
          <a:prstGeom prst="rect">
            <a:avLst/>
          </a:prstGeom>
          <a:solidFill>
            <a:srgbClr val="FFF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A" sz="1800" b="0" i="0" u="none" strike="noStrike" kern="0" cap="none" spc="0" normalizeH="0" baseline="0" noProof="0" dirty="0">
                <a:ln>
                  <a:noFill/>
                </a:ln>
                <a:solidFill>
                  <a:prstClr val="black"/>
                </a:solidFill>
                <a:effectLst/>
                <a:uLnTx/>
                <a:uFillTx/>
              </a:rPr>
              <a:t>Table des matières</a:t>
            </a:r>
          </a:p>
        </p:txBody>
      </p:sp>
    </p:spTree>
    <p:extLst>
      <p:ext uri="{BB962C8B-B14F-4D97-AF65-F5344CB8AC3E}">
        <p14:creationId xmlns:p14="http://schemas.microsoft.com/office/powerpoint/2010/main" val="28967287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309B81C-FF2A-41B2-AB9B-59EF78388C0D}"/>
              </a:ext>
            </a:extLst>
          </p:cNvPr>
          <p:cNvSpPr>
            <a:spLocks noGrp="1"/>
          </p:cNvSpPr>
          <p:nvPr>
            <p:ph type="title"/>
          </p:nvPr>
        </p:nvSpPr>
        <p:spPr>
          <a:xfrm>
            <a:off x="432054" y="238539"/>
            <a:ext cx="8263890" cy="1434415"/>
          </a:xfrm>
        </p:spPr>
        <p:txBody>
          <a:bodyPr anchor="b">
            <a:normAutofit/>
          </a:bodyPr>
          <a:lstStyle/>
          <a:p>
            <a:r>
              <a:rPr lang="fr-CA" sz="4000" b="1" dirty="0">
                <a:latin typeface="Bradley Hand ITC" panose="03070402050302030203" pitchFamily="66" charset="0"/>
              </a:rPr>
              <a:t>10) La partie de basket</a:t>
            </a:r>
          </a:p>
        </p:txBody>
      </p:sp>
      <p:sp>
        <p:nvSpPr>
          <p:cNvPr id="18"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054" y="1817073"/>
            <a:ext cx="8263890" cy="18288"/>
          </a:xfrm>
          <a:custGeom>
            <a:avLst/>
            <a:gdLst>
              <a:gd name="connsiteX0" fmla="*/ 0 w 8263890"/>
              <a:gd name="connsiteY0" fmla="*/ 0 h 18288"/>
              <a:gd name="connsiteX1" fmla="*/ 440741 w 8263890"/>
              <a:gd name="connsiteY1" fmla="*/ 0 h 18288"/>
              <a:gd name="connsiteX2" fmla="*/ 1212037 w 8263890"/>
              <a:gd name="connsiteY2" fmla="*/ 0 h 18288"/>
              <a:gd name="connsiteX3" fmla="*/ 1652778 w 8263890"/>
              <a:gd name="connsiteY3" fmla="*/ 0 h 18288"/>
              <a:gd name="connsiteX4" fmla="*/ 2258797 w 8263890"/>
              <a:gd name="connsiteY4" fmla="*/ 0 h 18288"/>
              <a:gd name="connsiteX5" fmla="*/ 3112732 w 8263890"/>
              <a:gd name="connsiteY5" fmla="*/ 0 h 18288"/>
              <a:gd name="connsiteX6" fmla="*/ 3801389 w 8263890"/>
              <a:gd name="connsiteY6" fmla="*/ 0 h 18288"/>
              <a:gd name="connsiteX7" fmla="*/ 4572686 w 8263890"/>
              <a:gd name="connsiteY7" fmla="*/ 0 h 18288"/>
              <a:gd name="connsiteX8" fmla="*/ 5178704 w 8263890"/>
              <a:gd name="connsiteY8" fmla="*/ 0 h 18288"/>
              <a:gd name="connsiteX9" fmla="*/ 5867362 w 8263890"/>
              <a:gd name="connsiteY9" fmla="*/ 0 h 18288"/>
              <a:gd name="connsiteX10" fmla="*/ 6721297 w 8263890"/>
              <a:gd name="connsiteY10" fmla="*/ 0 h 18288"/>
              <a:gd name="connsiteX11" fmla="*/ 7244677 w 8263890"/>
              <a:gd name="connsiteY11" fmla="*/ 0 h 18288"/>
              <a:gd name="connsiteX12" fmla="*/ 8263890 w 8263890"/>
              <a:gd name="connsiteY12" fmla="*/ 0 h 18288"/>
              <a:gd name="connsiteX13" fmla="*/ 8263890 w 8263890"/>
              <a:gd name="connsiteY13" fmla="*/ 18288 h 18288"/>
              <a:gd name="connsiteX14" fmla="*/ 7657871 w 8263890"/>
              <a:gd name="connsiteY14" fmla="*/ 18288 h 18288"/>
              <a:gd name="connsiteX15" fmla="*/ 7217131 w 8263890"/>
              <a:gd name="connsiteY15" fmla="*/ 18288 h 18288"/>
              <a:gd name="connsiteX16" fmla="*/ 6528473 w 8263890"/>
              <a:gd name="connsiteY16" fmla="*/ 18288 h 18288"/>
              <a:gd name="connsiteX17" fmla="*/ 6005093 w 8263890"/>
              <a:gd name="connsiteY17" fmla="*/ 18288 h 18288"/>
              <a:gd name="connsiteX18" fmla="*/ 5316436 w 8263890"/>
              <a:gd name="connsiteY18" fmla="*/ 18288 h 18288"/>
              <a:gd name="connsiteX19" fmla="*/ 4627778 w 8263890"/>
              <a:gd name="connsiteY19" fmla="*/ 18288 h 18288"/>
              <a:gd name="connsiteX20" fmla="*/ 3939121 w 8263890"/>
              <a:gd name="connsiteY20" fmla="*/ 18288 h 18288"/>
              <a:gd name="connsiteX21" fmla="*/ 3250463 w 8263890"/>
              <a:gd name="connsiteY21" fmla="*/ 18288 h 18288"/>
              <a:gd name="connsiteX22" fmla="*/ 2644445 w 8263890"/>
              <a:gd name="connsiteY22" fmla="*/ 18288 h 18288"/>
              <a:gd name="connsiteX23" fmla="*/ 1873148 w 8263890"/>
              <a:gd name="connsiteY23" fmla="*/ 18288 h 18288"/>
              <a:gd name="connsiteX24" fmla="*/ 1184491 w 8263890"/>
              <a:gd name="connsiteY24" fmla="*/ 18288 h 18288"/>
              <a:gd name="connsiteX25" fmla="*/ 0 w 8263890"/>
              <a:gd name="connsiteY25" fmla="*/ 18288 h 18288"/>
              <a:gd name="connsiteX26" fmla="*/ 0 w 826389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63890" h="18288" fill="none" extrusionOk="0">
                <a:moveTo>
                  <a:pt x="0" y="0"/>
                </a:moveTo>
                <a:cubicBezTo>
                  <a:pt x="132695" y="-21619"/>
                  <a:pt x="239687" y="17121"/>
                  <a:pt x="440741" y="0"/>
                </a:cubicBezTo>
                <a:cubicBezTo>
                  <a:pt x="641795" y="-17121"/>
                  <a:pt x="1050885" y="3648"/>
                  <a:pt x="1212037" y="0"/>
                </a:cubicBezTo>
                <a:cubicBezTo>
                  <a:pt x="1373189" y="-3648"/>
                  <a:pt x="1448715" y="3647"/>
                  <a:pt x="1652778" y="0"/>
                </a:cubicBezTo>
                <a:cubicBezTo>
                  <a:pt x="1856841" y="-3647"/>
                  <a:pt x="2080068" y="463"/>
                  <a:pt x="2258797" y="0"/>
                </a:cubicBezTo>
                <a:cubicBezTo>
                  <a:pt x="2437526" y="-463"/>
                  <a:pt x="2823639" y="13678"/>
                  <a:pt x="3112732" y="0"/>
                </a:cubicBezTo>
                <a:cubicBezTo>
                  <a:pt x="3401825" y="-13678"/>
                  <a:pt x="3534840" y="13645"/>
                  <a:pt x="3801389" y="0"/>
                </a:cubicBezTo>
                <a:cubicBezTo>
                  <a:pt x="4067938" y="-13645"/>
                  <a:pt x="4320345" y="15127"/>
                  <a:pt x="4572686" y="0"/>
                </a:cubicBezTo>
                <a:cubicBezTo>
                  <a:pt x="4825027" y="-15127"/>
                  <a:pt x="4945005" y="25540"/>
                  <a:pt x="5178704" y="0"/>
                </a:cubicBezTo>
                <a:cubicBezTo>
                  <a:pt x="5412403" y="-25540"/>
                  <a:pt x="5690098" y="-18134"/>
                  <a:pt x="5867362" y="0"/>
                </a:cubicBezTo>
                <a:cubicBezTo>
                  <a:pt x="6044626" y="18134"/>
                  <a:pt x="6510434" y="12200"/>
                  <a:pt x="6721297" y="0"/>
                </a:cubicBezTo>
                <a:cubicBezTo>
                  <a:pt x="6932160" y="-12200"/>
                  <a:pt x="6996768" y="-23642"/>
                  <a:pt x="7244677" y="0"/>
                </a:cubicBezTo>
                <a:cubicBezTo>
                  <a:pt x="7492586" y="23642"/>
                  <a:pt x="7934676" y="-13985"/>
                  <a:pt x="8263890" y="0"/>
                </a:cubicBezTo>
                <a:cubicBezTo>
                  <a:pt x="8263758" y="7702"/>
                  <a:pt x="8263678" y="13511"/>
                  <a:pt x="8263890" y="18288"/>
                </a:cubicBezTo>
                <a:cubicBezTo>
                  <a:pt x="7993232" y="36777"/>
                  <a:pt x="7941048" y="37235"/>
                  <a:pt x="7657871" y="18288"/>
                </a:cubicBezTo>
                <a:cubicBezTo>
                  <a:pt x="7374694" y="-659"/>
                  <a:pt x="7357901" y="27115"/>
                  <a:pt x="7217131" y="18288"/>
                </a:cubicBezTo>
                <a:cubicBezTo>
                  <a:pt x="7076361" y="9461"/>
                  <a:pt x="6750288" y="12871"/>
                  <a:pt x="6528473" y="18288"/>
                </a:cubicBezTo>
                <a:cubicBezTo>
                  <a:pt x="6306658" y="23705"/>
                  <a:pt x="6190754" y="7680"/>
                  <a:pt x="6005093" y="18288"/>
                </a:cubicBezTo>
                <a:cubicBezTo>
                  <a:pt x="5819432" y="28896"/>
                  <a:pt x="5546952" y="-12361"/>
                  <a:pt x="5316436" y="18288"/>
                </a:cubicBezTo>
                <a:cubicBezTo>
                  <a:pt x="5085920" y="48937"/>
                  <a:pt x="4901184" y="-12240"/>
                  <a:pt x="4627778" y="18288"/>
                </a:cubicBezTo>
                <a:cubicBezTo>
                  <a:pt x="4354372" y="48816"/>
                  <a:pt x="4214630" y="-13991"/>
                  <a:pt x="3939121" y="18288"/>
                </a:cubicBezTo>
                <a:cubicBezTo>
                  <a:pt x="3663612" y="50567"/>
                  <a:pt x="3506324" y="3580"/>
                  <a:pt x="3250463" y="18288"/>
                </a:cubicBezTo>
                <a:cubicBezTo>
                  <a:pt x="2994602" y="32996"/>
                  <a:pt x="2861728" y="-9499"/>
                  <a:pt x="2644445" y="18288"/>
                </a:cubicBezTo>
                <a:cubicBezTo>
                  <a:pt x="2427162" y="46075"/>
                  <a:pt x="2042611" y="13599"/>
                  <a:pt x="1873148" y="18288"/>
                </a:cubicBezTo>
                <a:cubicBezTo>
                  <a:pt x="1703685" y="22977"/>
                  <a:pt x="1339953" y="-3538"/>
                  <a:pt x="1184491" y="18288"/>
                </a:cubicBezTo>
                <a:cubicBezTo>
                  <a:pt x="1029029" y="40114"/>
                  <a:pt x="545454" y="-34757"/>
                  <a:pt x="0" y="18288"/>
                </a:cubicBezTo>
                <a:cubicBezTo>
                  <a:pt x="129" y="13298"/>
                  <a:pt x="-675" y="6857"/>
                  <a:pt x="0" y="0"/>
                </a:cubicBezTo>
                <a:close/>
              </a:path>
              <a:path w="8263890" h="18288" stroke="0" extrusionOk="0">
                <a:moveTo>
                  <a:pt x="0" y="0"/>
                </a:moveTo>
                <a:cubicBezTo>
                  <a:pt x="130467" y="-29280"/>
                  <a:pt x="387585" y="-4005"/>
                  <a:pt x="606019" y="0"/>
                </a:cubicBezTo>
                <a:cubicBezTo>
                  <a:pt x="824453" y="4005"/>
                  <a:pt x="835548" y="-20252"/>
                  <a:pt x="1046759" y="0"/>
                </a:cubicBezTo>
                <a:cubicBezTo>
                  <a:pt x="1257970" y="20252"/>
                  <a:pt x="1502872" y="9763"/>
                  <a:pt x="1900695" y="0"/>
                </a:cubicBezTo>
                <a:cubicBezTo>
                  <a:pt x="2298518" y="-9763"/>
                  <a:pt x="2343371" y="-6405"/>
                  <a:pt x="2506713" y="0"/>
                </a:cubicBezTo>
                <a:cubicBezTo>
                  <a:pt x="2670055" y="6405"/>
                  <a:pt x="2979009" y="5003"/>
                  <a:pt x="3112732" y="0"/>
                </a:cubicBezTo>
                <a:cubicBezTo>
                  <a:pt x="3246455" y="-5003"/>
                  <a:pt x="3746263" y="-32866"/>
                  <a:pt x="3966667" y="0"/>
                </a:cubicBezTo>
                <a:cubicBezTo>
                  <a:pt x="4187071" y="32866"/>
                  <a:pt x="4321903" y="10932"/>
                  <a:pt x="4490047" y="0"/>
                </a:cubicBezTo>
                <a:cubicBezTo>
                  <a:pt x="4658191" y="-10932"/>
                  <a:pt x="5156649" y="3968"/>
                  <a:pt x="5343982" y="0"/>
                </a:cubicBezTo>
                <a:cubicBezTo>
                  <a:pt x="5531315" y="-3968"/>
                  <a:pt x="5822952" y="-4181"/>
                  <a:pt x="6197918" y="0"/>
                </a:cubicBezTo>
                <a:cubicBezTo>
                  <a:pt x="6572884" y="4181"/>
                  <a:pt x="6555799" y="11241"/>
                  <a:pt x="6886575" y="0"/>
                </a:cubicBezTo>
                <a:cubicBezTo>
                  <a:pt x="7217351" y="-11241"/>
                  <a:pt x="7933003" y="-65177"/>
                  <a:pt x="8263890" y="0"/>
                </a:cubicBezTo>
                <a:cubicBezTo>
                  <a:pt x="8263902" y="8833"/>
                  <a:pt x="8264430" y="9830"/>
                  <a:pt x="8263890" y="18288"/>
                </a:cubicBezTo>
                <a:cubicBezTo>
                  <a:pt x="8052286" y="36306"/>
                  <a:pt x="7977520" y="21056"/>
                  <a:pt x="7823149" y="18288"/>
                </a:cubicBezTo>
                <a:cubicBezTo>
                  <a:pt x="7668778" y="15520"/>
                  <a:pt x="7319003" y="13335"/>
                  <a:pt x="6969214" y="18288"/>
                </a:cubicBezTo>
                <a:cubicBezTo>
                  <a:pt x="6619425" y="23241"/>
                  <a:pt x="6559264" y="30868"/>
                  <a:pt x="6445834" y="18288"/>
                </a:cubicBezTo>
                <a:cubicBezTo>
                  <a:pt x="6332404" y="5708"/>
                  <a:pt x="6025073" y="41910"/>
                  <a:pt x="5757177" y="18288"/>
                </a:cubicBezTo>
                <a:cubicBezTo>
                  <a:pt x="5489281" y="-5334"/>
                  <a:pt x="5230964" y="-5750"/>
                  <a:pt x="4903241" y="18288"/>
                </a:cubicBezTo>
                <a:cubicBezTo>
                  <a:pt x="4575518" y="42326"/>
                  <a:pt x="4453671" y="-3773"/>
                  <a:pt x="4214584" y="18288"/>
                </a:cubicBezTo>
                <a:cubicBezTo>
                  <a:pt x="3975497" y="40349"/>
                  <a:pt x="3957763" y="4135"/>
                  <a:pt x="3773843" y="18288"/>
                </a:cubicBezTo>
                <a:cubicBezTo>
                  <a:pt x="3589923" y="32441"/>
                  <a:pt x="3405929" y="13388"/>
                  <a:pt x="3250463" y="18288"/>
                </a:cubicBezTo>
                <a:cubicBezTo>
                  <a:pt x="3094997" y="23188"/>
                  <a:pt x="2585101" y="44826"/>
                  <a:pt x="2396528" y="18288"/>
                </a:cubicBezTo>
                <a:cubicBezTo>
                  <a:pt x="2207955" y="-8250"/>
                  <a:pt x="1995162" y="45968"/>
                  <a:pt x="1707871" y="18288"/>
                </a:cubicBezTo>
                <a:cubicBezTo>
                  <a:pt x="1420580" y="-9392"/>
                  <a:pt x="1342632" y="17016"/>
                  <a:pt x="1184491" y="18288"/>
                </a:cubicBezTo>
                <a:cubicBezTo>
                  <a:pt x="1026350" y="19560"/>
                  <a:pt x="418970" y="-40101"/>
                  <a:pt x="0" y="18288"/>
                </a:cubicBezTo>
                <a:cubicBezTo>
                  <a:pt x="74" y="14054"/>
                  <a:pt x="-46" y="6997"/>
                  <a:pt x="0" y="0"/>
                </a:cubicBezTo>
                <a:close/>
              </a:path>
            </a:pathLst>
          </a:custGeom>
          <a:solidFill>
            <a:srgbClr val="FFDE0C"/>
          </a:solidFill>
          <a:ln w="38100" cap="rnd">
            <a:solidFill>
              <a:srgbClr val="FFDE0C"/>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B4B9331C-FBA1-4529-A095-DF0E8C7BC38A}"/>
              </a:ext>
            </a:extLst>
          </p:cNvPr>
          <p:cNvSpPr>
            <a:spLocks noGrp="1"/>
          </p:cNvSpPr>
          <p:nvPr>
            <p:ph idx="1"/>
          </p:nvPr>
        </p:nvSpPr>
        <p:spPr>
          <a:xfrm>
            <a:off x="429369" y="2071316"/>
            <a:ext cx="5035164" cy="4119172"/>
          </a:xfrm>
        </p:spPr>
        <p:txBody>
          <a:bodyPr anchor="t">
            <a:normAutofit lnSpcReduction="10000"/>
          </a:bodyPr>
          <a:lstStyle/>
          <a:p>
            <a:pPr marL="0" indent="0">
              <a:lnSpc>
                <a:spcPct val="100000"/>
              </a:lnSpc>
              <a:buNone/>
            </a:pPr>
            <a:r>
              <a:rPr lang="fr-CA" sz="1400" b="1" dirty="0">
                <a:latin typeface="Arial" panose="020B0604020202020204" pitchFamily="34" charset="0"/>
                <a:cs typeface="Arial" panose="020B0604020202020204" pitchFamily="34" charset="0"/>
              </a:rPr>
              <a:t>But:  </a:t>
            </a:r>
            <a:r>
              <a:rPr lang="fr-CA" sz="1400" dirty="0">
                <a:latin typeface="Arial" panose="020B0604020202020204" pitchFamily="34" charset="0"/>
                <a:cs typeface="Arial" panose="020B0604020202020204" pitchFamily="34" charset="0"/>
              </a:rPr>
              <a:t>Distinguer les voyelle o fermé et o ouvert.</a:t>
            </a:r>
          </a:p>
          <a:p>
            <a:pPr marL="0" indent="0">
              <a:lnSpc>
                <a:spcPct val="100000"/>
              </a:lnSpc>
              <a:buNone/>
            </a:pPr>
            <a:r>
              <a:rPr lang="fr-CA" sz="1400" b="1" dirty="0">
                <a:latin typeface="Arial" panose="020B0604020202020204" pitchFamily="34" charset="0"/>
                <a:cs typeface="Arial" panose="020B0604020202020204" pitchFamily="34" charset="0"/>
              </a:rPr>
              <a:t>Contexte. :  </a:t>
            </a:r>
            <a:r>
              <a:rPr lang="fr-CA" sz="1400" dirty="0">
                <a:latin typeface="Arial" panose="020B0604020202020204" pitchFamily="34" charset="0"/>
                <a:cs typeface="Arial" panose="020B0604020202020204" pitchFamily="34" charset="0"/>
              </a:rPr>
              <a:t>Lili confond souvent les mots qui contiennent les sons: o fermé et o ouvert. </a:t>
            </a:r>
          </a:p>
          <a:p>
            <a:pPr marL="0" indent="0">
              <a:lnSpc>
                <a:spcPct val="100000"/>
              </a:lnSpc>
              <a:buNone/>
            </a:pPr>
            <a:r>
              <a:rPr lang="fr-CA" sz="1400" dirty="0">
                <a:latin typeface="Arial" panose="020B0604020202020204" pitchFamily="34" charset="0"/>
                <a:cs typeface="Arial" panose="020B0604020202020204" pitchFamily="34" charset="0"/>
              </a:rPr>
              <a:t>Elle révise ses devoirs.  Peux-tu l’aider à identifier si le mot se prononce avec le son: </a:t>
            </a:r>
            <a:r>
              <a:rPr lang="fr-CA" sz="1400" i="1" dirty="0">
                <a:latin typeface="Arial" panose="020B0604020202020204" pitchFamily="34" charset="0"/>
                <a:cs typeface="Arial" panose="020B0604020202020204" pitchFamily="34" charset="0"/>
              </a:rPr>
              <a:t>o (codé côté) </a:t>
            </a:r>
            <a:r>
              <a:rPr lang="fr-CA" sz="1400" dirty="0">
                <a:latin typeface="Arial" panose="020B0604020202020204" pitchFamily="34" charset="0"/>
                <a:cs typeface="Arial" panose="020B0604020202020204" pitchFamily="34" charset="0"/>
              </a:rPr>
              <a:t>et le </a:t>
            </a:r>
            <a:r>
              <a:rPr lang="fr-CA" sz="1400" i="1" dirty="0">
                <a:latin typeface="Arial" panose="020B0604020202020204" pitchFamily="34" charset="0"/>
                <a:cs typeface="Arial" panose="020B0604020202020204" pitchFamily="34" charset="0"/>
              </a:rPr>
              <a:t>o (codé  menton) </a:t>
            </a:r>
            <a:r>
              <a:rPr lang="fr-CA" sz="1400" dirty="0">
                <a:latin typeface="Arial" panose="020B0604020202020204" pitchFamily="34" charset="0"/>
                <a:cs typeface="Arial" panose="020B0604020202020204" pitchFamily="34" charset="0"/>
              </a:rPr>
              <a:t>?  Elle a hâte d’aller jouer au basket avec son ami.    Pour se motiver, à chaque fois qu’elle a une bonne réponse, elle gagne un ballon.  Quand elle aura terminé, elle pourra jouer une partie.  </a:t>
            </a:r>
          </a:p>
          <a:p>
            <a:pPr marL="0" indent="0">
              <a:lnSpc>
                <a:spcPct val="100000"/>
              </a:lnSpc>
              <a:buNone/>
            </a:pPr>
            <a:r>
              <a:rPr lang="fr-CA" sz="1400" b="1" dirty="0">
                <a:latin typeface="Arial" panose="020B0604020202020204" pitchFamily="34" charset="0"/>
                <a:cs typeface="Arial" panose="020B0604020202020204" pitchFamily="34" charset="0"/>
              </a:rPr>
              <a:t>Consigne: </a:t>
            </a:r>
            <a:r>
              <a:rPr lang="fr-CA" sz="1400" dirty="0">
                <a:latin typeface="Arial" panose="020B0604020202020204" pitchFamily="34" charset="0"/>
                <a:cs typeface="Arial" panose="020B0604020202020204" pitchFamily="34" charset="0"/>
              </a:rPr>
              <a:t>Regardez chaque photo.  L’adulte code le mot..  L’enfant doit dire s’il voit et entend le o fermé  ou le o ouvert en sélectionnant la porte fermée ou porte ouverte.   Un ballon se cache derrière la bonne porte.   Une fois l’exercice terminé, vous pouvez jouer une partie de basket en sélectionnant un ballon numéroté.  </a:t>
            </a:r>
          </a:p>
          <a:p>
            <a:pPr marL="0" indent="0">
              <a:lnSpc>
                <a:spcPct val="100000"/>
              </a:lnSpc>
              <a:buNone/>
            </a:pPr>
            <a:r>
              <a:rPr lang="fr-CA" sz="1400" b="1" dirty="0">
                <a:latin typeface="Arial" panose="020B0604020202020204" pitchFamily="34" charset="0"/>
                <a:cs typeface="Arial" panose="020B0604020202020204" pitchFamily="34" charset="0"/>
              </a:rPr>
              <a:t>Mots cibles</a:t>
            </a:r>
            <a:r>
              <a:rPr lang="fr-CA" sz="1400" dirty="0">
                <a:latin typeface="Arial" panose="020B0604020202020204" pitchFamily="34" charset="0"/>
                <a:cs typeface="Arial" panose="020B0604020202020204" pitchFamily="34" charset="0"/>
              </a:rPr>
              <a:t>: bateau, botte, bol, château, tomate, pot, vélo, orange</a:t>
            </a:r>
          </a:p>
          <a:p>
            <a:pPr marL="0" indent="0">
              <a:lnSpc>
                <a:spcPct val="100000"/>
              </a:lnSpc>
              <a:buNone/>
            </a:pPr>
            <a:endParaRPr lang="fr-CA" sz="1100" dirty="0">
              <a:latin typeface="Agency FB" panose="020B0503020202020204" pitchFamily="34" charset="0"/>
            </a:endParaRPr>
          </a:p>
          <a:p>
            <a:pPr marL="0" indent="0">
              <a:lnSpc>
                <a:spcPct val="100000"/>
              </a:lnSpc>
              <a:buNone/>
            </a:pPr>
            <a:endParaRPr lang="fr-CA" sz="1100" dirty="0">
              <a:latin typeface="Agency FB" panose="020B0503020202020204" pitchFamily="34" charset="0"/>
            </a:endParaRPr>
          </a:p>
          <a:p>
            <a:pPr marL="0" indent="0">
              <a:lnSpc>
                <a:spcPct val="100000"/>
              </a:lnSpc>
              <a:buNone/>
            </a:pPr>
            <a:endParaRPr lang="fr-CA" sz="1100" dirty="0"/>
          </a:p>
          <a:p>
            <a:pPr marL="0" indent="0">
              <a:lnSpc>
                <a:spcPct val="100000"/>
              </a:lnSpc>
              <a:buNone/>
            </a:pPr>
            <a:endParaRPr lang="fr-CA" sz="1100" dirty="0"/>
          </a:p>
        </p:txBody>
      </p:sp>
      <p:pic>
        <p:nvPicPr>
          <p:cNvPr id="4" name="Image 3" descr="Une image contenant jeu, sport, basket-ball, moniteur&#10;&#10;Description générée automatiquement">
            <a:extLst>
              <a:ext uri="{FF2B5EF4-FFF2-40B4-BE49-F238E27FC236}">
                <a16:creationId xmlns:a16="http://schemas.microsoft.com/office/drawing/2014/main" id="{64612608-0E93-4D66-B8A6-4EEE57F936CB}"/>
              </a:ext>
            </a:extLst>
          </p:cNvPr>
          <p:cNvPicPr>
            <a:picLocks noChangeAspect="1"/>
          </p:cNvPicPr>
          <p:nvPr/>
        </p:nvPicPr>
        <p:blipFill rotWithShape="1">
          <a:blip r:embed="rId2"/>
          <a:srcRect l="26550" r="18500" b="-2"/>
          <a:stretch/>
        </p:blipFill>
        <p:spPr>
          <a:xfrm>
            <a:off x="7092279" y="2093976"/>
            <a:ext cx="1620261" cy="2245559"/>
          </a:xfrm>
          <a:prstGeom prst="rect">
            <a:avLst/>
          </a:prstGeom>
        </p:spPr>
      </p:pic>
      <p:pic>
        <p:nvPicPr>
          <p:cNvPr id="7" name="Image 6">
            <a:hlinkClick r:id="rId3" action="ppaction://hlinksldjump"/>
            <a:extLst>
              <a:ext uri="{FF2B5EF4-FFF2-40B4-BE49-F238E27FC236}">
                <a16:creationId xmlns:a16="http://schemas.microsoft.com/office/drawing/2014/main" id="{10DDB24B-2BD7-43A3-B632-CAF99FAAEA15}"/>
              </a:ext>
            </a:extLst>
          </p:cNvPr>
          <p:cNvPicPr>
            <a:picLocks noChangeAspect="1"/>
          </p:cNvPicPr>
          <p:nvPr/>
        </p:nvPicPr>
        <p:blipFill rotWithShape="1">
          <a:blip r:embed="rId4"/>
          <a:srcRect l="5088" r="5700" b="-4"/>
          <a:stretch/>
        </p:blipFill>
        <p:spPr>
          <a:xfrm>
            <a:off x="6804248" y="11558"/>
            <a:ext cx="1256441" cy="1733455"/>
          </a:xfrm>
          <a:prstGeom prst="rect">
            <a:avLst/>
          </a:prstGeom>
        </p:spPr>
      </p:pic>
      <p:sp>
        <p:nvSpPr>
          <p:cNvPr id="5" name="ZoneTexte 4">
            <a:hlinkClick r:id="rId5" action="ppaction://hlinksldjump"/>
            <a:extLst>
              <a:ext uri="{FF2B5EF4-FFF2-40B4-BE49-F238E27FC236}">
                <a16:creationId xmlns:a16="http://schemas.microsoft.com/office/drawing/2014/main" id="{FA12CFAB-90E5-49A1-9288-0D2B8B3AC78A}"/>
              </a:ext>
            </a:extLst>
          </p:cNvPr>
          <p:cNvSpPr txBox="1"/>
          <p:nvPr/>
        </p:nvSpPr>
        <p:spPr>
          <a:xfrm>
            <a:off x="251520" y="116632"/>
            <a:ext cx="1368152" cy="369332"/>
          </a:xfrm>
          <a:prstGeom prst="rect">
            <a:avLst/>
          </a:prstGeom>
          <a:solidFill>
            <a:srgbClr val="FFF3D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A" sz="1800" b="0" i="0" u="none" strike="noStrike" kern="0" cap="none" spc="0" normalizeH="0" baseline="0" noProof="0" dirty="0">
                <a:ln>
                  <a:noFill/>
                </a:ln>
                <a:solidFill>
                  <a:prstClr val="black"/>
                </a:solidFill>
                <a:effectLst/>
                <a:uLnTx/>
                <a:uFillTx/>
              </a:rPr>
              <a:t>Table des matières</a:t>
            </a:r>
          </a:p>
        </p:txBody>
      </p:sp>
    </p:spTree>
    <p:extLst>
      <p:ext uri="{BB962C8B-B14F-4D97-AF65-F5344CB8AC3E}">
        <p14:creationId xmlns:p14="http://schemas.microsoft.com/office/powerpoint/2010/main" val="33551264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BAB4AB"/>
        </a:solidFill>
        <a:effectLst/>
      </p:bgPr>
    </p:bg>
    <p:spTree>
      <p:nvGrpSpPr>
        <p:cNvPr id="1" name=""/>
        <p:cNvGrpSpPr/>
        <p:nvPr/>
      </p:nvGrpSpPr>
      <p:grpSpPr>
        <a:xfrm>
          <a:off x="0" y="0"/>
          <a:ext cx="0" cy="0"/>
          <a:chOff x="0" y="0"/>
          <a:chExt cx="0" cy="0"/>
        </a:xfrm>
      </p:grpSpPr>
      <p:pic>
        <p:nvPicPr>
          <p:cNvPr id="26" name="Image 25">
            <a:extLst>
              <a:ext uri="{FF2B5EF4-FFF2-40B4-BE49-F238E27FC236}">
                <a16:creationId xmlns:a16="http://schemas.microsoft.com/office/drawing/2014/main" id="{291E4488-8C07-4E5D-A64A-361F11331F5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806" b="94839" l="9143" r="89143">
                        <a14:foregroundMark x1="52571" y1="94839" x2="52571" y2="94839"/>
                        <a14:foregroundMark x1="52000" y1="5806" x2="52000" y2="5806"/>
                      </a14:backgroundRemoval>
                    </a14:imgEffect>
                  </a14:imgLayer>
                </a14:imgProps>
              </a:ext>
            </a:extLst>
          </a:blip>
          <a:stretch>
            <a:fillRect/>
          </a:stretch>
        </p:blipFill>
        <p:spPr>
          <a:xfrm>
            <a:off x="2051720" y="6021288"/>
            <a:ext cx="755039" cy="668749"/>
          </a:xfrm>
          <a:prstGeom prst="rect">
            <a:avLst/>
          </a:prstGeom>
        </p:spPr>
      </p:pic>
      <p:sp>
        <p:nvSpPr>
          <p:cNvPr id="2" name="Rectangle à coins arrondis 1"/>
          <p:cNvSpPr/>
          <p:nvPr/>
        </p:nvSpPr>
        <p:spPr>
          <a:xfrm>
            <a:off x="3104250" y="390491"/>
            <a:ext cx="2809142" cy="4470888"/>
          </a:xfrm>
          <a:prstGeom prst="roundRect">
            <a:avLst/>
          </a:prstGeom>
          <a:solidFill>
            <a:schemeClr val="bg1"/>
          </a:solidFill>
          <a:ln w="38100">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882625" y="2224490"/>
            <a:ext cx="1298502" cy="802890"/>
          </a:xfrm>
          <a:prstGeom prst="rect">
            <a:avLst/>
          </a:prstGeom>
        </p:spPr>
      </p:pic>
      <p:pic>
        <p:nvPicPr>
          <p:cNvPr id="16" name="Image 15">
            <a:extLst>
              <a:ext uri="{FF2B5EF4-FFF2-40B4-BE49-F238E27FC236}">
                <a16:creationId xmlns:a16="http://schemas.microsoft.com/office/drawing/2014/main" id="{D6B8F040-02E0-4FA5-9150-6A9CE3B1EA78}"/>
              </a:ext>
            </a:extLst>
          </p:cNvPr>
          <p:cNvPicPr>
            <a:picLocks noChangeAspect="1"/>
          </p:cNvPicPr>
          <p:nvPr/>
        </p:nvPicPr>
        <p:blipFill>
          <a:blip r:embed="rId5"/>
          <a:stretch>
            <a:fillRect/>
          </a:stretch>
        </p:blipFill>
        <p:spPr>
          <a:xfrm>
            <a:off x="1375685" y="4533900"/>
            <a:ext cx="1743075" cy="2324100"/>
          </a:xfrm>
          <a:prstGeom prst="rect">
            <a:avLst/>
          </a:prstGeom>
        </p:spPr>
      </p:pic>
      <p:pic>
        <p:nvPicPr>
          <p:cNvPr id="24" name="Image 23">
            <a:extLst>
              <a:ext uri="{FF2B5EF4-FFF2-40B4-BE49-F238E27FC236}">
                <a16:creationId xmlns:a16="http://schemas.microsoft.com/office/drawing/2014/main" id="{7DBAF1F0-0DFB-4528-A3D4-5325B1AEE0A2}"/>
              </a:ext>
            </a:extLst>
          </p:cNvPr>
          <p:cNvPicPr>
            <a:picLocks noChangeAspect="1"/>
          </p:cNvPicPr>
          <p:nvPr/>
        </p:nvPicPr>
        <p:blipFill>
          <a:blip r:embed="rId6"/>
          <a:stretch>
            <a:fillRect/>
          </a:stretch>
        </p:blipFill>
        <p:spPr>
          <a:xfrm>
            <a:off x="6428039" y="4533900"/>
            <a:ext cx="1468335" cy="2269244"/>
          </a:xfrm>
          <a:prstGeom prst="rect">
            <a:avLst/>
          </a:prstGeom>
        </p:spPr>
      </p:pic>
      <p:sp>
        <p:nvSpPr>
          <p:cNvPr id="7" name="ZoneTexte 6">
            <a:hlinkClick r:id="rId7" action="ppaction://hlinksldjump"/>
            <a:extLst>
              <a:ext uri="{FF2B5EF4-FFF2-40B4-BE49-F238E27FC236}">
                <a16:creationId xmlns:a16="http://schemas.microsoft.com/office/drawing/2014/main" id="{C022A746-0733-448F-AE1A-2106EB8CF259}"/>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kern="0" dirty="0">
                <a:solidFill>
                  <a:prstClr val="black"/>
                </a:solidFill>
                <a:latin typeface="The Hand"/>
              </a:rPr>
              <a:t>Table des matières</a:t>
            </a:r>
          </a:p>
        </p:txBody>
      </p:sp>
    </p:spTree>
    <p:extLst>
      <p:ext uri="{BB962C8B-B14F-4D97-AF65-F5344CB8AC3E}">
        <p14:creationId xmlns:p14="http://schemas.microsoft.com/office/powerpoint/2010/main" val="16805613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BAB4AB"/>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C10B9FD-AD12-4F1F-B86C-9500C1B3E1C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806" b="94839" l="9143" r="89143">
                        <a14:foregroundMark x1="52571" y1="94839" x2="52571" y2="94839"/>
                        <a14:foregroundMark x1="52000" y1="5806" x2="52000" y2="5806"/>
                      </a14:backgroundRemoval>
                    </a14:imgEffect>
                  </a14:imgLayer>
                </a14:imgProps>
              </a:ext>
            </a:extLst>
          </a:blip>
          <a:stretch>
            <a:fillRect/>
          </a:stretch>
        </p:blipFill>
        <p:spPr>
          <a:xfrm>
            <a:off x="6624377" y="5695950"/>
            <a:ext cx="1075658" cy="952726"/>
          </a:xfrm>
          <a:prstGeom prst="rect">
            <a:avLst/>
          </a:prstGeom>
        </p:spPr>
      </p:pic>
      <p:sp>
        <p:nvSpPr>
          <p:cNvPr id="2" name="Rectangle à coins arrondis 1"/>
          <p:cNvSpPr/>
          <p:nvPr/>
        </p:nvSpPr>
        <p:spPr>
          <a:xfrm>
            <a:off x="3144374" y="980728"/>
            <a:ext cx="2809142" cy="4470888"/>
          </a:xfrm>
          <a:prstGeom prst="roundRect">
            <a:avLst/>
          </a:prstGeom>
          <a:solidFill>
            <a:schemeClr val="bg1"/>
          </a:solidFill>
          <a:ln w="38100">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rcRect/>
          <a:stretch/>
        </p:blipFill>
        <p:spPr>
          <a:xfrm>
            <a:off x="3922749" y="2413783"/>
            <a:ext cx="1298502" cy="1604778"/>
          </a:xfrm>
          <a:prstGeom prst="rect">
            <a:avLst/>
          </a:prstGeom>
        </p:spPr>
      </p:pic>
      <p:pic>
        <p:nvPicPr>
          <p:cNvPr id="33" name="Image 32">
            <a:extLst>
              <a:ext uri="{FF2B5EF4-FFF2-40B4-BE49-F238E27FC236}">
                <a16:creationId xmlns:a16="http://schemas.microsoft.com/office/drawing/2014/main" id="{3A178264-24DB-492B-B3B9-A56745436A0D}"/>
              </a:ext>
            </a:extLst>
          </p:cNvPr>
          <p:cNvPicPr>
            <a:picLocks noChangeAspect="1"/>
          </p:cNvPicPr>
          <p:nvPr/>
        </p:nvPicPr>
        <p:blipFill>
          <a:blip r:embed="rId5"/>
          <a:stretch>
            <a:fillRect/>
          </a:stretch>
        </p:blipFill>
        <p:spPr>
          <a:xfrm>
            <a:off x="1164037" y="4533900"/>
            <a:ext cx="1743075" cy="2324100"/>
          </a:xfrm>
          <a:prstGeom prst="rect">
            <a:avLst/>
          </a:prstGeom>
        </p:spPr>
      </p:pic>
      <p:pic>
        <p:nvPicPr>
          <p:cNvPr id="34" name="Image 33">
            <a:extLst>
              <a:ext uri="{FF2B5EF4-FFF2-40B4-BE49-F238E27FC236}">
                <a16:creationId xmlns:a16="http://schemas.microsoft.com/office/drawing/2014/main" id="{A00D77DA-C28A-4102-935F-ABBCE3BAECFE}"/>
              </a:ext>
            </a:extLst>
          </p:cNvPr>
          <p:cNvPicPr>
            <a:picLocks noChangeAspect="1"/>
          </p:cNvPicPr>
          <p:nvPr/>
        </p:nvPicPr>
        <p:blipFill>
          <a:blip r:embed="rId6"/>
          <a:stretch>
            <a:fillRect/>
          </a:stretch>
        </p:blipFill>
        <p:spPr>
          <a:xfrm>
            <a:off x="6428039" y="4533900"/>
            <a:ext cx="1468335" cy="2269244"/>
          </a:xfrm>
          <a:prstGeom prst="rect">
            <a:avLst/>
          </a:prstGeom>
        </p:spPr>
      </p:pic>
      <p:sp>
        <p:nvSpPr>
          <p:cNvPr id="7" name="ZoneTexte 6">
            <a:hlinkClick r:id="rId7" action="ppaction://hlinksldjump"/>
            <a:extLst>
              <a:ext uri="{FF2B5EF4-FFF2-40B4-BE49-F238E27FC236}">
                <a16:creationId xmlns:a16="http://schemas.microsoft.com/office/drawing/2014/main" id="{31B6CC9F-FF2D-4D94-A160-BB074787FC9E}"/>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kern="0" dirty="0">
                <a:solidFill>
                  <a:prstClr val="black"/>
                </a:solidFill>
                <a:latin typeface="The Hand"/>
              </a:rPr>
              <a:t>Table des matières</a:t>
            </a:r>
          </a:p>
        </p:txBody>
      </p:sp>
    </p:spTree>
    <p:extLst>
      <p:ext uri="{BB962C8B-B14F-4D97-AF65-F5344CB8AC3E}">
        <p14:creationId xmlns:p14="http://schemas.microsoft.com/office/powerpoint/2010/main" val="42069107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34"/>
                                        </p:tgtEl>
                                      </p:cBhvr>
                                    </p:animEffect>
                                    <p:set>
                                      <p:cBhvr>
                                        <p:cTn id="7"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BAB4AB"/>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693E8ACE-92BF-4BEB-B5ED-468B7C7B408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806" b="94839" l="9143" r="89143">
                        <a14:foregroundMark x1="52571" y1="94839" x2="52571" y2="94839"/>
                        <a14:foregroundMark x1="52000" y1="5806" x2="52000" y2="5806"/>
                      </a14:backgroundRemoval>
                    </a14:imgEffect>
                  </a14:imgLayer>
                </a14:imgProps>
              </a:ext>
            </a:extLst>
          </a:blip>
          <a:stretch>
            <a:fillRect/>
          </a:stretch>
        </p:blipFill>
        <p:spPr>
          <a:xfrm>
            <a:off x="6596207" y="5487228"/>
            <a:ext cx="1131997" cy="1002625"/>
          </a:xfrm>
          <a:prstGeom prst="rect">
            <a:avLst/>
          </a:prstGeom>
        </p:spPr>
      </p:pic>
      <p:sp>
        <p:nvSpPr>
          <p:cNvPr id="2" name="Rectangle à coins arrondis 1"/>
          <p:cNvSpPr/>
          <p:nvPr/>
        </p:nvSpPr>
        <p:spPr>
          <a:xfrm>
            <a:off x="3144374" y="980728"/>
            <a:ext cx="2809142" cy="4470888"/>
          </a:xfrm>
          <a:prstGeom prst="roundRect">
            <a:avLst/>
          </a:prstGeom>
          <a:solidFill>
            <a:schemeClr val="bg1"/>
          </a:solidFill>
          <a:ln w="38100">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rcRect/>
          <a:stretch/>
        </p:blipFill>
        <p:spPr>
          <a:xfrm>
            <a:off x="3922749" y="2847224"/>
            <a:ext cx="1298502" cy="737894"/>
          </a:xfrm>
          <a:prstGeom prst="rect">
            <a:avLst/>
          </a:prstGeom>
        </p:spPr>
      </p:pic>
      <p:pic>
        <p:nvPicPr>
          <p:cNvPr id="6" name="Image 5">
            <a:extLst>
              <a:ext uri="{FF2B5EF4-FFF2-40B4-BE49-F238E27FC236}">
                <a16:creationId xmlns:a16="http://schemas.microsoft.com/office/drawing/2014/main" id="{097B8994-099B-404E-8F63-59F9C866FF7A}"/>
              </a:ext>
            </a:extLst>
          </p:cNvPr>
          <p:cNvPicPr>
            <a:picLocks noChangeAspect="1"/>
          </p:cNvPicPr>
          <p:nvPr/>
        </p:nvPicPr>
        <p:blipFill>
          <a:blip r:embed="rId5"/>
          <a:stretch>
            <a:fillRect/>
          </a:stretch>
        </p:blipFill>
        <p:spPr>
          <a:xfrm>
            <a:off x="1222405" y="4533900"/>
            <a:ext cx="1743075" cy="2324100"/>
          </a:xfrm>
          <a:prstGeom prst="rect">
            <a:avLst/>
          </a:prstGeom>
        </p:spPr>
      </p:pic>
      <p:pic>
        <p:nvPicPr>
          <p:cNvPr id="7" name="Image 6">
            <a:extLst>
              <a:ext uri="{FF2B5EF4-FFF2-40B4-BE49-F238E27FC236}">
                <a16:creationId xmlns:a16="http://schemas.microsoft.com/office/drawing/2014/main" id="{421672CB-1CF7-4099-9AEB-442C2BA40E32}"/>
              </a:ext>
            </a:extLst>
          </p:cNvPr>
          <p:cNvPicPr>
            <a:picLocks noChangeAspect="1"/>
          </p:cNvPicPr>
          <p:nvPr/>
        </p:nvPicPr>
        <p:blipFill>
          <a:blip r:embed="rId6"/>
          <a:stretch>
            <a:fillRect/>
          </a:stretch>
        </p:blipFill>
        <p:spPr>
          <a:xfrm>
            <a:off x="6428039" y="4533900"/>
            <a:ext cx="1468335" cy="2269244"/>
          </a:xfrm>
          <a:prstGeom prst="rect">
            <a:avLst/>
          </a:prstGeom>
        </p:spPr>
      </p:pic>
      <p:sp>
        <p:nvSpPr>
          <p:cNvPr id="8" name="ZoneTexte 7">
            <a:hlinkClick r:id="rId7" action="ppaction://hlinksldjump"/>
            <a:extLst>
              <a:ext uri="{FF2B5EF4-FFF2-40B4-BE49-F238E27FC236}">
                <a16:creationId xmlns:a16="http://schemas.microsoft.com/office/drawing/2014/main" id="{B9EBBCF8-ACDD-4F68-99DF-84A32E11B491}"/>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kern="0" dirty="0">
                <a:solidFill>
                  <a:prstClr val="black"/>
                </a:solidFill>
                <a:latin typeface="The Hand"/>
              </a:rPr>
              <a:t>Table des matières</a:t>
            </a:r>
          </a:p>
        </p:txBody>
      </p:sp>
    </p:spTree>
    <p:extLst>
      <p:ext uri="{BB962C8B-B14F-4D97-AF65-F5344CB8AC3E}">
        <p14:creationId xmlns:p14="http://schemas.microsoft.com/office/powerpoint/2010/main" val="41285432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rgbClr val="EAB059"/>
          </a:solidFill>
          <a:ln w="6857" cap="flat">
            <a:noFill/>
            <a:prstDash val="solid"/>
            <a:miter/>
          </a:ln>
        </p:spPr>
        <p:txBody>
          <a:bodyPr wrap="square" rtlCol="0" anchor="ctr">
            <a:noAutofit/>
          </a:bodyPr>
          <a:lstStyle/>
          <a:p>
            <a:endParaRPr lang="en-US"/>
          </a:p>
        </p:txBody>
      </p:sp>
      <p:sp>
        <p:nvSpPr>
          <p:cNvPr id="3" name="Sous-titre 2"/>
          <p:cNvSpPr>
            <a:spLocks noGrp="1"/>
          </p:cNvSpPr>
          <p:nvPr>
            <p:ph type="subTitle" idx="1"/>
          </p:nvPr>
        </p:nvSpPr>
        <p:spPr>
          <a:xfrm>
            <a:off x="4216545" y="4312561"/>
            <a:ext cx="4237012" cy="1687815"/>
          </a:xfrm>
        </p:spPr>
        <p:txBody>
          <a:bodyPr anchor="t">
            <a:normAutofit/>
          </a:bodyPr>
          <a:lstStyle/>
          <a:p>
            <a:pPr>
              <a:lnSpc>
                <a:spcPct val="100000"/>
              </a:lnSpc>
            </a:pPr>
            <a:r>
              <a:rPr lang="fr-CA" sz="2200" b="1" dirty="0">
                <a:solidFill>
                  <a:srgbClr val="FBF9F6"/>
                </a:solidFill>
                <a:latin typeface="Bradley Hand ITC" panose="03070402050302030203" pitchFamily="66" charset="0"/>
              </a:rPr>
              <a:t>Exercice 1</a:t>
            </a:r>
          </a:p>
          <a:p>
            <a:pPr>
              <a:lnSpc>
                <a:spcPct val="100000"/>
              </a:lnSpc>
            </a:pPr>
            <a:r>
              <a:rPr lang="fr-CA" sz="2200" b="1" dirty="0">
                <a:solidFill>
                  <a:srgbClr val="FBF9F6"/>
                </a:solidFill>
                <a:latin typeface="Bradley Hand ITC" panose="03070402050302030203" pitchFamily="66" charset="0"/>
              </a:rPr>
              <a:t>A la découverte des voyelles</a:t>
            </a:r>
          </a:p>
          <a:p>
            <a:pPr>
              <a:lnSpc>
                <a:spcPct val="100000"/>
              </a:lnSpc>
            </a:pPr>
            <a:r>
              <a:rPr lang="fr-CA" sz="2200" b="1" dirty="0">
                <a:solidFill>
                  <a:srgbClr val="FBF9F6"/>
                </a:solidFill>
                <a:latin typeface="Bradley Hand ITC" panose="03070402050302030203" pitchFamily="66" charset="0"/>
              </a:rPr>
              <a:t>Apprendre les positions des voyelles</a:t>
            </a:r>
          </a:p>
        </p:txBody>
      </p:sp>
      <p:pic>
        <p:nvPicPr>
          <p:cNvPr id="2" name="Image 1"/>
          <p:cNvPicPr>
            <a:picLocks noChangeAspect="1"/>
          </p:cNvPicPr>
          <p:nvPr/>
        </p:nvPicPr>
        <p:blipFill>
          <a:blip r:embed="rId2"/>
          <a:stretch>
            <a:fillRect/>
          </a:stretch>
        </p:blipFill>
        <p:spPr>
          <a:xfrm>
            <a:off x="573741" y="1649616"/>
            <a:ext cx="2526726" cy="3558768"/>
          </a:xfrm>
          <a:prstGeom prst="rect">
            <a:avLst/>
          </a:prstGeom>
        </p:spPr>
      </p:pic>
      <p:sp>
        <p:nvSpPr>
          <p:cNvPr id="12" name="Rectangle 6">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8261" y="4043302"/>
            <a:ext cx="3977640" cy="27432"/>
          </a:xfrm>
          <a:custGeom>
            <a:avLst/>
            <a:gdLst>
              <a:gd name="connsiteX0" fmla="*/ 0 w 3977640"/>
              <a:gd name="connsiteY0" fmla="*/ 0 h 27432"/>
              <a:gd name="connsiteX1" fmla="*/ 742493 w 3977640"/>
              <a:gd name="connsiteY1" fmla="*/ 0 h 27432"/>
              <a:gd name="connsiteX2" fmla="*/ 1445209 w 3977640"/>
              <a:gd name="connsiteY2" fmla="*/ 0 h 27432"/>
              <a:gd name="connsiteX3" fmla="*/ 2147926 w 3977640"/>
              <a:gd name="connsiteY3" fmla="*/ 0 h 27432"/>
              <a:gd name="connsiteX4" fmla="*/ 2691536 w 3977640"/>
              <a:gd name="connsiteY4" fmla="*/ 0 h 27432"/>
              <a:gd name="connsiteX5" fmla="*/ 327492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227478 w 3977640"/>
              <a:gd name="connsiteY10" fmla="*/ 27432 h 27432"/>
              <a:gd name="connsiteX11" fmla="*/ 1524762 w 3977640"/>
              <a:gd name="connsiteY11" fmla="*/ 27432 h 27432"/>
              <a:gd name="connsiteX12" fmla="*/ 941375 w 3977640"/>
              <a:gd name="connsiteY12" fmla="*/ 27432 h 27432"/>
              <a:gd name="connsiteX13" fmla="*/ 0 w 3977640"/>
              <a:gd name="connsiteY13" fmla="*/ 27432 h 27432"/>
              <a:gd name="connsiteX14" fmla="*/ 0 w 3977640"/>
              <a:gd name="connsiteY14" fmla="*/ 0 h 27432"/>
              <a:gd name="connsiteX0" fmla="*/ 0 w 3977640"/>
              <a:gd name="connsiteY0" fmla="*/ 0 h 27432"/>
              <a:gd name="connsiteX1" fmla="*/ 623164 w 3977640"/>
              <a:gd name="connsiteY1" fmla="*/ 0 h 27432"/>
              <a:gd name="connsiteX2" fmla="*/ 1166774 w 3977640"/>
              <a:gd name="connsiteY2" fmla="*/ 0 h 27432"/>
              <a:gd name="connsiteX3" fmla="*/ 1909267 w 3977640"/>
              <a:gd name="connsiteY3" fmla="*/ 0 h 27432"/>
              <a:gd name="connsiteX4" fmla="*/ 2532431 w 3977640"/>
              <a:gd name="connsiteY4" fmla="*/ 0 h 27432"/>
              <a:gd name="connsiteX5" fmla="*/ 315559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108149 w 3977640"/>
              <a:gd name="connsiteY10" fmla="*/ 27432 h 27432"/>
              <a:gd name="connsiteX11" fmla="*/ 1445209 w 3977640"/>
              <a:gd name="connsiteY11" fmla="*/ 27432 h 27432"/>
              <a:gd name="connsiteX12" fmla="*/ 822046 w 3977640"/>
              <a:gd name="connsiteY12" fmla="*/ 27432 h 27432"/>
              <a:gd name="connsiteX13" fmla="*/ 0 w 3977640"/>
              <a:gd name="connsiteY13" fmla="*/ 27432 h 27432"/>
              <a:gd name="connsiteX14" fmla="*/ 0 w 397764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27432" fill="none" extrusionOk="0">
                <a:moveTo>
                  <a:pt x="0" y="0"/>
                </a:moveTo>
                <a:cubicBezTo>
                  <a:pt x="363914" y="-18877"/>
                  <a:pt x="425952" y="-28373"/>
                  <a:pt x="742493" y="0"/>
                </a:cubicBezTo>
                <a:cubicBezTo>
                  <a:pt x="1042363" y="42731"/>
                  <a:pt x="1224517" y="13877"/>
                  <a:pt x="1445209" y="0"/>
                </a:cubicBezTo>
                <a:cubicBezTo>
                  <a:pt x="1675472" y="7578"/>
                  <a:pt x="1925197" y="-14432"/>
                  <a:pt x="2147926" y="0"/>
                </a:cubicBezTo>
                <a:cubicBezTo>
                  <a:pt x="2373929" y="27953"/>
                  <a:pt x="2500951" y="17878"/>
                  <a:pt x="2691536" y="0"/>
                </a:cubicBezTo>
                <a:cubicBezTo>
                  <a:pt x="2865435" y="-10732"/>
                  <a:pt x="3026731" y="-8882"/>
                  <a:pt x="3274924" y="0"/>
                </a:cubicBezTo>
                <a:cubicBezTo>
                  <a:pt x="3515205" y="3371"/>
                  <a:pt x="3627732" y="-19172"/>
                  <a:pt x="3977640" y="0"/>
                </a:cubicBezTo>
                <a:cubicBezTo>
                  <a:pt x="3977372" y="9025"/>
                  <a:pt x="3976885" y="15837"/>
                  <a:pt x="3977640" y="27432"/>
                </a:cubicBezTo>
                <a:cubicBezTo>
                  <a:pt x="3751689" y="51849"/>
                  <a:pt x="3451301" y="-19456"/>
                  <a:pt x="3314700" y="27432"/>
                </a:cubicBezTo>
                <a:cubicBezTo>
                  <a:pt x="3177670" y="56244"/>
                  <a:pt x="2913363" y="1676"/>
                  <a:pt x="2771089" y="27432"/>
                </a:cubicBezTo>
                <a:cubicBezTo>
                  <a:pt x="2663872" y="49113"/>
                  <a:pt x="2390582" y="57102"/>
                  <a:pt x="2227478" y="27432"/>
                </a:cubicBezTo>
                <a:cubicBezTo>
                  <a:pt x="2026300" y="38230"/>
                  <a:pt x="1761765" y="-35341"/>
                  <a:pt x="1524762" y="27432"/>
                </a:cubicBezTo>
                <a:cubicBezTo>
                  <a:pt x="1278806" y="44351"/>
                  <a:pt x="1228904" y="50009"/>
                  <a:pt x="941375" y="27432"/>
                </a:cubicBezTo>
                <a:cubicBezTo>
                  <a:pt x="638373" y="-8493"/>
                  <a:pt x="502335" y="33566"/>
                  <a:pt x="0" y="27432"/>
                </a:cubicBezTo>
                <a:cubicBezTo>
                  <a:pt x="-538" y="18636"/>
                  <a:pt x="-487" y="13327"/>
                  <a:pt x="0" y="0"/>
                </a:cubicBezTo>
                <a:close/>
              </a:path>
              <a:path w="3977640" h="27432" stroke="0" extrusionOk="0">
                <a:moveTo>
                  <a:pt x="0" y="0"/>
                </a:moveTo>
                <a:cubicBezTo>
                  <a:pt x="201349" y="851"/>
                  <a:pt x="406024" y="51823"/>
                  <a:pt x="623164" y="0"/>
                </a:cubicBezTo>
                <a:cubicBezTo>
                  <a:pt x="840825" y="-8810"/>
                  <a:pt x="904978" y="-5073"/>
                  <a:pt x="1166774" y="0"/>
                </a:cubicBezTo>
                <a:cubicBezTo>
                  <a:pt x="1465154" y="-6245"/>
                  <a:pt x="1770466" y="48184"/>
                  <a:pt x="1909267" y="0"/>
                </a:cubicBezTo>
                <a:cubicBezTo>
                  <a:pt x="2103125" y="6481"/>
                  <a:pt x="2323337" y="27170"/>
                  <a:pt x="2532431" y="0"/>
                </a:cubicBezTo>
                <a:cubicBezTo>
                  <a:pt x="2758236" y="4017"/>
                  <a:pt x="2904287" y="-15068"/>
                  <a:pt x="3155594" y="0"/>
                </a:cubicBezTo>
                <a:cubicBezTo>
                  <a:pt x="3362259" y="36218"/>
                  <a:pt x="3647028" y="-28453"/>
                  <a:pt x="3977640" y="0"/>
                </a:cubicBezTo>
                <a:cubicBezTo>
                  <a:pt x="3976758" y="9019"/>
                  <a:pt x="3976385" y="13880"/>
                  <a:pt x="3977640" y="27432"/>
                </a:cubicBezTo>
                <a:cubicBezTo>
                  <a:pt x="3729156" y="55241"/>
                  <a:pt x="3505087" y="49746"/>
                  <a:pt x="3314700" y="27432"/>
                </a:cubicBezTo>
                <a:cubicBezTo>
                  <a:pt x="3121715" y="7594"/>
                  <a:pt x="2978076" y="42551"/>
                  <a:pt x="2771089" y="27432"/>
                </a:cubicBezTo>
                <a:cubicBezTo>
                  <a:pt x="2593148" y="31316"/>
                  <a:pt x="2404116" y="46782"/>
                  <a:pt x="2108149" y="27432"/>
                </a:cubicBezTo>
                <a:cubicBezTo>
                  <a:pt x="1835600" y="15364"/>
                  <a:pt x="1729748" y="-11762"/>
                  <a:pt x="1445209" y="27432"/>
                </a:cubicBezTo>
                <a:cubicBezTo>
                  <a:pt x="1160571" y="49870"/>
                  <a:pt x="1130920" y="32810"/>
                  <a:pt x="822046" y="27432"/>
                </a:cubicBezTo>
                <a:cubicBezTo>
                  <a:pt x="501296" y="15859"/>
                  <a:pt x="407236" y="48483"/>
                  <a:pt x="0" y="27432"/>
                </a:cubicBezTo>
                <a:cubicBezTo>
                  <a:pt x="-277" y="16368"/>
                  <a:pt x="-306" y="12889"/>
                  <a:pt x="0" y="0"/>
                </a:cubicBezTo>
                <a:close/>
              </a:path>
              <a:path w="3977640" h="27432" fill="none" stroke="0" extrusionOk="0">
                <a:moveTo>
                  <a:pt x="0" y="0"/>
                </a:moveTo>
                <a:cubicBezTo>
                  <a:pt x="353035" y="-8761"/>
                  <a:pt x="419741" y="-28719"/>
                  <a:pt x="742493" y="0"/>
                </a:cubicBezTo>
                <a:cubicBezTo>
                  <a:pt x="1060298" y="38834"/>
                  <a:pt x="1180703" y="7400"/>
                  <a:pt x="1445209" y="0"/>
                </a:cubicBezTo>
                <a:cubicBezTo>
                  <a:pt x="1670400" y="-806"/>
                  <a:pt x="1899946" y="32251"/>
                  <a:pt x="2147926" y="0"/>
                </a:cubicBezTo>
                <a:cubicBezTo>
                  <a:pt x="2378849" y="-2551"/>
                  <a:pt x="2540656" y="26352"/>
                  <a:pt x="2691536" y="0"/>
                </a:cubicBezTo>
                <a:cubicBezTo>
                  <a:pt x="2876931" y="-15095"/>
                  <a:pt x="3040017" y="-21259"/>
                  <a:pt x="3274924" y="0"/>
                </a:cubicBezTo>
                <a:cubicBezTo>
                  <a:pt x="3485565" y="9785"/>
                  <a:pt x="3621162" y="-6589"/>
                  <a:pt x="3977640" y="0"/>
                </a:cubicBezTo>
                <a:cubicBezTo>
                  <a:pt x="3976615" y="7779"/>
                  <a:pt x="3976569" y="15615"/>
                  <a:pt x="3977640" y="27432"/>
                </a:cubicBezTo>
                <a:cubicBezTo>
                  <a:pt x="3760430" y="43089"/>
                  <a:pt x="3473858" y="5199"/>
                  <a:pt x="3314700" y="27432"/>
                </a:cubicBezTo>
                <a:cubicBezTo>
                  <a:pt x="3143719" y="48135"/>
                  <a:pt x="2925427" y="37459"/>
                  <a:pt x="2771089" y="27432"/>
                </a:cubicBezTo>
                <a:cubicBezTo>
                  <a:pt x="2644074" y="50858"/>
                  <a:pt x="2422069" y="97707"/>
                  <a:pt x="2227478" y="27432"/>
                </a:cubicBezTo>
                <a:cubicBezTo>
                  <a:pt x="2056653" y="33373"/>
                  <a:pt x="1780889" y="14024"/>
                  <a:pt x="1524762" y="27432"/>
                </a:cubicBezTo>
                <a:cubicBezTo>
                  <a:pt x="1275245" y="46905"/>
                  <a:pt x="1227316" y="47097"/>
                  <a:pt x="941375" y="27432"/>
                </a:cubicBezTo>
                <a:cubicBezTo>
                  <a:pt x="639482" y="1713"/>
                  <a:pt x="459859" y="61144"/>
                  <a:pt x="0" y="27432"/>
                </a:cubicBezTo>
                <a:cubicBezTo>
                  <a:pt x="-58" y="18188"/>
                  <a:pt x="-878" y="12422"/>
                  <a:pt x="0" y="0"/>
                </a:cubicBezTo>
                <a:close/>
              </a:path>
            </a:pathLst>
          </a:custGeom>
          <a:solidFill>
            <a:srgbClr val="FBF9F6"/>
          </a:solidFill>
          <a:ln w="41275" cap="rnd">
            <a:solidFill>
              <a:srgbClr val="FBF9F6"/>
            </a:solidFill>
            <a:round/>
            <a:extLst>
              <a:ext uri="{C807C97D-BFC1-408E-A445-0C87EB9F89A2}">
                <ask:lineSketchStyleProps xmlns:ask="http://schemas.microsoft.com/office/drawing/2018/sketchyshapes" sd="1219033472">
                  <a:custGeom>
                    <a:avLst/>
                    <a:gdLst>
                      <a:gd name="connsiteX0" fmla="*/ 0 w 3977640"/>
                      <a:gd name="connsiteY0" fmla="*/ 0 h 27432"/>
                      <a:gd name="connsiteX1" fmla="*/ 742493 w 3977640"/>
                      <a:gd name="connsiteY1" fmla="*/ 0 h 27432"/>
                      <a:gd name="connsiteX2" fmla="*/ 1445209 w 3977640"/>
                      <a:gd name="connsiteY2" fmla="*/ 0 h 27432"/>
                      <a:gd name="connsiteX3" fmla="*/ 2147926 w 3977640"/>
                      <a:gd name="connsiteY3" fmla="*/ 0 h 27432"/>
                      <a:gd name="connsiteX4" fmla="*/ 2691536 w 3977640"/>
                      <a:gd name="connsiteY4" fmla="*/ 0 h 27432"/>
                      <a:gd name="connsiteX5" fmla="*/ 3274924 w 3977640"/>
                      <a:gd name="connsiteY5" fmla="*/ 0 h 27432"/>
                      <a:gd name="connsiteX6" fmla="*/ 3977640 w 3977640"/>
                      <a:gd name="connsiteY6" fmla="*/ 0 h 27432"/>
                      <a:gd name="connsiteX7" fmla="*/ 3977640 w 3977640"/>
                      <a:gd name="connsiteY7" fmla="*/ 27432 h 27432"/>
                      <a:gd name="connsiteX8" fmla="*/ 3314700 w 3977640"/>
                      <a:gd name="connsiteY8" fmla="*/ 27432 h 27432"/>
                      <a:gd name="connsiteX9" fmla="*/ 2771089 w 3977640"/>
                      <a:gd name="connsiteY9" fmla="*/ 27432 h 27432"/>
                      <a:gd name="connsiteX10" fmla="*/ 2227478 w 3977640"/>
                      <a:gd name="connsiteY10" fmla="*/ 27432 h 27432"/>
                      <a:gd name="connsiteX11" fmla="*/ 1524762 w 3977640"/>
                      <a:gd name="connsiteY11" fmla="*/ 27432 h 27432"/>
                      <a:gd name="connsiteX12" fmla="*/ 941375 w 3977640"/>
                      <a:gd name="connsiteY12" fmla="*/ 27432 h 27432"/>
                      <a:gd name="connsiteX13" fmla="*/ 0 w 3977640"/>
                      <a:gd name="connsiteY13" fmla="*/ 27432 h 27432"/>
                      <a:gd name="connsiteX14" fmla="*/ 0 w 397764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27432" fill="none" extrusionOk="0">
                        <a:moveTo>
                          <a:pt x="0" y="0"/>
                        </a:moveTo>
                        <a:cubicBezTo>
                          <a:pt x="362724" y="-2785"/>
                          <a:pt x="438784" y="-35866"/>
                          <a:pt x="742493" y="0"/>
                        </a:cubicBezTo>
                        <a:cubicBezTo>
                          <a:pt x="1046202" y="35866"/>
                          <a:pt x="1214361" y="6330"/>
                          <a:pt x="1445209" y="0"/>
                        </a:cubicBezTo>
                        <a:cubicBezTo>
                          <a:pt x="1676057" y="-6330"/>
                          <a:pt x="1906372" y="-3266"/>
                          <a:pt x="2147926" y="0"/>
                        </a:cubicBezTo>
                        <a:cubicBezTo>
                          <a:pt x="2389480" y="3266"/>
                          <a:pt x="2520714" y="16824"/>
                          <a:pt x="2691536" y="0"/>
                        </a:cubicBezTo>
                        <a:cubicBezTo>
                          <a:pt x="2862358" y="-16824"/>
                          <a:pt x="3036508" y="-14038"/>
                          <a:pt x="3274924" y="0"/>
                        </a:cubicBezTo>
                        <a:cubicBezTo>
                          <a:pt x="3513340" y="14038"/>
                          <a:pt x="3634141" y="-18809"/>
                          <a:pt x="3977640" y="0"/>
                        </a:cubicBezTo>
                        <a:cubicBezTo>
                          <a:pt x="3976683" y="8431"/>
                          <a:pt x="3977291" y="14612"/>
                          <a:pt x="3977640" y="27432"/>
                        </a:cubicBezTo>
                        <a:cubicBezTo>
                          <a:pt x="3757007" y="41173"/>
                          <a:pt x="3469003" y="4032"/>
                          <a:pt x="3314700" y="27432"/>
                        </a:cubicBezTo>
                        <a:cubicBezTo>
                          <a:pt x="3160397" y="50832"/>
                          <a:pt x="2914663" y="28656"/>
                          <a:pt x="2771089" y="27432"/>
                        </a:cubicBezTo>
                        <a:cubicBezTo>
                          <a:pt x="2627515" y="26208"/>
                          <a:pt x="2417576" y="51178"/>
                          <a:pt x="2227478" y="27432"/>
                        </a:cubicBezTo>
                        <a:cubicBezTo>
                          <a:pt x="2037380" y="3686"/>
                          <a:pt x="1775246" y="7112"/>
                          <a:pt x="1524762" y="27432"/>
                        </a:cubicBezTo>
                        <a:cubicBezTo>
                          <a:pt x="1274278" y="47752"/>
                          <a:pt x="1225405" y="56084"/>
                          <a:pt x="941375" y="27432"/>
                        </a:cubicBezTo>
                        <a:cubicBezTo>
                          <a:pt x="657345" y="-1220"/>
                          <a:pt x="468340" y="66995"/>
                          <a:pt x="0" y="27432"/>
                        </a:cubicBezTo>
                        <a:cubicBezTo>
                          <a:pt x="226" y="18208"/>
                          <a:pt x="-648" y="12891"/>
                          <a:pt x="0" y="0"/>
                        </a:cubicBezTo>
                        <a:close/>
                      </a:path>
                      <a:path w="3977640" h="27432" stroke="0" extrusionOk="0">
                        <a:moveTo>
                          <a:pt x="0" y="0"/>
                        </a:moveTo>
                        <a:cubicBezTo>
                          <a:pt x="167643" y="7540"/>
                          <a:pt x="416663" y="12011"/>
                          <a:pt x="623164" y="0"/>
                        </a:cubicBezTo>
                        <a:cubicBezTo>
                          <a:pt x="829665" y="-12011"/>
                          <a:pt x="908844" y="7531"/>
                          <a:pt x="1166774" y="0"/>
                        </a:cubicBezTo>
                        <a:cubicBezTo>
                          <a:pt x="1424704" y="-7531"/>
                          <a:pt x="1745729" y="22552"/>
                          <a:pt x="1909267" y="0"/>
                        </a:cubicBezTo>
                        <a:cubicBezTo>
                          <a:pt x="2072805" y="-22552"/>
                          <a:pt x="2313264" y="2550"/>
                          <a:pt x="2532431" y="0"/>
                        </a:cubicBezTo>
                        <a:cubicBezTo>
                          <a:pt x="2751598" y="-2550"/>
                          <a:pt x="2914229" y="-1772"/>
                          <a:pt x="3155594" y="0"/>
                        </a:cubicBezTo>
                        <a:cubicBezTo>
                          <a:pt x="3396959" y="1772"/>
                          <a:pt x="3603015" y="-38331"/>
                          <a:pt x="3977640" y="0"/>
                        </a:cubicBezTo>
                        <a:cubicBezTo>
                          <a:pt x="3976285" y="9524"/>
                          <a:pt x="3976438" y="13975"/>
                          <a:pt x="3977640" y="27432"/>
                        </a:cubicBezTo>
                        <a:cubicBezTo>
                          <a:pt x="3733612" y="53170"/>
                          <a:pt x="3504694" y="43848"/>
                          <a:pt x="3314700" y="27432"/>
                        </a:cubicBezTo>
                        <a:cubicBezTo>
                          <a:pt x="3124706" y="11016"/>
                          <a:pt x="2970848" y="50372"/>
                          <a:pt x="2771089" y="27432"/>
                        </a:cubicBezTo>
                        <a:cubicBezTo>
                          <a:pt x="2571330" y="4492"/>
                          <a:pt x="2374617" y="41725"/>
                          <a:pt x="2108149" y="27432"/>
                        </a:cubicBezTo>
                        <a:cubicBezTo>
                          <a:pt x="1841681" y="13139"/>
                          <a:pt x="1730147" y="1957"/>
                          <a:pt x="1445209" y="27432"/>
                        </a:cubicBezTo>
                        <a:cubicBezTo>
                          <a:pt x="1160271" y="52907"/>
                          <a:pt x="1128446" y="40125"/>
                          <a:pt x="822046" y="27432"/>
                        </a:cubicBezTo>
                        <a:cubicBezTo>
                          <a:pt x="515646" y="14739"/>
                          <a:pt x="401539" y="57352"/>
                          <a:pt x="0" y="27432"/>
                        </a:cubicBezTo>
                        <a:cubicBezTo>
                          <a:pt x="-800" y="16780"/>
                          <a:pt x="-583" y="1291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0763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BAB4AB"/>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76CD6D6-5CA2-4131-BDE5-30D1A7A8F61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806" b="94839" l="9143" r="89143">
                        <a14:foregroundMark x1="52571" y1="94839" x2="52571" y2="94839"/>
                        <a14:foregroundMark x1="52000" y1="5806" x2="52000" y2="5806"/>
                      </a14:backgroundRemoval>
                    </a14:imgEffect>
                  </a14:imgLayer>
                </a14:imgProps>
              </a:ext>
            </a:extLst>
          </a:blip>
          <a:stretch>
            <a:fillRect/>
          </a:stretch>
        </p:blipFill>
        <p:spPr>
          <a:xfrm>
            <a:off x="1448294" y="5659425"/>
            <a:ext cx="1291296" cy="1143719"/>
          </a:xfrm>
          <a:prstGeom prst="rect">
            <a:avLst/>
          </a:prstGeom>
        </p:spPr>
      </p:pic>
      <p:sp>
        <p:nvSpPr>
          <p:cNvPr id="2" name="Rectangle à coins arrondis 1"/>
          <p:cNvSpPr/>
          <p:nvPr/>
        </p:nvSpPr>
        <p:spPr>
          <a:xfrm>
            <a:off x="3144374" y="980728"/>
            <a:ext cx="2809142" cy="4470888"/>
          </a:xfrm>
          <a:prstGeom prst="roundRect">
            <a:avLst/>
          </a:prstGeom>
          <a:solidFill>
            <a:schemeClr val="bg1"/>
          </a:solidFill>
          <a:ln w="38100">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922749" y="2254438"/>
            <a:ext cx="1298502" cy="1923466"/>
          </a:xfrm>
          <a:prstGeom prst="rect">
            <a:avLst/>
          </a:prstGeom>
        </p:spPr>
      </p:pic>
      <p:pic>
        <p:nvPicPr>
          <p:cNvPr id="3" name="Image 2">
            <a:extLst>
              <a:ext uri="{FF2B5EF4-FFF2-40B4-BE49-F238E27FC236}">
                <a16:creationId xmlns:a16="http://schemas.microsoft.com/office/drawing/2014/main" id="{1D8D3C5D-FB0B-44E8-BC1C-1877A8D17C43}"/>
              </a:ext>
            </a:extLst>
          </p:cNvPr>
          <p:cNvPicPr>
            <a:picLocks noChangeAspect="1"/>
          </p:cNvPicPr>
          <p:nvPr/>
        </p:nvPicPr>
        <p:blipFill>
          <a:blip r:embed="rId5"/>
          <a:stretch>
            <a:fillRect/>
          </a:stretch>
        </p:blipFill>
        <p:spPr>
          <a:xfrm>
            <a:off x="1222405" y="4533900"/>
            <a:ext cx="1743075" cy="2324100"/>
          </a:xfrm>
          <a:prstGeom prst="rect">
            <a:avLst/>
          </a:prstGeom>
        </p:spPr>
      </p:pic>
      <p:pic>
        <p:nvPicPr>
          <p:cNvPr id="4" name="Image 3">
            <a:extLst>
              <a:ext uri="{FF2B5EF4-FFF2-40B4-BE49-F238E27FC236}">
                <a16:creationId xmlns:a16="http://schemas.microsoft.com/office/drawing/2014/main" id="{E2251E83-5BBE-4F40-8192-60B4712B497C}"/>
              </a:ext>
            </a:extLst>
          </p:cNvPr>
          <p:cNvPicPr>
            <a:picLocks noChangeAspect="1"/>
          </p:cNvPicPr>
          <p:nvPr/>
        </p:nvPicPr>
        <p:blipFill>
          <a:blip r:embed="rId6"/>
          <a:stretch>
            <a:fillRect/>
          </a:stretch>
        </p:blipFill>
        <p:spPr>
          <a:xfrm>
            <a:off x="6428039" y="4533900"/>
            <a:ext cx="1468335" cy="2269244"/>
          </a:xfrm>
          <a:prstGeom prst="rect">
            <a:avLst/>
          </a:prstGeom>
        </p:spPr>
      </p:pic>
      <p:sp>
        <p:nvSpPr>
          <p:cNvPr id="7" name="ZoneTexte 6">
            <a:hlinkClick r:id="rId7" action="ppaction://hlinksldjump"/>
            <a:extLst>
              <a:ext uri="{FF2B5EF4-FFF2-40B4-BE49-F238E27FC236}">
                <a16:creationId xmlns:a16="http://schemas.microsoft.com/office/drawing/2014/main" id="{C4E7803E-69BF-401B-9A69-34D5F31CAEBD}"/>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kern="0" dirty="0">
                <a:solidFill>
                  <a:prstClr val="black"/>
                </a:solidFill>
                <a:latin typeface="The Hand"/>
              </a:rPr>
              <a:t>Table des matières</a:t>
            </a:r>
          </a:p>
        </p:txBody>
      </p:sp>
    </p:spTree>
    <p:extLst>
      <p:ext uri="{BB962C8B-B14F-4D97-AF65-F5344CB8AC3E}">
        <p14:creationId xmlns:p14="http://schemas.microsoft.com/office/powerpoint/2010/main" val="551569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BAB4AB"/>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EC2C2B7F-F35B-4688-9559-AAEE3D2AE2A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806" b="94839" l="9143" r="89143">
                        <a14:foregroundMark x1="52571" y1="94839" x2="52571" y2="94839"/>
                        <a14:foregroundMark x1="52000" y1="5806" x2="52000" y2="5806"/>
                      </a14:backgroundRemoval>
                    </a14:imgEffect>
                  </a14:imgLayer>
                </a14:imgProps>
              </a:ext>
            </a:extLst>
          </a:blip>
          <a:stretch>
            <a:fillRect/>
          </a:stretch>
        </p:blipFill>
        <p:spPr>
          <a:xfrm>
            <a:off x="6744962" y="6089418"/>
            <a:ext cx="834488" cy="739118"/>
          </a:xfrm>
          <a:prstGeom prst="rect">
            <a:avLst/>
          </a:prstGeom>
        </p:spPr>
      </p:pic>
      <p:sp>
        <p:nvSpPr>
          <p:cNvPr id="2" name="Rectangle à coins arrondis 1"/>
          <p:cNvSpPr/>
          <p:nvPr/>
        </p:nvSpPr>
        <p:spPr>
          <a:xfrm>
            <a:off x="3144374" y="980728"/>
            <a:ext cx="2809142" cy="4470888"/>
          </a:xfrm>
          <a:prstGeom prst="roundRect">
            <a:avLst/>
          </a:prstGeom>
          <a:solidFill>
            <a:schemeClr val="bg1"/>
          </a:solidFill>
          <a:ln w="38100">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124322" y="2752086"/>
            <a:ext cx="895356" cy="928171"/>
          </a:xfrm>
          <a:prstGeom prst="rect">
            <a:avLst/>
          </a:prstGeom>
        </p:spPr>
      </p:pic>
      <p:pic>
        <p:nvPicPr>
          <p:cNvPr id="3" name="Image 2">
            <a:extLst>
              <a:ext uri="{FF2B5EF4-FFF2-40B4-BE49-F238E27FC236}">
                <a16:creationId xmlns:a16="http://schemas.microsoft.com/office/drawing/2014/main" id="{211A9A98-EEBE-482A-866E-4AED39E25845}"/>
              </a:ext>
            </a:extLst>
          </p:cNvPr>
          <p:cNvPicPr>
            <a:picLocks noChangeAspect="1"/>
          </p:cNvPicPr>
          <p:nvPr/>
        </p:nvPicPr>
        <p:blipFill>
          <a:blip r:embed="rId5"/>
          <a:stretch>
            <a:fillRect/>
          </a:stretch>
        </p:blipFill>
        <p:spPr>
          <a:xfrm>
            <a:off x="1164037" y="4533900"/>
            <a:ext cx="1743075" cy="2324100"/>
          </a:xfrm>
          <a:prstGeom prst="rect">
            <a:avLst/>
          </a:prstGeom>
        </p:spPr>
      </p:pic>
      <p:pic>
        <p:nvPicPr>
          <p:cNvPr id="4" name="Image 3">
            <a:extLst>
              <a:ext uri="{FF2B5EF4-FFF2-40B4-BE49-F238E27FC236}">
                <a16:creationId xmlns:a16="http://schemas.microsoft.com/office/drawing/2014/main" id="{3CBC949B-5418-4DAF-9BB4-D412CF0D6279}"/>
              </a:ext>
            </a:extLst>
          </p:cNvPr>
          <p:cNvPicPr>
            <a:picLocks noChangeAspect="1"/>
          </p:cNvPicPr>
          <p:nvPr/>
        </p:nvPicPr>
        <p:blipFill>
          <a:blip r:embed="rId6"/>
          <a:stretch>
            <a:fillRect/>
          </a:stretch>
        </p:blipFill>
        <p:spPr>
          <a:xfrm>
            <a:off x="6428039" y="4533900"/>
            <a:ext cx="1468335" cy="2269244"/>
          </a:xfrm>
          <a:prstGeom prst="rect">
            <a:avLst/>
          </a:prstGeom>
        </p:spPr>
      </p:pic>
      <p:sp>
        <p:nvSpPr>
          <p:cNvPr id="7" name="ZoneTexte 6">
            <a:hlinkClick r:id="rId7" action="ppaction://hlinksldjump"/>
            <a:extLst>
              <a:ext uri="{FF2B5EF4-FFF2-40B4-BE49-F238E27FC236}">
                <a16:creationId xmlns:a16="http://schemas.microsoft.com/office/drawing/2014/main" id="{E08EE107-AF82-44E1-B291-0DA372725E16}"/>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kern="0" dirty="0">
                <a:solidFill>
                  <a:prstClr val="black"/>
                </a:solidFill>
                <a:latin typeface="The Hand"/>
              </a:rPr>
              <a:t>Table des matières</a:t>
            </a:r>
          </a:p>
        </p:txBody>
      </p:sp>
    </p:spTree>
    <p:extLst>
      <p:ext uri="{BB962C8B-B14F-4D97-AF65-F5344CB8AC3E}">
        <p14:creationId xmlns:p14="http://schemas.microsoft.com/office/powerpoint/2010/main" val="12336810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BAB4AB"/>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68C83BE-265E-4C36-A998-6F62D58B51D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806" b="94839" l="9143" r="89143">
                        <a14:foregroundMark x1="52571" y1="94839" x2="52571" y2="94839"/>
                        <a14:foregroundMark x1="52000" y1="5806" x2="52000" y2="5806"/>
                      </a14:backgroundRemoval>
                    </a14:imgEffect>
                  </a14:imgLayer>
                </a14:imgProps>
              </a:ext>
            </a:extLst>
          </a:blip>
          <a:stretch>
            <a:fillRect/>
          </a:stretch>
        </p:blipFill>
        <p:spPr>
          <a:xfrm>
            <a:off x="1472254" y="5860120"/>
            <a:ext cx="1126639" cy="997880"/>
          </a:xfrm>
          <a:prstGeom prst="rect">
            <a:avLst/>
          </a:prstGeom>
        </p:spPr>
      </p:pic>
      <p:sp>
        <p:nvSpPr>
          <p:cNvPr id="2" name="Rectangle à coins arrondis 1"/>
          <p:cNvSpPr/>
          <p:nvPr/>
        </p:nvSpPr>
        <p:spPr>
          <a:xfrm>
            <a:off x="3144374" y="980728"/>
            <a:ext cx="2809142" cy="4470888"/>
          </a:xfrm>
          <a:prstGeom prst="roundRect">
            <a:avLst/>
          </a:prstGeom>
          <a:solidFill>
            <a:schemeClr val="bg1"/>
          </a:solidFill>
          <a:ln w="38100">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157078" y="2335681"/>
            <a:ext cx="829843" cy="1760982"/>
          </a:xfrm>
          <a:prstGeom prst="rect">
            <a:avLst/>
          </a:prstGeom>
        </p:spPr>
      </p:pic>
      <p:pic>
        <p:nvPicPr>
          <p:cNvPr id="3" name="Image 2">
            <a:extLst>
              <a:ext uri="{FF2B5EF4-FFF2-40B4-BE49-F238E27FC236}">
                <a16:creationId xmlns:a16="http://schemas.microsoft.com/office/drawing/2014/main" id="{953AB10C-C611-49FE-B9F1-3C973DD1751D}"/>
              </a:ext>
            </a:extLst>
          </p:cNvPr>
          <p:cNvPicPr>
            <a:picLocks noChangeAspect="1"/>
          </p:cNvPicPr>
          <p:nvPr/>
        </p:nvPicPr>
        <p:blipFill>
          <a:blip r:embed="rId5"/>
          <a:stretch>
            <a:fillRect/>
          </a:stretch>
        </p:blipFill>
        <p:spPr>
          <a:xfrm>
            <a:off x="1164035" y="4506472"/>
            <a:ext cx="1743075" cy="2324100"/>
          </a:xfrm>
          <a:prstGeom prst="rect">
            <a:avLst/>
          </a:prstGeom>
        </p:spPr>
      </p:pic>
      <p:pic>
        <p:nvPicPr>
          <p:cNvPr id="4" name="Image 3">
            <a:extLst>
              <a:ext uri="{FF2B5EF4-FFF2-40B4-BE49-F238E27FC236}">
                <a16:creationId xmlns:a16="http://schemas.microsoft.com/office/drawing/2014/main" id="{C4FA75F2-3011-4E5E-AFE2-F842D8E256DF}"/>
              </a:ext>
            </a:extLst>
          </p:cNvPr>
          <p:cNvPicPr>
            <a:picLocks noChangeAspect="1"/>
          </p:cNvPicPr>
          <p:nvPr/>
        </p:nvPicPr>
        <p:blipFill>
          <a:blip r:embed="rId6"/>
          <a:stretch>
            <a:fillRect/>
          </a:stretch>
        </p:blipFill>
        <p:spPr>
          <a:xfrm>
            <a:off x="6428039" y="4533900"/>
            <a:ext cx="1468335" cy="2269244"/>
          </a:xfrm>
          <a:prstGeom prst="rect">
            <a:avLst/>
          </a:prstGeom>
        </p:spPr>
      </p:pic>
      <p:sp>
        <p:nvSpPr>
          <p:cNvPr id="7" name="ZoneTexte 6">
            <a:hlinkClick r:id="rId7" action="ppaction://hlinksldjump"/>
            <a:extLst>
              <a:ext uri="{FF2B5EF4-FFF2-40B4-BE49-F238E27FC236}">
                <a16:creationId xmlns:a16="http://schemas.microsoft.com/office/drawing/2014/main" id="{80CF399B-C088-49CB-B98C-B4F2FD6188A6}"/>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kern="0" dirty="0">
                <a:solidFill>
                  <a:prstClr val="black"/>
                </a:solidFill>
                <a:latin typeface="The Hand"/>
              </a:rPr>
              <a:t>Table des matières</a:t>
            </a:r>
          </a:p>
        </p:txBody>
      </p:sp>
    </p:spTree>
    <p:extLst>
      <p:ext uri="{BB962C8B-B14F-4D97-AF65-F5344CB8AC3E}">
        <p14:creationId xmlns:p14="http://schemas.microsoft.com/office/powerpoint/2010/main" val="18511041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D91EC0E-A5C8-445E-885D-310DBA2048E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806" b="94839" l="9143" r="89143">
                        <a14:foregroundMark x1="52571" y1="94839" x2="52571" y2="94839"/>
                        <a14:foregroundMark x1="52000" y1="5806" x2="52000" y2="5806"/>
                      </a14:backgroundRemoval>
                    </a14:imgEffect>
                  </a14:imgLayer>
                </a14:imgProps>
              </a:ext>
            </a:extLst>
          </a:blip>
          <a:stretch>
            <a:fillRect/>
          </a:stretch>
        </p:blipFill>
        <p:spPr>
          <a:xfrm>
            <a:off x="1474314" y="5877347"/>
            <a:ext cx="1122520" cy="994232"/>
          </a:xfrm>
          <a:prstGeom prst="rect">
            <a:avLst/>
          </a:prstGeom>
        </p:spPr>
      </p:pic>
      <p:grpSp>
        <p:nvGrpSpPr>
          <p:cNvPr id="8" name="Groupe 7"/>
          <p:cNvGrpSpPr/>
          <p:nvPr/>
        </p:nvGrpSpPr>
        <p:grpSpPr>
          <a:xfrm>
            <a:off x="3144374" y="980728"/>
            <a:ext cx="2809142" cy="4470888"/>
            <a:chOff x="175846" y="457201"/>
            <a:chExt cx="3745523" cy="5961184"/>
          </a:xfrm>
        </p:grpSpPr>
        <p:sp>
          <p:nvSpPr>
            <p:cNvPr id="2" name="Rectangle à coins arrondis 1"/>
            <p:cNvSpPr/>
            <p:nvPr/>
          </p:nvSpPr>
          <p:spPr>
            <a:xfrm>
              <a:off x="175846" y="457201"/>
              <a:ext cx="3745523" cy="5961184"/>
            </a:xfrm>
            <a:prstGeom prst="roundRect">
              <a:avLst/>
            </a:prstGeom>
            <a:solidFill>
              <a:schemeClr val="bg1"/>
            </a:solidFill>
            <a:ln w="38100">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13679" y="2566256"/>
              <a:ext cx="1731336" cy="1743073"/>
            </a:xfrm>
            <a:prstGeom prst="rect">
              <a:avLst/>
            </a:prstGeom>
          </p:spPr>
        </p:pic>
      </p:grpSp>
      <p:pic>
        <p:nvPicPr>
          <p:cNvPr id="3" name="Image 2">
            <a:extLst>
              <a:ext uri="{FF2B5EF4-FFF2-40B4-BE49-F238E27FC236}">
                <a16:creationId xmlns:a16="http://schemas.microsoft.com/office/drawing/2014/main" id="{344DDC6A-B13B-4880-8B4B-26889480C7E6}"/>
              </a:ext>
            </a:extLst>
          </p:cNvPr>
          <p:cNvPicPr>
            <a:picLocks noChangeAspect="1"/>
          </p:cNvPicPr>
          <p:nvPr/>
        </p:nvPicPr>
        <p:blipFill>
          <a:blip r:embed="rId5"/>
          <a:stretch>
            <a:fillRect/>
          </a:stretch>
        </p:blipFill>
        <p:spPr>
          <a:xfrm>
            <a:off x="1164037" y="4533900"/>
            <a:ext cx="1743075" cy="2324100"/>
          </a:xfrm>
          <a:prstGeom prst="rect">
            <a:avLst/>
          </a:prstGeom>
        </p:spPr>
      </p:pic>
      <p:pic>
        <p:nvPicPr>
          <p:cNvPr id="4" name="Image 3">
            <a:extLst>
              <a:ext uri="{FF2B5EF4-FFF2-40B4-BE49-F238E27FC236}">
                <a16:creationId xmlns:a16="http://schemas.microsoft.com/office/drawing/2014/main" id="{F03B2993-9533-4A1F-ABD2-DE46D8672924}"/>
              </a:ext>
            </a:extLst>
          </p:cNvPr>
          <p:cNvPicPr>
            <a:picLocks noChangeAspect="1"/>
          </p:cNvPicPr>
          <p:nvPr/>
        </p:nvPicPr>
        <p:blipFill>
          <a:blip r:embed="rId6"/>
          <a:stretch>
            <a:fillRect/>
          </a:stretch>
        </p:blipFill>
        <p:spPr>
          <a:xfrm>
            <a:off x="6428039" y="4533900"/>
            <a:ext cx="1468335" cy="2269244"/>
          </a:xfrm>
          <a:prstGeom prst="rect">
            <a:avLst/>
          </a:prstGeom>
        </p:spPr>
      </p:pic>
      <p:sp>
        <p:nvSpPr>
          <p:cNvPr id="9" name="ZoneTexte 8">
            <a:hlinkClick r:id="rId7" action="ppaction://hlinksldjump"/>
            <a:extLst>
              <a:ext uri="{FF2B5EF4-FFF2-40B4-BE49-F238E27FC236}">
                <a16:creationId xmlns:a16="http://schemas.microsoft.com/office/drawing/2014/main" id="{B4239918-598A-4541-B01A-72E9D55A5E3E}"/>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kern="0" dirty="0">
                <a:solidFill>
                  <a:prstClr val="black"/>
                </a:solidFill>
                <a:latin typeface="The Hand"/>
              </a:rPr>
              <a:t>Table des matières</a:t>
            </a:r>
          </a:p>
        </p:txBody>
      </p:sp>
    </p:spTree>
    <p:extLst>
      <p:ext uri="{BB962C8B-B14F-4D97-AF65-F5344CB8AC3E}">
        <p14:creationId xmlns:p14="http://schemas.microsoft.com/office/powerpoint/2010/main" val="19788203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path" presetSubtype="0" accel="50000" decel="50000" fill="hold" nodeType="clickEffect">
                                  <p:stCondLst>
                                    <p:cond delay="0"/>
                                  </p:stCondLst>
                                  <p:childTnLst>
                                    <p:animMotion origin="layout" path="M 4.16667E-6 -1.48148E-6 C 0.06892 -1.48148E-6 0.125 0.05602 0.125 0.125 C 0.125 0.19398 0.06892 0.25 4.16667E-6 0.25 C -0.06893 0.25 -0.125 0.19398 -0.125 0.125 C -0.125 0.05602 -0.06893 -1.48148E-6 4.16667E-6 -1.48148E-6 Z " pathEditMode="relative" rAng="0" ptsTypes="AAAAA">
                                      <p:cBhvr>
                                        <p:cTn id="6" dur="2000" fill="hold"/>
                                        <p:tgtEl>
                                          <p:spTgt spid="8"/>
                                        </p:tgtEl>
                                        <p:attrNameLst>
                                          <p:attrName>ppt_x</p:attrName>
                                          <p:attrName>ppt_y</p:attrName>
                                        </p:attrNameLst>
                                      </p:cBhvr>
                                      <p:rCtr x="0" y="12500"/>
                                    </p:animMotion>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BAB4AB"/>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51CD318-3D26-4CF8-9788-DF56DB1A0FB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806" b="94839" l="9143" r="89143">
                        <a14:foregroundMark x1="52571" y1="94839" x2="52571" y2="94839"/>
                        <a14:foregroundMark x1="52000" y1="5806" x2="52000" y2="5806"/>
                      </a14:backgroundRemoval>
                    </a14:imgEffect>
                  </a14:imgLayer>
                </a14:imgProps>
              </a:ext>
            </a:extLst>
          </a:blip>
          <a:stretch>
            <a:fillRect/>
          </a:stretch>
        </p:blipFill>
        <p:spPr>
          <a:xfrm>
            <a:off x="6528938" y="5736211"/>
            <a:ext cx="1266536" cy="1121789"/>
          </a:xfrm>
          <a:prstGeom prst="rect">
            <a:avLst/>
          </a:prstGeom>
        </p:spPr>
      </p:pic>
      <p:sp>
        <p:nvSpPr>
          <p:cNvPr id="2" name="Rectangle à coins arrondis 1"/>
          <p:cNvSpPr/>
          <p:nvPr/>
        </p:nvSpPr>
        <p:spPr>
          <a:xfrm>
            <a:off x="3144374" y="980728"/>
            <a:ext cx="2809142" cy="4470888"/>
          </a:xfrm>
          <a:prstGeom prst="roundRect">
            <a:avLst/>
          </a:prstGeom>
          <a:solidFill>
            <a:schemeClr val="bg1"/>
          </a:solidFill>
          <a:ln w="38100">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780698" y="2307900"/>
            <a:ext cx="1733972" cy="1816543"/>
          </a:xfrm>
          <a:prstGeom prst="rect">
            <a:avLst/>
          </a:prstGeom>
        </p:spPr>
      </p:pic>
      <p:pic>
        <p:nvPicPr>
          <p:cNvPr id="3" name="Image 2">
            <a:extLst>
              <a:ext uri="{FF2B5EF4-FFF2-40B4-BE49-F238E27FC236}">
                <a16:creationId xmlns:a16="http://schemas.microsoft.com/office/drawing/2014/main" id="{E7846F07-1A39-41E5-904F-007112DA2057}"/>
              </a:ext>
            </a:extLst>
          </p:cNvPr>
          <p:cNvPicPr>
            <a:picLocks noChangeAspect="1"/>
          </p:cNvPicPr>
          <p:nvPr/>
        </p:nvPicPr>
        <p:blipFill>
          <a:blip r:embed="rId5"/>
          <a:stretch>
            <a:fillRect/>
          </a:stretch>
        </p:blipFill>
        <p:spPr>
          <a:xfrm>
            <a:off x="1164037" y="4533900"/>
            <a:ext cx="1743075" cy="2324100"/>
          </a:xfrm>
          <a:prstGeom prst="rect">
            <a:avLst/>
          </a:prstGeom>
        </p:spPr>
      </p:pic>
      <p:pic>
        <p:nvPicPr>
          <p:cNvPr id="4" name="Image 3">
            <a:extLst>
              <a:ext uri="{FF2B5EF4-FFF2-40B4-BE49-F238E27FC236}">
                <a16:creationId xmlns:a16="http://schemas.microsoft.com/office/drawing/2014/main" id="{07274C95-2AB2-4BF1-B87D-24431998ADBB}"/>
              </a:ext>
            </a:extLst>
          </p:cNvPr>
          <p:cNvPicPr>
            <a:picLocks noChangeAspect="1"/>
          </p:cNvPicPr>
          <p:nvPr/>
        </p:nvPicPr>
        <p:blipFill>
          <a:blip r:embed="rId6"/>
          <a:stretch>
            <a:fillRect/>
          </a:stretch>
        </p:blipFill>
        <p:spPr>
          <a:xfrm>
            <a:off x="6428039" y="4533900"/>
            <a:ext cx="1468335" cy="2269244"/>
          </a:xfrm>
          <a:prstGeom prst="rect">
            <a:avLst/>
          </a:prstGeom>
        </p:spPr>
      </p:pic>
    </p:spTree>
    <p:extLst>
      <p:ext uri="{BB962C8B-B14F-4D97-AF65-F5344CB8AC3E}">
        <p14:creationId xmlns:p14="http://schemas.microsoft.com/office/powerpoint/2010/main" val="42396078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6000" r="-16000"/>
          </a:stretch>
        </a:blipFill>
        <a:effectLst/>
      </p:bgPr>
    </p:bg>
    <p:spTree>
      <p:nvGrpSpPr>
        <p:cNvPr id="1" name=""/>
        <p:cNvGrpSpPr/>
        <p:nvPr/>
      </p:nvGrpSpPr>
      <p:grpSpPr>
        <a:xfrm>
          <a:off x="0" y="0"/>
          <a:ext cx="0" cy="0"/>
          <a:chOff x="0" y="0"/>
          <a:chExt cx="0" cy="0"/>
        </a:xfrm>
      </p:grpSpPr>
      <p:grpSp>
        <p:nvGrpSpPr>
          <p:cNvPr id="10" name="Groupe 9"/>
          <p:cNvGrpSpPr/>
          <p:nvPr/>
        </p:nvGrpSpPr>
        <p:grpSpPr>
          <a:xfrm>
            <a:off x="2195736" y="5625022"/>
            <a:ext cx="907650" cy="876306"/>
            <a:chOff x="2293512" y="4288665"/>
            <a:chExt cx="1642056" cy="1642056"/>
          </a:xfrm>
        </p:grpSpPr>
        <p:pic>
          <p:nvPicPr>
            <p:cNvPr id="3" name="Imag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3512" y="4288665"/>
              <a:ext cx="1642056" cy="1642056"/>
            </a:xfrm>
            <a:prstGeom prst="rect">
              <a:avLst/>
            </a:prstGeom>
          </p:spPr>
        </p:pic>
        <p:sp>
          <p:nvSpPr>
            <p:cNvPr id="7" name="ZoneTexte 6"/>
            <p:cNvSpPr txBox="1"/>
            <p:nvPr/>
          </p:nvSpPr>
          <p:spPr>
            <a:xfrm>
              <a:off x="3076387" y="4848757"/>
              <a:ext cx="363776" cy="400109"/>
            </a:xfrm>
            <a:prstGeom prst="rect">
              <a:avLst/>
            </a:prstGeom>
            <a:noFill/>
          </p:spPr>
          <p:txBody>
            <a:bodyPr wrap="none" rtlCol="0">
              <a:spAutoFit/>
            </a:bodyPr>
            <a:lstStyle/>
            <a:p>
              <a:r>
                <a:rPr lang="fr-CA" sz="1350" dirty="0"/>
                <a:t>1</a:t>
              </a:r>
            </a:p>
          </p:txBody>
        </p:sp>
      </p:grpSp>
      <p:grpSp>
        <p:nvGrpSpPr>
          <p:cNvPr id="11" name="Groupe 10"/>
          <p:cNvGrpSpPr/>
          <p:nvPr/>
        </p:nvGrpSpPr>
        <p:grpSpPr>
          <a:xfrm>
            <a:off x="4192635" y="5327775"/>
            <a:ext cx="911114" cy="853234"/>
            <a:chOff x="5073202" y="4595611"/>
            <a:chExt cx="1642056" cy="1642056"/>
          </a:xfrm>
        </p:grpSpPr>
        <p:pic>
          <p:nvPicPr>
            <p:cNvPr id="5" name="Imag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73202" y="4595611"/>
              <a:ext cx="1642056" cy="1642056"/>
            </a:xfrm>
            <a:prstGeom prst="rect">
              <a:avLst/>
            </a:prstGeom>
          </p:spPr>
        </p:pic>
        <p:sp>
          <p:nvSpPr>
            <p:cNvPr id="8" name="ZoneTexte 7"/>
            <p:cNvSpPr txBox="1"/>
            <p:nvPr/>
          </p:nvSpPr>
          <p:spPr>
            <a:xfrm>
              <a:off x="5859402" y="5056964"/>
              <a:ext cx="363776" cy="400109"/>
            </a:xfrm>
            <a:prstGeom prst="rect">
              <a:avLst/>
            </a:prstGeom>
            <a:noFill/>
          </p:spPr>
          <p:txBody>
            <a:bodyPr wrap="none" rtlCol="0">
              <a:spAutoFit/>
            </a:bodyPr>
            <a:lstStyle/>
            <a:p>
              <a:r>
                <a:rPr lang="fr-CA" sz="1350" dirty="0"/>
                <a:t>2</a:t>
              </a:r>
            </a:p>
          </p:txBody>
        </p:sp>
      </p:grpSp>
      <p:grpSp>
        <p:nvGrpSpPr>
          <p:cNvPr id="12" name="Groupe 11"/>
          <p:cNvGrpSpPr/>
          <p:nvPr/>
        </p:nvGrpSpPr>
        <p:grpSpPr>
          <a:xfrm>
            <a:off x="6844718" y="5706503"/>
            <a:ext cx="959389" cy="927723"/>
            <a:chOff x="8561230" y="4400281"/>
            <a:chExt cx="1642056" cy="1642056"/>
          </a:xfrm>
        </p:grpSpPr>
        <p:pic>
          <p:nvPicPr>
            <p:cNvPr id="6" name="Imag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1230" y="4400281"/>
              <a:ext cx="1642056" cy="1642056"/>
            </a:xfrm>
            <a:prstGeom prst="rect">
              <a:avLst/>
            </a:prstGeom>
          </p:spPr>
        </p:pic>
        <p:sp>
          <p:nvSpPr>
            <p:cNvPr id="9" name="ZoneTexte 8"/>
            <p:cNvSpPr txBox="1"/>
            <p:nvPr/>
          </p:nvSpPr>
          <p:spPr>
            <a:xfrm>
              <a:off x="9382258" y="4874444"/>
              <a:ext cx="363776" cy="400109"/>
            </a:xfrm>
            <a:prstGeom prst="rect">
              <a:avLst/>
            </a:prstGeom>
            <a:noFill/>
          </p:spPr>
          <p:txBody>
            <a:bodyPr wrap="none" rtlCol="0">
              <a:spAutoFit/>
            </a:bodyPr>
            <a:lstStyle/>
            <a:p>
              <a:r>
                <a:rPr lang="fr-CA" sz="1350" dirty="0"/>
                <a:t>3</a:t>
              </a:r>
            </a:p>
          </p:txBody>
        </p:sp>
      </p:grpSp>
      <p:sp>
        <p:nvSpPr>
          <p:cNvPr id="4" name="ZoneTexte 3"/>
          <p:cNvSpPr txBox="1"/>
          <p:nvPr/>
        </p:nvSpPr>
        <p:spPr>
          <a:xfrm>
            <a:off x="137397" y="6131996"/>
            <a:ext cx="1434880" cy="369332"/>
          </a:xfrm>
          <a:prstGeom prst="rect">
            <a:avLst/>
          </a:prstGeom>
          <a:noFill/>
        </p:spPr>
        <p:txBody>
          <a:bodyPr wrap="none" rtlCol="0">
            <a:spAutoFit/>
          </a:bodyPr>
          <a:lstStyle/>
          <a:p>
            <a:r>
              <a:rPr lang="fr-CA" dirty="0"/>
              <a:t>Freepick.com</a:t>
            </a:r>
          </a:p>
        </p:txBody>
      </p:sp>
      <p:pic>
        <p:nvPicPr>
          <p:cNvPr id="20" name="Image 19"/>
          <p:cNvPicPr>
            <a:picLocks noChangeAspect="1"/>
          </p:cNvPicPr>
          <p:nvPr/>
        </p:nvPicPr>
        <p:blipFill>
          <a:blip r:embed="rId10"/>
          <a:stretch>
            <a:fillRect/>
          </a:stretch>
        </p:blipFill>
        <p:spPr>
          <a:xfrm>
            <a:off x="4061575" y="1700808"/>
            <a:ext cx="1173234" cy="648072"/>
          </a:xfrm>
          <a:prstGeom prst="rect">
            <a:avLst/>
          </a:prstGeom>
        </p:spPr>
      </p:pic>
      <p:pic>
        <p:nvPicPr>
          <p:cNvPr id="21" name="104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67200" y="3124200"/>
            <a:ext cx="609600" cy="609600"/>
          </a:xfrm>
          <a:prstGeom prst="rect">
            <a:avLst/>
          </a:prstGeom>
        </p:spPr>
      </p:pic>
      <p:pic>
        <p:nvPicPr>
          <p:cNvPr id="22" name="1045">
            <a:hlinkClick r:id="" action="ppaction://media"/>
          </p:cNvPr>
          <p:cNvPicPr>
            <a:picLocks noChangeAspect="1"/>
          </p:cNvPicPr>
          <p:nvPr>
            <a:audioFile r:link="rId3"/>
            <p:extLst>
              <p:ext uri="{DAA4B4D4-6D71-4841-9C94-3DE7FCFB9230}">
                <p14:media xmlns:p14="http://schemas.microsoft.com/office/powerpoint/2010/main" r:embed="rId1">
                  <p14:trim end="5103.9166"/>
                </p14:media>
              </p:ext>
            </p:extLst>
          </p:nvPr>
        </p:nvPicPr>
        <p:blipFill>
          <a:blip r:embed="rId11"/>
          <a:stretch>
            <a:fillRect/>
          </a:stretch>
        </p:blipFill>
        <p:spPr>
          <a:xfrm>
            <a:off x="4267200" y="3124200"/>
            <a:ext cx="609600" cy="609600"/>
          </a:xfrm>
          <a:prstGeom prst="rect">
            <a:avLst/>
          </a:prstGeom>
        </p:spPr>
      </p:pic>
      <p:pic>
        <p:nvPicPr>
          <p:cNvPr id="23" name="1045">
            <a:hlinkClick r:id="" action="ppaction://media"/>
          </p:cNvPr>
          <p:cNvPicPr>
            <a:picLocks noChangeAspect="1"/>
          </p:cNvPicPr>
          <p:nvPr>
            <a:audioFile r:link="rId3"/>
            <p:extLst>
              <p:ext uri="{DAA4B4D4-6D71-4841-9C94-3DE7FCFB9230}">
                <p14:media xmlns:p14="http://schemas.microsoft.com/office/powerpoint/2010/main" r:embed="rId1">
                  <p14:trim end="5819.9166"/>
                </p14:media>
              </p:ext>
            </p:extLst>
          </p:nvPr>
        </p:nvPicPr>
        <p:blipFill>
          <a:blip r:embed="rId11"/>
          <a:stretch>
            <a:fillRect/>
          </a:stretch>
        </p:blipFill>
        <p:spPr>
          <a:xfrm>
            <a:off x="4267200" y="3124200"/>
            <a:ext cx="609600" cy="609600"/>
          </a:xfrm>
          <a:prstGeom prst="rect">
            <a:avLst/>
          </a:prstGeom>
        </p:spPr>
      </p:pic>
      <p:sp>
        <p:nvSpPr>
          <p:cNvPr id="16" name="ZoneTexte 15">
            <a:hlinkClick r:id="rId12" action="ppaction://hlinksldjump"/>
            <a:extLst>
              <a:ext uri="{FF2B5EF4-FFF2-40B4-BE49-F238E27FC236}">
                <a16:creationId xmlns:a16="http://schemas.microsoft.com/office/drawing/2014/main" id="{B8A7D879-974A-4865-A965-E0E3B905DD65}"/>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kern="0" dirty="0">
                <a:solidFill>
                  <a:prstClr val="black"/>
                </a:solidFill>
                <a:latin typeface="The Hand"/>
              </a:rPr>
              <a:t>Table des matières</a:t>
            </a:r>
          </a:p>
        </p:txBody>
      </p:sp>
    </p:spTree>
    <p:extLst>
      <p:ext uri="{BB962C8B-B14F-4D97-AF65-F5344CB8AC3E}">
        <p14:creationId xmlns:p14="http://schemas.microsoft.com/office/powerpoint/2010/main" val="392328024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7.22222E-6 0.00022 L -7.22222E-6 0.00022 C 0.00034 -0.04561 0.00052 -0.09121 0.00138 -0.13704 C 0.00138 -0.1426 0.00225 -0.14816 0.00277 -0.15394 C 0.00312 -0.15857 0.00468 -0.17292 0.00555 -0.17825 C 0.0059 -0.18079 0.00642 -0.18334 0.00694 -0.18589 C 0.00746 -0.21135 0.00746 -0.23704 0.00833 -0.26274 C 0.0085 -0.26667 0.0092 -0.27038 0.00972 -0.27408 C 0.01111 -0.28311 0.01319 -0.28866 0.01545 -0.29839 C 0.01597 -0.30093 0.01597 -0.30371 0.01683 -0.30603 C 0.01788 -0.30927 0.01979 -0.31204 0.021 -0.31528 C 0.02222 -0.31853 0.02326 -0.32547 0.02378 -0.32848 C 0.02465 -0.33241 0.02569 -0.33612 0.02673 -0.33982 L 0.0309 -0.35672 C 0.03558 -0.3757 0.02847 -0.3463 0.03367 -0.36991 C 0.03454 -0.37362 0.03645 -0.38103 0.03645 -0.38103 C 0.04045 -0.42292 0.03593 -0.37894 0.0394 -0.40371 C 0.04045 -0.41112 0.04097 -0.41876 0.04218 -0.42616 C 0.04288 -0.43126 0.04427 -0.43612 0.04496 -0.44121 C 0.04548 -0.44491 0.04583 -0.44885 0.04635 -0.45255 C 0.04687 -0.45556 0.04739 -0.4588 0.04774 -0.46181 C 0.04965 -0.47501 0.05173 -0.4882 0.05347 -0.5014 C 0.0552 -0.51505 0.05416 -0.5088 0.05624 -0.52015 C 0.06006 -0.56552 0.05486 -0.50047 0.05902 -0.5632 C 0.05972 -0.57385 0.06076 -0.58311 0.06336 -0.59329 C 0.06371 -0.59515 0.06406 -0.59723 0.06475 -0.59908 C 0.06579 -0.60163 0.06753 -0.60394 0.06892 -0.60649 C 0.06944 -0.60834 0.06961 -0.61042 0.07031 -0.61204 C 0.07117 -0.61413 0.07256 -0.61575 0.07308 -0.61783 C 0.07395 -0.62015 0.07378 -0.62292 0.07465 -0.62524 C 0.07517 -0.62732 0.07656 -0.62894 0.07742 -0.63103 C 0.07847 -0.63403 0.07899 -0.63728 0.0802 -0.64028 C 0.08177 -0.64422 0.08402 -0.64792 0.08576 -0.65163 C 0.0868 -0.65348 0.08819 -0.6551 0.08871 -0.65718 C 0.0901 -0.66274 0.09045 -0.66505 0.09288 -0.67038 C 0.09409 -0.67292 0.09565 -0.67547 0.09704 -0.67778 C 0.09756 -0.67987 0.09774 -0.68172 0.09843 -0.68357 C 0.10173 -0.69144 0.10295 -0.69491 0.10833 -0.69862 C 0.10972 -0.69954 0.11111 -0.69978 0.11267 -0.70047 C 0.11736 -0.69978 0.12308 -0.70255 0.12673 -0.69862 C 0.13003 -0.69468 0.11944 -0.68658 0.11822 -0.68542 C 0.11736 -0.68357 0.11649 -0.68149 0.11545 -0.67987 C 0.11354 -0.67663 0.11145 -0.67362 0.10972 -0.67038 C 0.10867 -0.66806 0.10815 -0.66528 0.10694 -0.66297 C 0.09808 -0.64445 0.10173 -0.65603 0.09565 -0.63843 C 0.09461 -0.63542 0.09392 -0.63218 0.09288 -0.62894 C 0.09114 -0.62408 0.08854 -0.61945 0.08732 -0.61413 C 0.08611 -0.60927 0.08472 -0.60348 0.08298 -0.59908 C 0.08177 -0.59584 0.08038 -0.5926 0.07881 -0.58959 C 0.0743 -0.58079 0.06944 -0.572 0.06475 -0.5632 C 0.06197 -0.55834 0.05954 -0.55278 0.05624 -0.54839 C 0.03263 -0.51667 0.06909 -0.56575 0.04079 -0.5257 C 0.03628 -0.51922 0.03107 -0.51366 0.02673 -0.50695 C 0.02361 -0.50232 0.02117 -0.49677 0.01822 -0.49191 C 0.01545 -0.48751 0.01232 -0.48334 0.00972 -0.47871 C -0.00261 -0.45649 -0.00226 -0.45348 -0.01268 -0.42802 C -0.01442 -0.42408 -0.02188 -0.40834 -0.02258 -0.40556 C -0.02865 -0.38126 -0.02136 -0.40811 -0.03108 -0.38103 C -0.03508 -0.36991 -0.03768 -0.35811 -0.04237 -0.34723 C -0.04428 -0.34283 -0.04619 -0.33866 -0.04792 -0.33427 C -0.04948 -0.33056 -0.0507 -0.32663 -0.05226 -0.32292 C -0.05626 -0.31343 -0.06094 -0.30441 -0.06494 -0.29468 C -0.06823 -0.28658 -0.07119 -0.27825 -0.07466 -0.27038 C -0.07639 -0.26644 -0.07883 -0.26297 -0.08039 -0.25903 C -0.08872 -0.23658 -0.08855 -0.23241 -0.09445 -0.21019 C -0.10122 -0.18496 -0.09254 -0.22223 -0.10157 -0.1838 C -0.11337 -0.13311 -0.10643 -0.16181 -0.11563 -0.11806 C -0.11876 -0.10325 -0.11615 -0.12431 -0.12258 -0.09376 C -0.12622 -0.07732 -0.12414 -0.08473 -0.1283 -0.0713 C -0.13039 -0.04885 -0.12865 -0.06297 -0.13247 -0.03936 C -0.13299 -0.03612 -0.13317 -0.03288 -0.13386 -0.02987 C -0.13455 -0.02732 -0.13594 -0.02501 -0.13664 -0.02246 C -0.13768 -0.01922 -0.13872 -0.01621 -0.13959 -0.01297 C -0.14011 -0.01042 -0.13994 -0.00765 -0.14098 -0.00556 C -0.14202 -0.00325 -0.14376 -0.00163 -0.14514 0.00022 C -0.14567 0.00208 -0.14584 0.00416 -0.14653 0.00578 C -0.1474 0.00786 -0.14931 0.01157 -0.14931 0.01157 L -0.14931 0.01157 " pathEditMode="relative" ptsTypes="AAAAAAAAAAAAAAAAAAAAAAAAAAAAAAAAAAAAAAAAAAAAAAAAAAAAAAAAAAAAAAAAAAAAAAAAAAAAAA">
                                          <p:cBhvr>
                                            <p:cTn id="6" dur="2000" fill="hold"/>
                                            <p:tgtEl>
                                              <p:spTgt spid="10"/>
                                            </p:tgtEl>
                                            <p:attrNameLst>
                                              <p:attrName>ppt_x</p:attrName>
                                              <p:attrName>ppt_y</p:attrName>
                                            </p:attrNameLst>
                                          </p:cBhvr>
                                        </p:animMotion>
                                      </p:childTnLst>
                                    </p:cTn>
                                  </p:par>
                                  <p:par>
                                    <p:cTn id="7" presetID="1" presetClass="mediacall" presetSubtype="0" fill="hold" nodeType="withEffect">
                                      <p:stCondLst>
                                        <p:cond delay="0"/>
                                      </p:stCondLst>
                                      <p:childTnLst>
                                        <p:cmd type="call" cmd="playFrom(0.0)">
                                          <p:cBhvr>
                                            <p:cTn id="8" dur="2718"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0" presetClass="path" presetSubtype="0" accel="50000" fill="hold" nodeType="clickEffect" p14:presetBounceEnd="1231">
                                      <p:stCondLst>
                                        <p:cond delay="0"/>
                                      </p:stCondLst>
                                      <p:childTnLst>
                                        <p:animMotion origin="layout" path="M -0.00694 0.0581 L -0.00694 0.05833 C -0.00364 0.05486 -0.00017 0.05208 0.00278 0.04861 C 0.00591 0.04514 0.00782 0.04005 0.01129 0.03727 C 0.01389 0.03519 0.01962 0.03079 0.02257 0.02801 C 0.02882 0.02176 0.03542 0.01644 0.04098 0.00926 C 0.04271 0.00671 0.0448 0.0044 0.04653 0.00162 C 0.04757 -3.7037E-7 0.04827 -0.00208 0.04931 -0.00393 C 0.05122 -0.00718 0.05295 -0.01042 0.05504 -0.01343 C 0.06216 -0.02431 0.06146 -0.01736 0.0691 -0.03773 C 0.06997 -0.04028 0.07066 -0.04306 0.07188 -0.04537 C 0.075 -0.05116 0.07848 -0.05648 0.08177 -0.06227 C 0.08368 -0.06528 0.08594 -0.06806 0.08733 -0.07153 C 0.08924 -0.07593 0.09132 -0.08009 0.09306 -0.08472 C 0.09375 -0.08657 0.09393 -0.08843 0.09445 -0.09028 C 0.09532 -0.09352 0.09618 -0.09676 0.09723 -0.09977 C 0.10243 -0.11366 0.09809 -0.09537 0.10295 -0.11481 C 0.10348 -0.11713 0.10365 -0.11991 0.10434 -0.12222 C 0.10556 -0.12616 0.1073 -0.12963 0.10851 -0.13356 C 0.1092 -0.13588 0.1092 -0.13866 0.1099 -0.14097 C 0.11146 -0.14653 0.11441 -0.15347 0.11563 -0.15972 C 0.11615 -0.16296 0.11667 -0.16597 0.11702 -0.16921 C 0.11754 -0.17477 0.11736 -0.18056 0.11841 -0.18611 C 0.11893 -0.18889 0.12032 -0.1912 0.12118 -0.19352 C 0.1217 -0.19792 0.1217 -0.20255 0.12257 -0.20671 C 0.12309 -0.20903 0.125 -0.21018 0.12552 -0.2125 C 0.13021 -0.23981 0.12309 -0.22361 0.12969 -0.23681 C 0.13195 -0.24676 0.13438 -0.25694 0.13664 -0.2669 C 0.13768 -0.2706 0.13889 -0.27431 0.13959 -0.27801 L 0.14375 -0.30069 C 0.14427 -0.30324 0.1448 -0.30556 0.14514 -0.3081 L 0.14948 -0.33819 C 0.14896 -0.37454 0.14896 -0.41088 0.14792 -0.44722 C 0.14792 -0.44907 0.14688 -0.45093 0.14653 -0.45278 C 0.14375 -0.46829 0.14775 -0.45718 0.13959 -0.47338 L 0.13664 -0.47893 C 0.13629 -0.48102 0.13559 -0.48264 0.13525 -0.48472 C 0.13473 -0.48843 0.13507 -0.49236 0.13386 -0.49583 C 0.13282 -0.49931 0.12622 -0.51088 0.12396 -0.51481 C 0.12361 -0.51667 0.12327 -0.51852 0.12257 -0.52037 C 0.12188 -0.52245 0.12032 -0.52384 0.1198 -0.52593 C 0.11893 -0.52893 0.1191 -0.53241 0.11841 -0.53542 C 0.11667 -0.54329 0.11528 -0.54514 0.11268 -0.55231 C 0.11129 -0.55671 0.1099 -0.56088 0.10851 -0.56551 C 0.10799 -0.56736 0.10764 -0.56921 0.10712 -0.57106 C 0.10486 -0.57801 0.10243 -0.58472 0.1 -0.59167 C 0.09914 -0.59468 0.09809 -0.59792 0.09723 -0.60116 C 0.0967 -0.60301 0.09653 -0.60509 0.09584 -0.60671 C 0.08907 -0.62176 0.08802 -0.62731 0.079 -0.63495 C 0.07361 -0.63935 0.07257 -0.63912 0.06632 -0.64051 C 0.03993 -0.64699 0.05018 -0.64259 0.03802 -0.64792 C 0.02622 -0.64491 0.03559 -0.64815 0.02535 -0.64236 C 0.02205 -0.64051 0.0191 -0.64005 0.01545 -0.63866 C 0.01407 -0.63819 0.01268 -0.6375 0.01129 -0.63681 C 0.00938 -0.63495 0.0073 -0.63333 0.00573 -0.63102 C 0.00521 -0.63056 -0.00069 -0.61991 -0.00139 -0.61806 C -0.0033 -0.61204 -0.00451 -0.60556 -0.00555 -0.59931 C -0.0052 -0.59676 -0.00451 -0.59421 -0.00416 -0.59167 C -0.0026 -0.5794 -0.00208 -0.56435 -0.00139 -0.55231 C -0.00191 -0.50602 -0.00191 -0.45972 -0.00277 -0.41343 C -0.00277 -0.41065 -0.00382 -0.40833 -0.00416 -0.40579 C -0.00486 -0.40139 -0.0052 -0.39699 -0.00555 -0.39259 C -0.00764 -0.36574 -0.00503 -0.37801 -0.00833 -0.36458 C -0.00798 -0.3 -0.00781 -0.23565 -0.00694 -0.17106 C -0.00677 -0.14699 -0.00694 -0.15023 -0.00416 -0.13542 C -0.00017 -0.05116 -0.00625 -0.18588 -0.00139 -0.00764 C 0.00018 0.04931 -3.33333E-6 -0.02014 -3.33333E-6 -0.00023 L -3.33333E-6 -3.7037E-7 " pathEditMode="relative" rAng="0" ptsTypes="AAAAAAAAAAAAAAAAAAAAAAAAAAAAAAAAAAAAAAAAAAAAAAAAAAAAAAAAAAAAAAAAAAAA" p14:bounceEnd="1231">
                                          <p:cBhvr>
                                            <p:cTn id="13" dur="3250" fill="hold"/>
                                            <p:tgtEl>
                                              <p:spTgt spid="11"/>
                                            </p:tgtEl>
                                            <p:attrNameLst>
                                              <p:attrName>ppt_x</p:attrName>
                                              <p:attrName>ppt_y</p:attrName>
                                            </p:attrNameLst>
                                          </p:cBhvr>
                                          <p:rCtr x="7743" y="-35301"/>
                                        </p:animMotion>
                                      </p:childTnLst>
                                    </p:cTn>
                                  </p:par>
                                </p:childTnLst>
                              </p:cTn>
                            </p:par>
                            <p:par>
                              <p:cTn id="14" fill="hold">
                                <p:stCondLst>
                                  <p:cond delay="3250"/>
                                </p:stCondLst>
                                <p:childTnLst>
                                  <p:par>
                                    <p:cTn id="15" presetID="45"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anim calcmode="lin" valueType="num">
                                          <p:cBhvr>
                                            <p:cTn id="18" dur="2000" fill="hold"/>
                                            <p:tgtEl>
                                              <p:spTgt spid="11"/>
                                            </p:tgtEl>
                                            <p:attrNameLst>
                                              <p:attrName>ppt_w</p:attrName>
                                            </p:attrNameLst>
                                          </p:cBhvr>
                                          <p:tavLst>
                                            <p:tav tm="0" fmla="#ppt_w*sin(2.5*pi*$)">
                                              <p:val>
                                                <p:fltVal val="0"/>
                                              </p:val>
                                            </p:tav>
                                            <p:tav tm="100000">
                                              <p:val>
                                                <p:fltVal val="1"/>
                                              </p:val>
                                            </p:tav>
                                          </p:tavLst>
                                        </p:anim>
                                        <p:anim calcmode="lin" valueType="num">
                                          <p:cBhvr>
                                            <p:cTn id="19" dur="200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1"/>
                      </p:tgtEl>
                    </p:cond>
                  </p:nextCondLst>
                </p:seq>
                <p:audio>
                  <p:cMediaNode vol="80000">
                    <p:cTn id="20" fill="hold" display="0">
                      <p:stCondLst>
                        <p:cond delay="indefinite"/>
                      </p:stCondLst>
                      <p:endCondLst>
                        <p:cond evt="onStopAudio" delay="0">
                          <p:tgtEl>
                            <p:sldTgt/>
                          </p:tgtEl>
                        </p:cond>
                      </p:endCondLst>
                    </p:cTn>
                    <p:tgtEl>
                      <p:spTgt spid="21"/>
                    </p:tgtEl>
                  </p:cMediaNode>
                </p:audio>
                <p:audio>
                  <p:cMediaNode vol="80000">
                    <p:cTn id="21" fill="hold" display="0">
                      <p:stCondLst>
                        <p:cond delay="indefinite"/>
                      </p:stCondLst>
                      <p:endCondLst>
                        <p:cond evt="onStopAudio" delay="0">
                          <p:tgtEl>
                            <p:sldTgt/>
                          </p:tgtEl>
                        </p:cond>
                      </p:endCondLst>
                    </p:cTn>
                    <p:tgtEl>
                      <p:spTgt spid="22"/>
                    </p:tgtEl>
                  </p:cMediaNode>
                </p:audio>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3.33333E-6 -3.7037E-7 L 3.33333E-6 -3.7037E-7 C -0.0066 -0.00324 -0.01337 -0.00625 -0.01979 -0.00949 C -0.0283 -0.01389 -0.03629 -0.01945 -0.04514 -0.02269 C -0.04931 -0.02408 -0.05365 -0.025 -0.05781 -0.02639 C -0.0658 -0.0294 -0.07361 -0.03357 -0.08177 -0.03588 C -0.10868 -0.04306 -0.10365 -0.0419 -0.14514 -0.05093 C -0.14896 -0.05162 -0.15261 -0.05208 -0.15643 -0.05278 C -0.1592 -0.05509 -0.16163 -0.0588 -0.16493 -0.06019 C -0.16771 -0.06134 -0.17049 -0.06296 -0.17327 -0.06389 C -0.17604 -0.06482 -0.17899 -0.06505 -0.18177 -0.06574 C -0.18368 -0.06644 -0.18559 -0.06713 -0.1875 -0.06783 C -0.19028 -0.06852 -0.19306 -0.06898 -0.19583 -0.06968 C -0.20764 -0.08009 -0.19184 -0.0669 -0.22118 -0.08079 C -0.22778 -0.08403 -0.23455 -0.08634 -0.24097 -0.09028 C -0.24497 -0.09259 -0.24809 -0.09745 -0.25226 -0.09954 C -0.25452 -0.10093 -0.25695 -0.10185 -0.2592 -0.10347 C -0.2625 -0.10556 -0.2684 -0.1125 -0.27049 -0.11458 C -0.27379 -0.11783 -0.27726 -0.1206 -0.28038 -0.12408 C -0.28472 -0.1287 -0.28889 -0.13403 -0.29306 -0.13912 C -0.29497 -0.14144 -0.2967 -0.14421 -0.29861 -0.14653 C -0.3 -0.14815 -0.30156 -0.14884 -0.30295 -0.15023 C -0.31493 -0.16389 -0.30313 -0.15301 -0.31285 -0.16158 C -0.31372 -0.16343 -0.31458 -0.16551 -0.31563 -0.16713 C -0.31702 -0.16968 -0.31875 -0.17199 -0.31979 -0.17477 C -0.32396 -0.18634 -0.32674 -0.19884 -0.33108 -0.21042 C -0.33195 -0.21296 -0.33316 -0.21528 -0.33386 -0.21783 C -0.33455 -0.21968 -0.33472 -0.22176 -0.33524 -0.22361 C -0.34236 -0.24236 -0.33351 -0.21366 -0.34097 -0.23681 C -0.34288 -0.24283 -0.34445 -0.24931 -0.34653 -0.25556 C -0.34913 -0.2632 -0.35243 -0.27037 -0.35504 -0.27801 C -0.35625 -0.28171 -0.35677 -0.28565 -0.35781 -0.28935 C -0.35868 -0.29236 -0.35972 -0.2956 -0.36059 -0.29861 C -0.36111 -0.30046 -0.36129 -0.30255 -0.36215 -0.3044 C -0.36424 -0.30949 -0.36684 -0.31435 -0.3691 -0.31945 C -0.36962 -0.32176 -0.36979 -0.32454 -0.37049 -0.32685 C -0.37118 -0.32894 -0.37274 -0.33033 -0.37327 -0.33241 C -0.3783 -0.35255 -0.37031 -0.33588 -0.37899 -0.35116 C -0.38351 -0.38102 -0.37691 -0.34213 -0.38316 -0.36806 C -0.38629 -0.38125 -0.38993 -0.39421 -0.39167 -0.40764 C -0.39219 -0.41134 -0.39236 -0.41528 -0.39306 -0.41875 C -0.39427 -0.42454 -0.39653 -0.42986 -0.39722 -0.43565 C -0.39896 -0.44977 -0.3974 -0.44352 -0.40156 -0.45463 C -0.40191 -0.45833 -0.40208 -0.46204 -0.40295 -0.46574 C -0.40399 -0.47083 -0.4066 -0.47546 -0.40712 -0.48079 C -0.40955 -0.50695 -0.4099 -0.53333 -0.41129 -0.55972 C -0.41094 -0.56852 -0.41077 -0.57732 -0.4099 -0.58588 C -0.40972 -0.58796 -0.40886 -0.58958 -0.40851 -0.59167 C -0.40781 -0.59653 -0.40781 -0.60162 -0.40712 -0.60671 C -0.40625 -0.61366 -0.40573 -0.61343 -0.40434 -0.61968 C -0.40382 -0.62222 -0.4033 -0.62477 -0.40295 -0.62732 C -0.40243 -0.63033 -0.40226 -0.63357 -0.40156 -0.63658 C -0.40087 -0.63982 -0.39948 -0.64283 -0.39861 -0.64607 C -0.39774 -0.64977 -0.39688 -0.65347 -0.39583 -0.65741 C -0.39549 -0.65926 -0.39479 -0.66111 -0.39445 -0.66296 C -0.39393 -0.66551 -0.3934 -0.66806 -0.39306 -0.67037 C -0.39202 -0.67662 -0.39167 -0.6831 -0.39028 -0.68935 C -0.38976 -0.69144 -0.38837 -0.69306 -0.3875 -0.69491 C -0.38681 -0.70301 -0.38577 -0.71644 -0.38455 -0.725 C -0.38455 -0.7257 -0.38247 -0.73658 -0.38177 -0.73796 C -0.38073 -0.74028 -0.37865 -0.74144 -0.37761 -0.74375 C -0.37674 -0.74537 -0.37379 -0.75533 -0.37188 -0.75695 C -0.37031 -0.75833 -0.36806 -0.75787 -0.36632 -0.7588 C -0.36406 -0.75972 -0.35799 -0.76343 -0.35504 -0.76435 C -0.35226 -0.76528 -0.34931 -0.76551 -0.34653 -0.7662 C -0.34514 -0.76667 -0.34375 -0.76759 -0.34236 -0.76806 C -0.33004 -0.77292 -0.34271 -0.76736 -0.33247 -0.77176 L -0.27188 -0.76806 C -0.26146 -0.76736 -0.25851 -0.76528 -0.24792 -0.7625 C -0.2375 -0.75972 -0.23403 -0.75995 -0.22118 -0.7588 C -0.21511 -0.75671 -0.21406 -0.75602 -0.20712 -0.75486 C -0.20243 -0.75417 -0.19774 -0.7537 -0.19306 -0.75301 C -0.18559 -0.74977 -0.18316 -0.74931 -0.17622 -0.74375 C -0.16545 -0.73519 -0.17518 -0.74005 -0.16632 -0.73611 C -0.16094 -0.73079 -0.15972 -0.73009 -0.15504 -0.72315 C -0.15174 -0.71806 -0.14774 -0.70926 -0.14514 -0.70417 C -0.14375 -0.70162 -0.14219 -0.69931 -0.14097 -0.69676 C -0.13854 -0.6919 -0.13629 -0.68658 -0.13386 -0.68171 C -0.12865 -0.6713 -0.12952 -0.6757 -0.12396 -0.66296 C -0.12153 -0.65695 -0.11893 -0.6507 -0.11702 -0.64421 C -0.11597 -0.64097 -0.11528 -0.63773 -0.11424 -0.63472 C -0.1125 -0.63033 -0.11042 -0.62593 -0.10851 -0.62176 C -0.10712 -0.61458 -0.10695 -0.61181 -0.10434 -0.60486 C -0.10365 -0.60278 -0.10243 -0.60093 -0.10156 -0.59908 C -0.0974 -0.57732 -0.10417 -0.61181 -0.09583 -0.57847 C -0.09514 -0.57546 -0.09531 -0.57199 -0.09445 -0.56898 C -0.08663 -0.5419 -0.09097 -0.56482 -0.08594 -0.54468 C -0.08351 -0.53472 -0.08559 -0.53611 -0.08177 -0.52408 C -0.08073 -0.5206 -0.07899 -0.51783 -0.07761 -0.51458 C -0.0757 -0.50579 -0.07413 -0.49699 -0.07188 -0.48843 C -0.06858 -0.475 -0.06962 -0.48634 -0.06771 -0.47523 C -0.06615 -0.46644 -0.06493 -0.45764 -0.06354 -0.44884 C -0.0632 -0.44699 -0.0625 -0.44514 -0.06198 -0.44329 C -0.06059 -0.43704 -0.05886 -0.43079 -0.05781 -0.42454 C -0.0566 -0.41644 -0.05608 -0.4081 -0.05504 -0.4 C -0.05469 -0.39815 -0.05399 -0.3963 -0.05365 -0.39445 C -0.05261 -0.39005 -0.05156 -0.38565 -0.05087 -0.38125 C -0.04688 -0.35625 -0.04184 -0.33148 -0.03958 -0.30625 C -0.03785 -0.28912 -0.03924 -0.29607 -0.03663 -0.28565 C -0.03629 -0.20787 -0.03611 -0.13033 -0.03524 -0.05278 C -0.03524 -0.04838 -0.03438 -0.04398 -0.03386 -0.03958 C -0.03351 -0.03588 -0.03247 -0.02824 -0.03247 -0.02824 L -0.03247 -0.02824 " pathEditMode="relative" ptsTypes="AAAAAAAAAAAAAAAAAAAAAAAAAAAAAAAAAAAAAAAAAAAAAAAAAAAAAAAAAAAAAAAAAAAAAAAAAAAAAAAAAAAAAAAAAAAAAAAAAAAAAAA">
                                          <p:cBhvr>
                                            <p:cTn id="26" dur="2000" fill="hold"/>
                                            <p:tgtEl>
                                              <p:spTgt spid="12"/>
                                            </p:tgtEl>
                                            <p:attrNameLst>
                                              <p:attrName>ppt_x</p:attrName>
                                              <p:attrName>ppt_y</p:attrName>
                                            </p:attrNameLst>
                                          </p:cBhvr>
                                        </p:animMotion>
                                      </p:childTnLst>
                                    </p:cTn>
                                  </p:par>
                                  <p:par>
                                    <p:cTn id="27" presetID="1" presetClass="mediacall" presetSubtype="0" fill="hold" nodeType="withEffect">
                                      <p:stCondLst>
                                        <p:cond delay="0"/>
                                      </p:stCondLst>
                                      <p:childTnLst>
                                        <p:cmd type="call" cmd="playFrom(0.0)">
                                          <p:cBhvr>
                                            <p:cTn id="28" dur="2002" fill="hold"/>
                                            <p:tgtEl>
                                              <p:spTgt spid="23"/>
                                            </p:tgtEl>
                                          </p:cBhvr>
                                        </p:cmd>
                                      </p:childTnLst>
                                    </p:cTn>
                                  </p:par>
                                </p:childTnLst>
                              </p:cTn>
                            </p:par>
                          </p:childTnLst>
                        </p:cTn>
                      </p:par>
                    </p:childTnLst>
                  </p:cTn>
                  <p:nextCondLst>
                    <p:cond evt="onClick" delay="0">
                      <p:tgtEl>
                        <p:spTgt spid="12"/>
                      </p:tgtEl>
                    </p:cond>
                  </p:nextCondLst>
                </p:seq>
                <p:audio>
                  <p:cMediaNode vol="80000">
                    <p:cTn id="29" fill="hold" display="0">
                      <p:stCondLst>
                        <p:cond delay="indefinite"/>
                      </p:stCondLst>
                      <p:endCondLst>
                        <p:cond evt="onStopAudio" delay="0">
                          <p:tgtEl>
                            <p:sldTgt/>
                          </p:tgtEl>
                        </p:cond>
                      </p:endCondLst>
                    </p:cTn>
                    <p:tgtEl>
                      <p:spTgt spid="2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7.22222E-6 0.00022 L -7.22222E-6 0.00022 C 0.00034 -0.04561 0.00052 -0.09121 0.00138 -0.13704 C 0.00138 -0.1426 0.00225 -0.14816 0.00277 -0.15394 C 0.00312 -0.15857 0.00468 -0.17292 0.00555 -0.17825 C 0.0059 -0.18079 0.00642 -0.18334 0.00694 -0.18589 C 0.00746 -0.21135 0.00746 -0.23704 0.00833 -0.26274 C 0.0085 -0.26667 0.0092 -0.27038 0.00972 -0.27408 C 0.01111 -0.28311 0.01319 -0.28866 0.01545 -0.29839 C 0.01597 -0.30093 0.01597 -0.30371 0.01683 -0.30603 C 0.01788 -0.30927 0.01979 -0.31204 0.021 -0.31528 C 0.02222 -0.31853 0.02326 -0.32547 0.02378 -0.32848 C 0.02465 -0.33241 0.02569 -0.33612 0.02673 -0.33982 L 0.0309 -0.35672 C 0.03558 -0.3757 0.02847 -0.3463 0.03367 -0.36991 C 0.03454 -0.37362 0.03645 -0.38103 0.03645 -0.38103 C 0.04045 -0.42292 0.03593 -0.37894 0.0394 -0.40371 C 0.04045 -0.41112 0.04097 -0.41876 0.04218 -0.42616 C 0.04288 -0.43126 0.04427 -0.43612 0.04496 -0.44121 C 0.04548 -0.44491 0.04583 -0.44885 0.04635 -0.45255 C 0.04687 -0.45556 0.04739 -0.4588 0.04774 -0.46181 C 0.04965 -0.47501 0.05173 -0.4882 0.05347 -0.5014 C 0.0552 -0.51505 0.05416 -0.5088 0.05624 -0.52015 C 0.06006 -0.56552 0.05486 -0.50047 0.05902 -0.5632 C 0.05972 -0.57385 0.06076 -0.58311 0.06336 -0.59329 C 0.06371 -0.59515 0.06406 -0.59723 0.06475 -0.59908 C 0.06579 -0.60163 0.06753 -0.60394 0.06892 -0.60649 C 0.06944 -0.60834 0.06961 -0.61042 0.07031 -0.61204 C 0.07117 -0.61413 0.07256 -0.61575 0.07308 -0.61783 C 0.07395 -0.62015 0.07378 -0.62292 0.07465 -0.62524 C 0.07517 -0.62732 0.07656 -0.62894 0.07742 -0.63103 C 0.07847 -0.63403 0.07899 -0.63728 0.0802 -0.64028 C 0.08177 -0.64422 0.08402 -0.64792 0.08576 -0.65163 C 0.0868 -0.65348 0.08819 -0.6551 0.08871 -0.65718 C 0.0901 -0.66274 0.09045 -0.66505 0.09288 -0.67038 C 0.09409 -0.67292 0.09565 -0.67547 0.09704 -0.67778 C 0.09756 -0.67987 0.09774 -0.68172 0.09843 -0.68357 C 0.10173 -0.69144 0.10295 -0.69491 0.10833 -0.69862 C 0.10972 -0.69954 0.11111 -0.69978 0.11267 -0.70047 C 0.11736 -0.69978 0.12308 -0.70255 0.12673 -0.69862 C 0.13003 -0.69468 0.11944 -0.68658 0.11822 -0.68542 C 0.11736 -0.68357 0.11649 -0.68149 0.11545 -0.67987 C 0.11354 -0.67663 0.11145 -0.67362 0.10972 -0.67038 C 0.10867 -0.66806 0.10815 -0.66528 0.10694 -0.66297 C 0.09808 -0.64445 0.10173 -0.65603 0.09565 -0.63843 C 0.09461 -0.63542 0.09392 -0.63218 0.09288 -0.62894 C 0.09114 -0.62408 0.08854 -0.61945 0.08732 -0.61413 C 0.08611 -0.60927 0.08472 -0.60348 0.08298 -0.59908 C 0.08177 -0.59584 0.08038 -0.5926 0.07881 -0.58959 C 0.0743 -0.58079 0.06944 -0.572 0.06475 -0.5632 C 0.06197 -0.55834 0.05954 -0.55278 0.05624 -0.54839 C 0.03263 -0.51667 0.06909 -0.56575 0.04079 -0.5257 C 0.03628 -0.51922 0.03107 -0.51366 0.02673 -0.50695 C 0.02361 -0.50232 0.02117 -0.49677 0.01822 -0.49191 C 0.01545 -0.48751 0.01232 -0.48334 0.00972 -0.47871 C -0.00261 -0.45649 -0.00226 -0.45348 -0.01268 -0.42802 C -0.01442 -0.42408 -0.02188 -0.40834 -0.02258 -0.40556 C -0.02865 -0.38126 -0.02136 -0.40811 -0.03108 -0.38103 C -0.03508 -0.36991 -0.03768 -0.35811 -0.04237 -0.34723 C -0.04428 -0.34283 -0.04619 -0.33866 -0.04792 -0.33427 C -0.04948 -0.33056 -0.0507 -0.32663 -0.05226 -0.32292 C -0.05626 -0.31343 -0.06094 -0.30441 -0.06494 -0.29468 C -0.06823 -0.28658 -0.07119 -0.27825 -0.07466 -0.27038 C -0.07639 -0.26644 -0.07883 -0.26297 -0.08039 -0.25903 C -0.08872 -0.23658 -0.08855 -0.23241 -0.09445 -0.21019 C -0.10122 -0.18496 -0.09254 -0.22223 -0.10157 -0.1838 C -0.11337 -0.13311 -0.10643 -0.16181 -0.11563 -0.11806 C -0.11876 -0.10325 -0.11615 -0.12431 -0.12258 -0.09376 C -0.12622 -0.07732 -0.12414 -0.08473 -0.1283 -0.0713 C -0.13039 -0.04885 -0.12865 -0.06297 -0.13247 -0.03936 C -0.13299 -0.03612 -0.13317 -0.03288 -0.13386 -0.02987 C -0.13455 -0.02732 -0.13594 -0.02501 -0.13664 -0.02246 C -0.13768 -0.01922 -0.13872 -0.01621 -0.13959 -0.01297 C -0.14011 -0.01042 -0.13994 -0.00765 -0.14098 -0.00556 C -0.14202 -0.00325 -0.14376 -0.00163 -0.14514 0.00022 C -0.14567 0.00208 -0.14584 0.00416 -0.14653 0.00578 C -0.1474 0.00786 -0.14931 0.01157 -0.14931 0.01157 L -0.14931 0.01157 " pathEditMode="relative" ptsTypes="AAAAAAAAAAAAAAAAAAAAAAAAAAAAAAAAAAAAAAAAAAAAAAAAAAAAAAAAAAAAAAAAAAAAAAAAAAAAAA">
                                          <p:cBhvr>
                                            <p:cTn id="6" dur="2000" fill="hold"/>
                                            <p:tgtEl>
                                              <p:spTgt spid="10"/>
                                            </p:tgtEl>
                                            <p:attrNameLst>
                                              <p:attrName>ppt_x</p:attrName>
                                              <p:attrName>ppt_y</p:attrName>
                                            </p:attrNameLst>
                                          </p:cBhvr>
                                        </p:animMotion>
                                      </p:childTnLst>
                                    </p:cTn>
                                  </p:par>
                                  <p:par>
                                    <p:cTn id="7" presetID="1" presetClass="mediacall" presetSubtype="0" fill="hold" nodeType="withEffect">
                                      <p:stCondLst>
                                        <p:cond delay="0"/>
                                      </p:stCondLst>
                                      <p:childTnLst>
                                        <p:cmd type="call" cmd="playFrom(0.0)">
                                          <p:cBhvr>
                                            <p:cTn id="8" dur="2718"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0" presetClass="path" presetSubtype="0" accel="50000" fill="hold" nodeType="clickEffect">
                                      <p:stCondLst>
                                        <p:cond delay="0"/>
                                      </p:stCondLst>
                                      <p:childTnLst>
                                        <p:animMotion origin="layout" path="M -0.00694 0.0581 L -0.00694 0.05833 C -0.00364 0.05486 -0.00017 0.05208 0.00278 0.04861 C 0.00591 0.04514 0.00782 0.04005 0.01129 0.03727 C 0.01389 0.03519 0.01962 0.03079 0.02257 0.02801 C 0.02882 0.02176 0.03542 0.01644 0.04098 0.00926 C 0.04271 0.00671 0.0448 0.0044 0.04653 0.00162 C 0.04757 -3.7037E-7 0.04827 -0.00208 0.04931 -0.00393 C 0.05122 -0.00718 0.05295 -0.01042 0.05504 -0.01343 C 0.06216 -0.02431 0.06146 -0.01736 0.0691 -0.03773 C 0.06997 -0.04028 0.07066 -0.04306 0.07188 -0.04537 C 0.075 -0.05116 0.07848 -0.05648 0.08177 -0.06227 C 0.08368 -0.06528 0.08594 -0.06806 0.08733 -0.07153 C 0.08924 -0.07593 0.09132 -0.08009 0.09306 -0.08472 C 0.09375 -0.08657 0.09393 -0.08843 0.09445 -0.09028 C 0.09532 -0.09352 0.09618 -0.09676 0.09723 -0.09977 C 0.10243 -0.11366 0.09809 -0.09537 0.10295 -0.11481 C 0.10348 -0.11713 0.10365 -0.11991 0.10434 -0.12222 C 0.10556 -0.12616 0.1073 -0.12963 0.10851 -0.13356 C 0.1092 -0.13588 0.1092 -0.13866 0.1099 -0.14097 C 0.11146 -0.14653 0.11441 -0.15347 0.11563 -0.15972 C 0.11615 -0.16296 0.11667 -0.16597 0.11702 -0.16921 C 0.11754 -0.17477 0.11736 -0.18056 0.11841 -0.18611 C 0.11893 -0.18889 0.12032 -0.1912 0.12118 -0.19352 C 0.1217 -0.19792 0.1217 -0.20255 0.12257 -0.20671 C 0.12309 -0.20903 0.125 -0.21018 0.12552 -0.2125 C 0.13021 -0.23981 0.12309 -0.22361 0.12969 -0.23681 C 0.13195 -0.24676 0.13438 -0.25694 0.13664 -0.2669 C 0.13768 -0.2706 0.13889 -0.27431 0.13959 -0.27801 L 0.14375 -0.30069 C 0.14427 -0.30324 0.1448 -0.30556 0.14514 -0.3081 L 0.14948 -0.33819 C 0.14896 -0.37454 0.14896 -0.41088 0.14792 -0.44722 C 0.14792 -0.44907 0.14688 -0.45093 0.14653 -0.45278 C 0.14375 -0.46829 0.14775 -0.45718 0.13959 -0.47338 L 0.13664 -0.47893 C 0.13629 -0.48102 0.13559 -0.48264 0.13525 -0.48472 C 0.13473 -0.48843 0.13507 -0.49236 0.13386 -0.49583 C 0.13282 -0.49931 0.12622 -0.51088 0.12396 -0.51481 C 0.12361 -0.51667 0.12327 -0.51852 0.12257 -0.52037 C 0.12188 -0.52245 0.12032 -0.52384 0.1198 -0.52593 C 0.11893 -0.52893 0.1191 -0.53241 0.11841 -0.53542 C 0.11667 -0.54329 0.11528 -0.54514 0.11268 -0.55231 C 0.11129 -0.55671 0.1099 -0.56088 0.10851 -0.56551 C 0.10799 -0.56736 0.10764 -0.56921 0.10712 -0.57106 C 0.10486 -0.57801 0.10243 -0.58472 0.1 -0.59167 C 0.09914 -0.59468 0.09809 -0.59792 0.09723 -0.60116 C 0.0967 -0.60301 0.09653 -0.60509 0.09584 -0.60671 C 0.08907 -0.62176 0.08802 -0.62731 0.079 -0.63495 C 0.07361 -0.63935 0.07257 -0.63912 0.06632 -0.64051 C 0.03993 -0.64699 0.05018 -0.64259 0.03802 -0.64792 C 0.02622 -0.64491 0.03559 -0.64815 0.02535 -0.64236 C 0.02205 -0.64051 0.0191 -0.64005 0.01545 -0.63866 C 0.01407 -0.63819 0.01268 -0.6375 0.01129 -0.63681 C 0.00938 -0.63495 0.0073 -0.63333 0.00573 -0.63102 C 0.00521 -0.63056 -0.00069 -0.61991 -0.00139 -0.61806 C -0.0033 -0.61204 -0.00451 -0.60556 -0.00555 -0.59931 C -0.0052 -0.59676 -0.00451 -0.59421 -0.00416 -0.59167 C -0.0026 -0.5794 -0.00208 -0.56435 -0.00139 -0.55231 C -0.00191 -0.50602 -0.00191 -0.45972 -0.00277 -0.41343 C -0.00277 -0.41065 -0.00382 -0.40833 -0.00416 -0.40579 C -0.00486 -0.40139 -0.0052 -0.39699 -0.00555 -0.39259 C -0.00764 -0.36574 -0.00503 -0.37801 -0.00833 -0.36458 C -0.00798 -0.3 -0.00781 -0.23565 -0.00694 -0.17106 C -0.00677 -0.14699 -0.00694 -0.15023 -0.00416 -0.13542 C -0.00017 -0.05116 -0.00625 -0.18588 -0.00139 -0.00764 C 0.00018 0.04931 -3.33333E-6 -0.02014 -3.33333E-6 -0.00023 L -3.33333E-6 -3.7037E-7 " pathEditMode="relative" rAng="0" ptsTypes="AAAAAAAAAAAAAAAAAAAAAAAAAAAAAAAAAAAAAAAAAAAAAAAAAAAAAAAAAAAAAAAAAAAA">
                                          <p:cBhvr>
                                            <p:cTn id="13" dur="3250" fill="hold"/>
                                            <p:tgtEl>
                                              <p:spTgt spid="11"/>
                                            </p:tgtEl>
                                            <p:attrNameLst>
                                              <p:attrName>ppt_x</p:attrName>
                                              <p:attrName>ppt_y</p:attrName>
                                            </p:attrNameLst>
                                          </p:cBhvr>
                                          <p:rCtr x="7743" y="-35301"/>
                                        </p:animMotion>
                                      </p:childTnLst>
                                    </p:cTn>
                                  </p:par>
                                </p:childTnLst>
                              </p:cTn>
                            </p:par>
                            <p:par>
                              <p:cTn id="14" fill="hold">
                                <p:stCondLst>
                                  <p:cond delay="3250"/>
                                </p:stCondLst>
                                <p:childTnLst>
                                  <p:par>
                                    <p:cTn id="15" presetID="45"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anim calcmode="lin" valueType="num">
                                          <p:cBhvr>
                                            <p:cTn id="18" dur="2000" fill="hold"/>
                                            <p:tgtEl>
                                              <p:spTgt spid="11"/>
                                            </p:tgtEl>
                                            <p:attrNameLst>
                                              <p:attrName>ppt_w</p:attrName>
                                            </p:attrNameLst>
                                          </p:cBhvr>
                                          <p:tavLst>
                                            <p:tav tm="0" fmla="#ppt_w*sin(2.5*pi*$)">
                                              <p:val>
                                                <p:fltVal val="0"/>
                                              </p:val>
                                            </p:tav>
                                            <p:tav tm="100000">
                                              <p:val>
                                                <p:fltVal val="1"/>
                                              </p:val>
                                            </p:tav>
                                          </p:tavLst>
                                        </p:anim>
                                        <p:anim calcmode="lin" valueType="num">
                                          <p:cBhvr>
                                            <p:cTn id="19" dur="200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
                                                </p:cond>
                                              </p:stCondLst>
                                              <p:endCondLst>
                                                <p:cond evt="onStopAudio" delay="0">
                                                  <p:tgtEl>
                                                    <p:sldTgt/>
                                                  </p:tgtEl>
                                                </p:cond>
                                              </p:endCondLst>
                                            </p:cTn>
                                            <p:tgtEl>
                                              <p:sndTgt r:embed="rId13" name="applause.wav"/>
                                            </p:tgtEl>
                                          </p:cMediaNode>
                                        </p:audio>
                                      </p:subTnLst>
                                    </p:cTn>
                                  </p:par>
                                </p:childTnLst>
                              </p:cTn>
                            </p:par>
                          </p:childTnLst>
                        </p:cTn>
                      </p:par>
                    </p:childTnLst>
                  </p:cTn>
                  <p:nextCondLst>
                    <p:cond evt="onClick" delay="0">
                      <p:tgtEl>
                        <p:spTgt spid="11"/>
                      </p:tgtEl>
                    </p:cond>
                  </p:nextCondLst>
                </p:seq>
                <p:audio>
                  <p:cMediaNode vol="80000">
                    <p:cTn id="20" fill="hold" display="0">
                      <p:stCondLst>
                        <p:cond delay="indefinite"/>
                      </p:stCondLst>
                      <p:endCondLst>
                        <p:cond evt="onStopAudio" delay="0">
                          <p:tgtEl>
                            <p:sldTgt/>
                          </p:tgtEl>
                        </p:cond>
                      </p:endCondLst>
                    </p:cTn>
                    <p:tgtEl>
                      <p:spTgt spid="21"/>
                    </p:tgtEl>
                  </p:cMediaNode>
                </p:audio>
                <p:audio>
                  <p:cMediaNode vol="80000">
                    <p:cTn id="21" fill="hold" display="0">
                      <p:stCondLst>
                        <p:cond delay="indefinite"/>
                      </p:stCondLst>
                      <p:endCondLst>
                        <p:cond evt="onStopAudio" delay="0">
                          <p:tgtEl>
                            <p:sldTgt/>
                          </p:tgtEl>
                        </p:cond>
                      </p:endCondLst>
                    </p:cTn>
                    <p:tgtEl>
                      <p:spTgt spid="22"/>
                    </p:tgtEl>
                  </p:cMediaNode>
                </p:audio>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3.33333E-6 -3.7037E-7 L 3.33333E-6 -3.7037E-7 C -0.0066 -0.00324 -0.01337 -0.00625 -0.01979 -0.00949 C -0.0283 -0.01389 -0.03629 -0.01945 -0.04514 -0.02269 C -0.04931 -0.02408 -0.05365 -0.025 -0.05781 -0.02639 C -0.0658 -0.0294 -0.07361 -0.03357 -0.08177 -0.03588 C -0.10868 -0.04306 -0.10365 -0.0419 -0.14514 -0.05093 C -0.14896 -0.05162 -0.15261 -0.05208 -0.15643 -0.05278 C -0.1592 -0.05509 -0.16163 -0.0588 -0.16493 -0.06019 C -0.16771 -0.06134 -0.17049 -0.06296 -0.17327 -0.06389 C -0.17604 -0.06482 -0.17899 -0.06505 -0.18177 -0.06574 C -0.18368 -0.06644 -0.18559 -0.06713 -0.1875 -0.06783 C -0.19028 -0.06852 -0.19306 -0.06898 -0.19583 -0.06968 C -0.20764 -0.08009 -0.19184 -0.0669 -0.22118 -0.08079 C -0.22778 -0.08403 -0.23455 -0.08634 -0.24097 -0.09028 C -0.24497 -0.09259 -0.24809 -0.09745 -0.25226 -0.09954 C -0.25452 -0.10093 -0.25695 -0.10185 -0.2592 -0.10347 C -0.2625 -0.10556 -0.2684 -0.1125 -0.27049 -0.11458 C -0.27379 -0.11783 -0.27726 -0.1206 -0.28038 -0.12408 C -0.28472 -0.1287 -0.28889 -0.13403 -0.29306 -0.13912 C -0.29497 -0.14144 -0.2967 -0.14421 -0.29861 -0.14653 C -0.3 -0.14815 -0.30156 -0.14884 -0.30295 -0.15023 C -0.31493 -0.16389 -0.30313 -0.15301 -0.31285 -0.16158 C -0.31372 -0.16343 -0.31458 -0.16551 -0.31563 -0.16713 C -0.31702 -0.16968 -0.31875 -0.17199 -0.31979 -0.17477 C -0.32396 -0.18634 -0.32674 -0.19884 -0.33108 -0.21042 C -0.33195 -0.21296 -0.33316 -0.21528 -0.33386 -0.21783 C -0.33455 -0.21968 -0.33472 -0.22176 -0.33524 -0.22361 C -0.34236 -0.24236 -0.33351 -0.21366 -0.34097 -0.23681 C -0.34288 -0.24283 -0.34445 -0.24931 -0.34653 -0.25556 C -0.34913 -0.2632 -0.35243 -0.27037 -0.35504 -0.27801 C -0.35625 -0.28171 -0.35677 -0.28565 -0.35781 -0.28935 C -0.35868 -0.29236 -0.35972 -0.2956 -0.36059 -0.29861 C -0.36111 -0.30046 -0.36129 -0.30255 -0.36215 -0.3044 C -0.36424 -0.30949 -0.36684 -0.31435 -0.3691 -0.31945 C -0.36962 -0.32176 -0.36979 -0.32454 -0.37049 -0.32685 C -0.37118 -0.32894 -0.37274 -0.33033 -0.37327 -0.33241 C -0.3783 -0.35255 -0.37031 -0.33588 -0.37899 -0.35116 C -0.38351 -0.38102 -0.37691 -0.34213 -0.38316 -0.36806 C -0.38629 -0.38125 -0.38993 -0.39421 -0.39167 -0.40764 C -0.39219 -0.41134 -0.39236 -0.41528 -0.39306 -0.41875 C -0.39427 -0.42454 -0.39653 -0.42986 -0.39722 -0.43565 C -0.39896 -0.44977 -0.3974 -0.44352 -0.40156 -0.45463 C -0.40191 -0.45833 -0.40208 -0.46204 -0.40295 -0.46574 C -0.40399 -0.47083 -0.4066 -0.47546 -0.40712 -0.48079 C -0.40955 -0.50695 -0.4099 -0.53333 -0.41129 -0.55972 C -0.41094 -0.56852 -0.41077 -0.57732 -0.4099 -0.58588 C -0.40972 -0.58796 -0.40886 -0.58958 -0.40851 -0.59167 C -0.40781 -0.59653 -0.40781 -0.60162 -0.40712 -0.60671 C -0.40625 -0.61366 -0.40573 -0.61343 -0.40434 -0.61968 C -0.40382 -0.62222 -0.4033 -0.62477 -0.40295 -0.62732 C -0.40243 -0.63033 -0.40226 -0.63357 -0.40156 -0.63658 C -0.40087 -0.63982 -0.39948 -0.64283 -0.39861 -0.64607 C -0.39774 -0.64977 -0.39688 -0.65347 -0.39583 -0.65741 C -0.39549 -0.65926 -0.39479 -0.66111 -0.39445 -0.66296 C -0.39393 -0.66551 -0.3934 -0.66806 -0.39306 -0.67037 C -0.39202 -0.67662 -0.39167 -0.6831 -0.39028 -0.68935 C -0.38976 -0.69144 -0.38837 -0.69306 -0.3875 -0.69491 C -0.38681 -0.70301 -0.38577 -0.71644 -0.38455 -0.725 C -0.38455 -0.7257 -0.38247 -0.73658 -0.38177 -0.73796 C -0.38073 -0.74028 -0.37865 -0.74144 -0.37761 -0.74375 C -0.37674 -0.74537 -0.37379 -0.75533 -0.37188 -0.75695 C -0.37031 -0.75833 -0.36806 -0.75787 -0.36632 -0.7588 C -0.36406 -0.75972 -0.35799 -0.76343 -0.35504 -0.76435 C -0.35226 -0.76528 -0.34931 -0.76551 -0.34653 -0.7662 C -0.34514 -0.76667 -0.34375 -0.76759 -0.34236 -0.76806 C -0.33004 -0.77292 -0.34271 -0.76736 -0.33247 -0.77176 L -0.27188 -0.76806 C -0.26146 -0.76736 -0.25851 -0.76528 -0.24792 -0.7625 C -0.2375 -0.75972 -0.23403 -0.75995 -0.22118 -0.7588 C -0.21511 -0.75671 -0.21406 -0.75602 -0.20712 -0.75486 C -0.20243 -0.75417 -0.19774 -0.7537 -0.19306 -0.75301 C -0.18559 -0.74977 -0.18316 -0.74931 -0.17622 -0.74375 C -0.16545 -0.73519 -0.17518 -0.74005 -0.16632 -0.73611 C -0.16094 -0.73079 -0.15972 -0.73009 -0.15504 -0.72315 C -0.15174 -0.71806 -0.14774 -0.70926 -0.14514 -0.70417 C -0.14375 -0.70162 -0.14219 -0.69931 -0.14097 -0.69676 C -0.13854 -0.6919 -0.13629 -0.68658 -0.13386 -0.68171 C -0.12865 -0.6713 -0.12952 -0.6757 -0.12396 -0.66296 C -0.12153 -0.65695 -0.11893 -0.6507 -0.11702 -0.64421 C -0.11597 -0.64097 -0.11528 -0.63773 -0.11424 -0.63472 C -0.1125 -0.63033 -0.11042 -0.62593 -0.10851 -0.62176 C -0.10712 -0.61458 -0.10695 -0.61181 -0.10434 -0.60486 C -0.10365 -0.60278 -0.10243 -0.60093 -0.10156 -0.59908 C -0.0974 -0.57732 -0.10417 -0.61181 -0.09583 -0.57847 C -0.09514 -0.57546 -0.09531 -0.57199 -0.09445 -0.56898 C -0.08663 -0.5419 -0.09097 -0.56482 -0.08594 -0.54468 C -0.08351 -0.53472 -0.08559 -0.53611 -0.08177 -0.52408 C -0.08073 -0.5206 -0.07899 -0.51783 -0.07761 -0.51458 C -0.0757 -0.50579 -0.07413 -0.49699 -0.07188 -0.48843 C -0.06858 -0.475 -0.06962 -0.48634 -0.06771 -0.47523 C -0.06615 -0.46644 -0.06493 -0.45764 -0.06354 -0.44884 C -0.0632 -0.44699 -0.0625 -0.44514 -0.06198 -0.44329 C -0.06059 -0.43704 -0.05886 -0.43079 -0.05781 -0.42454 C -0.0566 -0.41644 -0.05608 -0.4081 -0.05504 -0.4 C -0.05469 -0.39815 -0.05399 -0.3963 -0.05365 -0.39445 C -0.05261 -0.39005 -0.05156 -0.38565 -0.05087 -0.38125 C -0.04688 -0.35625 -0.04184 -0.33148 -0.03958 -0.30625 C -0.03785 -0.28912 -0.03924 -0.29607 -0.03663 -0.28565 C -0.03629 -0.20787 -0.03611 -0.13033 -0.03524 -0.05278 C -0.03524 -0.04838 -0.03438 -0.04398 -0.03386 -0.03958 C -0.03351 -0.03588 -0.03247 -0.02824 -0.03247 -0.02824 L -0.03247 -0.02824 " pathEditMode="relative" ptsTypes="AAAAAAAAAAAAAAAAAAAAAAAAAAAAAAAAAAAAAAAAAAAAAAAAAAAAAAAAAAAAAAAAAAAAAAAAAAAAAAAAAAAAAAAAAAAAAAAAAAAAAAA">
                                          <p:cBhvr>
                                            <p:cTn id="26" dur="2000" fill="hold"/>
                                            <p:tgtEl>
                                              <p:spTgt spid="12"/>
                                            </p:tgtEl>
                                            <p:attrNameLst>
                                              <p:attrName>ppt_x</p:attrName>
                                              <p:attrName>ppt_y</p:attrName>
                                            </p:attrNameLst>
                                          </p:cBhvr>
                                        </p:animMotion>
                                      </p:childTnLst>
                                    </p:cTn>
                                  </p:par>
                                  <p:par>
                                    <p:cTn id="27" presetID="1" presetClass="mediacall" presetSubtype="0" fill="hold" nodeType="withEffect">
                                      <p:stCondLst>
                                        <p:cond delay="0"/>
                                      </p:stCondLst>
                                      <p:childTnLst>
                                        <p:cmd type="call" cmd="playFrom(0.0)">
                                          <p:cBhvr>
                                            <p:cTn id="28" dur="2002" fill="hold"/>
                                            <p:tgtEl>
                                              <p:spTgt spid="23"/>
                                            </p:tgtEl>
                                          </p:cBhvr>
                                        </p:cmd>
                                      </p:childTnLst>
                                    </p:cTn>
                                  </p:par>
                                </p:childTnLst>
                              </p:cTn>
                            </p:par>
                          </p:childTnLst>
                        </p:cTn>
                      </p:par>
                    </p:childTnLst>
                  </p:cTn>
                  <p:nextCondLst>
                    <p:cond evt="onClick" delay="0">
                      <p:tgtEl>
                        <p:spTgt spid="12"/>
                      </p:tgtEl>
                    </p:cond>
                  </p:nextCondLst>
                </p:seq>
                <p:audio>
                  <p:cMediaNode vol="80000">
                    <p:cTn id="29" fill="hold" display="0">
                      <p:stCondLst>
                        <p:cond delay="indefinite"/>
                      </p:stCondLst>
                      <p:endCondLst>
                        <p:cond evt="onStopAudio" delay="0">
                          <p:tgtEl>
                            <p:sldTgt/>
                          </p:tgtEl>
                        </p:cond>
                      </p:endCondLst>
                    </p:cTn>
                    <p:tgtEl>
                      <p:spTgt spid="23"/>
                    </p:tgtEl>
                  </p:cMediaNode>
                </p:audio>
              </p:childTnLst>
            </p:cTn>
          </p:par>
        </p:tnLst>
      </p:timing>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6000" r="-16000"/>
          </a:stretch>
        </a:blipFill>
        <a:effectLst/>
      </p:bgPr>
    </p:bg>
    <p:spTree>
      <p:nvGrpSpPr>
        <p:cNvPr id="1" name=""/>
        <p:cNvGrpSpPr/>
        <p:nvPr/>
      </p:nvGrpSpPr>
      <p:grpSpPr>
        <a:xfrm>
          <a:off x="0" y="0"/>
          <a:ext cx="0" cy="0"/>
          <a:chOff x="0" y="0"/>
          <a:chExt cx="0" cy="0"/>
        </a:xfrm>
      </p:grpSpPr>
      <p:grpSp>
        <p:nvGrpSpPr>
          <p:cNvPr id="10" name="Groupe 9"/>
          <p:cNvGrpSpPr/>
          <p:nvPr/>
        </p:nvGrpSpPr>
        <p:grpSpPr>
          <a:xfrm>
            <a:off x="7092280" y="5711272"/>
            <a:ext cx="1080120" cy="1005028"/>
            <a:chOff x="2293512" y="4288665"/>
            <a:chExt cx="1642056" cy="1642056"/>
          </a:xfrm>
        </p:grpSpPr>
        <p:pic>
          <p:nvPicPr>
            <p:cNvPr id="3" name="Imag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3512" y="4288665"/>
              <a:ext cx="1642056" cy="1642056"/>
            </a:xfrm>
            <a:prstGeom prst="rect">
              <a:avLst/>
            </a:prstGeom>
          </p:spPr>
        </p:pic>
        <p:sp>
          <p:nvSpPr>
            <p:cNvPr id="7" name="ZoneTexte 6"/>
            <p:cNvSpPr txBox="1"/>
            <p:nvPr/>
          </p:nvSpPr>
          <p:spPr>
            <a:xfrm>
              <a:off x="3076387" y="4848757"/>
              <a:ext cx="363776" cy="400109"/>
            </a:xfrm>
            <a:prstGeom prst="rect">
              <a:avLst/>
            </a:prstGeom>
            <a:noFill/>
          </p:spPr>
          <p:txBody>
            <a:bodyPr wrap="none" rtlCol="0">
              <a:spAutoFit/>
            </a:bodyPr>
            <a:lstStyle/>
            <a:p>
              <a:r>
                <a:rPr lang="fr-CA" sz="1350" dirty="0"/>
                <a:t>3</a:t>
              </a:r>
            </a:p>
          </p:txBody>
        </p:sp>
      </p:grpSp>
      <p:grpSp>
        <p:nvGrpSpPr>
          <p:cNvPr id="11" name="Groupe 10"/>
          <p:cNvGrpSpPr/>
          <p:nvPr/>
        </p:nvGrpSpPr>
        <p:grpSpPr>
          <a:xfrm>
            <a:off x="3851920" y="5735882"/>
            <a:ext cx="1008112" cy="864128"/>
            <a:chOff x="5073202" y="4595611"/>
            <a:chExt cx="1642056" cy="1642056"/>
          </a:xfrm>
        </p:grpSpPr>
        <p:pic>
          <p:nvPicPr>
            <p:cNvPr id="5" name="Imag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73202" y="4595611"/>
              <a:ext cx="1642056" cy="1642056"/>
            </a:xfrm>
            <a:prstGeom prst="rect">
              <a:avLst/>
            </a:prstGeom>
          </p:spPr>
        </p:pic>
        <p:sp>
          <p:nvSpPr>
            <p:cNvPr id="8" name="ZoneTexte 7"/>
            <p:cNvSpPr txBox="1"/>
            <p:nvPr/>
          </p:nvSpPr>
          <p:spPr>
            <a:xfrm>
              <a:off x="5859402" y="5056964"/>
              <a:ext cx="363776" cy="400109"/>
            </a:xfrm>
            <a:prstGeom prst="rect">
              <a:avLst/>
            </a:prstGeom>
            <a:noFill/>
          </p:spPr>
          <p:txBody>
            <a:bodyPr wrap="none" rtlCol="0">
              <a:spAutoFit/>
            </a:bodyPr>
            <a:lstStyle/>
            <a:p>
              <a:r>
                <a:rPr lang="fr-CA" sz="1350" dirty="0"/>
                <a:t>2</a:t>
              </a:r>
            </a:p>
          </p:txBody>
        </p:sp>
      </p:grpSp>
      <p:grpSp>
        <p:nvGrpSpPr>
          <p:cNvPr id="4" name="Groupe 3"/>
          <p:cNvGrpSpPr/>
          <p:nvPr/>
        </p:nvGrpSpPr>
        <p:grpSpPr>
          <a:xfrm>
            <a:off x="1043608" y="5733256"/>
            <a:ext cx="864096" cy="902530"/>
            <a:chOff x="2738483" y="4420602"/>
            <a:chExt cx="1642056" cy="1642056"/>
          </a:xfrm>
        </p:grpSpPr>
        <p:pic>
          <p:nvPicPr>
            <p:cNvPr id="6" name="Imag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38483" y="4420602"/>
              <a:ext cx="1642056" cy="1642056"/>
            </a:xfrm>
            <a:prstGeom prst="rect">
              <a:avLst/>
            </a:prstGeom>
          </p:spPr>
        </p:pic>
        <p:sp>
          <p:nvSpPr>
            <p:cNvPr id="9" name="ZoneTexte 8"/>
            <p:cNvSpPr txBox="1"/>
            <p:nvPr/>
          </p:nvSpPr>
          <p:spPr>
            <a:xfrm>
              <a:off x="3559511" y="4894765"/>
              <a:ext cx="363776" cy="400109"/>
            </a:xfrm>
            <a:prstGeom prst="rect">
              <a:avLst/>
            </a:prstGeom>
            <a:noFill/>
          </p:spPr>
          <p:txBody>
            <a:bodyPr wrap="none" rtlCol="0">
              <a:spAutoFit/>
            </a:bodyPr>
            <a:lstStyle/>
            <a:p>
              <a:r>
                <a:rPr lang="fr-CA" sz="1350" dirty="0"/>
                <a:t>1</a:t>
              </a:r>
            </a:p>
          </p:txBody>
        </p:sp>
      </p:grpSp>
      <p:pic>
        <p:nvPicPr>
          <p:cNvPr id="12" name="Image 11"/>
          <p:cNvPicPr>
            <a:picLocks noChangeAspect="1"/>
          </p:cNvPicPr>
          <p:nvPr/>
        </p:nvPicPr>
        <p:blipFill>
          <a:blip r:embed="rId10"/>
          <a:stretch>
            <a:fillRect/>
          </a:stretch>
        </p:blipFill>
        <p:spPr>
          <a:xfrm>
            <a:off x="4067944" y="1700808"/>
            <a:ext cx="1173234" cy="648072"/>
          </a:xfrm>
          <a:prstGeom prst="rect">
            <a:avLst/>
          </a:prstGeom>
        </p:spPr>
      </p:pic>
      <p:pic>
        <p:nvPicPr>
          <p:cNvPr id="13" name="1045">
            <a:hlinkClick r:id="" action="ppaction://media"/>
          </p:cNvPr>
          <p:cNvPicPr>
            <a:picLocks noChangeAspect="1"/>
          </p:cNvPicPr>
          <p:nvPr>
            <a:audioFile r:link="rId1"/>
            <p:extLst>
              <p:ext uri="{DAA4B4D4-6D71-4841-9C94-3DE7FCFB9230}">
                <p14:media xmlns:p14="http://schemas.microsoft.com/office/powerpoint/2010/main" r:embed="rId2">
                  <p14:trim end="5974.9166"/>
                </p14:media>
              </p:ext>
            </p:extLst>
          </p:nvPr>
        </p:nvPicPr>
        <p:blipFill>
          <a:blip r:embed="rId11"/>
          <a:stretch>
            <a:fillRect/>
          </a:stretch>
        </p:blipFill>
        <p:spPr>
          <a:xfrm>
            <a:off x="4267200" y="3124200"/>
            <a:ext cx="609600" cy="609600"/>
          </a:xfrm>
          <a:prstGeom prst="rect">
            <a:avLst/>
          </a:prstGeom>
        </p:spPr>
      </p:pic>
      <p:pic>
        <p:nvPicPr>
          <p:cNvPr id="14" name="104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1265748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afterEffect">
                                  <p:stCondLst>
                                    <p:cond delay="0"/>
                                  </p:stCondLst>
                                  <p:childTnLst>
                                    <p:animMotion origin="layout" path="M 1.38889E-6 1.11111E-6 L 1.38889E-6 1.11111E-6 C -0.00139 -0.01806 -0.00243 -0.03634 -0.00434 -0.0544 C -0.00468 -0.05903 -0.00625 -0.0632 -0.00711 -0.06759 C -0.00764 -0.07014 -0.00816 -0.07245 -0.0085 -0.075 C -0.00902 -0.07824 -0.00937 -0.08148 -0.00989 -0.08449 C -0.01267 -0.09954 -0.0158 -0.11435 -0.0184 -0.12963 C -0.01892 -0.13333 -0.01927 -0.13704 -0.01979 -0.14074 C -0.02014 -0.14398 -0.02083 -0.14699 -0.02118 -0.15023 C -0.02586 -0.19352 -0.02569 -0.19329 -0.02812 -0.22338 C -0.02777 -0.25093 -0.02812 -0.27847 -0.02673 -0.30602 C -0.02517 -0.3419 -0.02395 -0.33565 -0.02118 -0.35671 C -0.02014 -0.36435 -0.01944 -0.37176 -0.0184 -0.3794 C -0.01823 -0.38079 -0.01336 -0.4125 -0.01267 -0.41505 C -0.00607 -0.43727 -0.01406 -0.40949 -0.00711 -0.4375 C -0.00625 -0.44074 -0.00486 -0.44352 -0.00434 -0.44699 C -0.00156 -0.46065 -0.00017 -0.47454 0.00278 -0.4882 C 0.00486 -0.49815 0.01424 -0.53634 0.01962 -0.55208 C 0.02032 -0.55417 0.02188 -0.55556 0.02257 -0.55764 C 0.02361 -0.56134 0.02396 -0.56551 0.02535 -0.56898 C 0.03872 -0.60463 0.02448 -0.56782 0.03525 -0.59329 C 0.03611 -0.59583 0.03664 -0.59861 0.03802 -0.60093 C 0.05157 -0.625 0.03525 -0.59005 0.04931 -0.61782 C 0.05035 -0.62014 0.0507 -0.62315 0.05209 -0.62523 C 0.054 -0.62824 0.05677 -0.63009 0.05903 -0.63287 C 0.06059 -0.63449 0.06181 -0.63681 0.06337 -0.63843 C 0.06459 -0.63982 0.06632 -0.64074 0.06754 -0.64213 C 0.07674 -0.65232 0.07136 -0.65509 0.08872 -0.66667 C 0.09063 -0.66782 0.09254 -0.66898 0.09427 -0.67037 C 0.10313 -0.67778 0.09653 -0.67454 0.10556 -0.67963 C 0.1092 -0.68195 0.11146 -0.68195 0.11545 -0.68357 C 0.13056 -0.68958 0.11754 -0.68634 0.13802 -0.68912 C 0.15365 -0.69445 0.13559 -0.68889 0.17032 -0.69282 C 0.17223 -0.69306 0.17414 -0.69421 0.17605 -0.69468 C 0.1783 -0.69537 0.18073 -0.69607 0.18299 -0.69653 C 0.18629 -0.69607 0.18976 -0.69607 0.19289 -0.69468 C 0.19445 -0.69421 0.19549 -0.6919 0.19705 -0.69097 C 0.19931 -0.68982 0.20174 -0.68982 0.20417 -0.68912 C 0.21841 -0.68565 0.21545 -0.68704 0.23646 -0.68542 C 0.23837 -0.68472 0.24028 -0.68403 0.24219 -0.68357 C 0.24549 -0.68264 0.24879 -0.68241 0.25209 -0.68171 C 0.25486 -0.68102 0.25764 -0.68032 0.26042 -0.67963 C 0.25382 -0.65301 0.26059 -0.68079 0.25625 -0.66088 C 0.25591 -0.65903 0.25521 -0.65718 0.25486 -0.65532 C 0.25295 -0.64398 0.25348 -0.63958 0.25209 -0.62708 C 0.25122 -0.62014 0.25018 -0.61343 0.24914 -0.60648 C 0.25 -0.56088 0.24844 -0.54097 0.25209 -0.50509 C 0.25243 -0.50139 0.25261 -0.49745 0.25348 -0.49375 C 0.25539 -0.48542 0.25643 -0.47616 0.26042 -0.46945 C 0.26233 -0.4662 0.26424 -0.4632 0.26615 -0.45995 C 0.26997 -0.45324 0.27309 -0.44306 0.27882 -0.43935 C 0.29705 -0.42778 0.32014 -0.42917 0.33941 -0.42801 C 0.34219 -0.4287 0.34653 -0.43333 0.34775 -0.43009 C 0.34966 -0.42477 0.34618 -0.41875 0.34497 -0.4132 C 0.34254 -0.40162 0.33855 -0.38727 0.33368 -0.37732 C 0.32535 -0.36065 0.31771 -0.34282 0.30695 -0.32847 C 0.28681 -0.30162 0.2717 -0.28333 0.25486 -0.24792 C 0.24202 -0.22083 0.2467 -0.23009 0.23091 -0.20093 C 0.22587 -0.19144 0.21997 -0.18264 0.21545 -0.17269 C 0.21164 -0.16458 0.20834 -0.15625 0.20417 -0.14838 C 0.19844 -0.13727 0.1915 -0.12732 0.18577 -0.11644 C 0.18403 -0.11296 0.18316 -0.1088 0.1816 -0.10509 C 0.18039 -0.10185 0.17865 -0.09907 0.17743 -0.09583 C 0.17448 -0.08843 0.1717 -0.08079 0.16893 -0.07315 C 0.16754 -0.06945 0.1658 -0.06597 0.16476 -0.06204 C 0.16337 -0.05695 0.16216 -0.05185 0.16042 -0.04699 C 0.1592 -0.04306 0.15764 -0.03958 0.15625 -0.03565 C 0.15521 -0.03264 0.15434 -0.0294 0.15348 -0.02616 C 0.15295 -0.02431 0.15278 -0.02245 0.15209 -0.0206 C 0.15122 -0.01852 0.15 -0.01713 0.14931 -0.01505 C 0.14809 -0.01134 0.14705 -0.00764 0.14636 -0.0037 C 0.14601 -0.00116 0.14601 0.00162 0.14497 0.0037 C 0.1441 0.00602 0.14219 0.00741 0.1408 0.00949 C 0.1316 0.02315 0.13664 0.02245 0.13091 0.02245 L 0.13091 0.02245 " pathEditMode="relative" ptsTypes="AAAAAAAAAAAAAAAAAAAAAAAAAAAAAAAAAAAAAAAAAAAAAAAAAAAAAAAAAAAAAAAAAAAAAAAAAAA">
                                      <p:cBhvr>
                                        <p:cTn id="6" dur="2000" fill="hold"/>
                                        <p:tgtEl>
                                          <p:spTgt spid="4"/>
                                        </p:tgtEl>
                                        <p:attrNameLst>
                                          <p:attrName>ppt_x</p:attrName>
                                          <p:attrName>ppt_y</p:attrName>
                                        </p:attrNameLst>
                                      </p:cBhvr>
                                    </p:animMotion>
                                  </p:childTnLst>
                                </p:cTn>
                              </p:par>
                              <p:par>
                                <p:cTn id="7" presetID="1" presetClass="mediacall" presetSubtype="0" fill="hold" nodeType="withEffect">
                                  <p:stCondLst>
                                    <p:cond delay="0"/>
                                  </p:stCondLst>
                                  <p:childTnLst>
                                    <p:cmd type="call" cmd="playFrom(0.0)">
                                      <p:cBhvr>
                                        <p:cTn id="8" dur="1847" fill="hold"/>
                                        <p:tgtEl>
                                          <p:spTgt spid="13"/>
                                        </p:tgtEl>
                                      </p:cBhvr>
                                    </p:cmd>
                                  </p:childTnLst>
                                </p:cTn>
                              </p:par>
                            </p:childTnLst>
                          </p:cTn>
                        </p:par>
                      </p:childTnLst>
                    </p:cTn>
                  </p:par>
                </p:childTnLst>
              </p:cTn>
              <p:nextCondLst>
                <p:cond evt="onClick" delay="0">
                  <p:tgtEl>
                    <p:spTgt spid="4"/>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6.11111E-6 2.96296E-6 L 6.11111E-6 2.96296E-6 C -0.00763 -0.02246 -0.01579 -0.04468 -0.02256 -0.0676 C -0.02378 -0.07176 -0.02308 -0.07662 -0.02395 -0.08079 C -0.02499 -0.08542 -0.02708 -0.08936 -0.02829 -0.09399 C -0.02933 -0.09815 -0.0302 -0.10255 -0.03107 -0.10718 C -0.03211 -0.11204 -0.03263 -0.11713 -0.03385 -0.122 C -0.0368 -0.13287 -0.04027 -0.14352 -0.04374 -0.15394 C -0.05017 -0.17385 -0.046 -0.15649 -0.05086 -0.17662 C -0.05225 -0.18287 -0.05364 -0.18912 -0.05503 -0.19537 C -0.05538 -0.19723 -0.05607 -0.19908 -0.05642 -0.20093 C -0.05694 -0.20394 -0.05711 -0.20718 -0.05781 -0.21042 C -0.06093 -0.22292 -0.0651 -0.23496 -0.0677 -0.24792 C -0.07517 -0.28565 -0.06961 -0.27338 -0.0776 -0.28912 C -0.08055 -0.30926 -0.07881 -0.29908 -0.08749 -0.33241 C -0.08819 -0.33565 -0.08958 -0.33843 -0.09027 -0.34167 C -0.0967 -0.37084 -0.07812 -0.31991 -0.0986 -0.38866 C -0.09965 -0.3919 -0.10086 -0.39491 -0.10156 -0.39815 C -0.10399 -0.41019 -0.10364 -0.41551 -0.10711 -0.42616 C -0.10781 -0.42825 -0.10902 -0.4301 -0.10989 -0.43195 C -0.11232 -0.4507 -0.11024 -0.43612 -0.11284 -0.4507 C -0.11371 -0.45625 -0.11458 -0.46204 -0.11562 -0.4676 C -0.11597 -0.46945 -0.11666 -0.4713 -0.11701 -0.47315 C -0.11874 -0.48149 -0.11805 -0.48149 -0.12117 -0.49005 C -0.12621 -0.50325 -0.12586 -0.49908 -0.13524 -0.51065 C -0.13819 -0.51436 -0.14079 -0.51852 -0.14374 -0.522 C -0.15225 -0.53195 -0.15972 -0.54075 -0.16909 -0.54838 C -0.17083 -0.54977 -0.17291 -0.5507 -0.17482 -0.55209 C -0.17569 -0.55579 -0.1769 -0.5595 -0.1776 -0.56343 C -0.17812 -0.56575 -0.17812 -0.56852 -0.17899 -0.57084 C -0.18003 -0.57408 -0.18176 -0.57709 -0.18315 -0.58033 C -0.18506 -0.58403 -0.18697 -0.58774 -0.18888 -0.59144 C -0.18975 -0.59329 -0.19045 -0.59561 -0.19166 -0.59723 L -0.20295 -0.61204 C -0.2092 -0.62037 -0.21128 -0.62385 -0.21979 -0.63079 C -0.21979 -0.63102 -0.24791 -0.64977 -0.24791 -0.64977 C -0.25503 -0.65162 -0.25642 -0.65139 -0.26354 -0.65533 C -0.2677 -0.65764 -0.2717 -0.66112 -0.27621 -0.66274 C -0.28159 -0.66482 -0.28749 -0.66459 -0.29305 -0.66667 C -0.34652 -0.68496 -0.30972 -0.67616 -0.33385 -0.68149 C -0.3335 -0.67963 -0.33315 -0.67778 -0.33246 -0.67593 C -0.32899 -0.66644 -0.32812 -0.66806 -0.32551 -0.65903 C -0.3243 -0.65533 -0.32256 -0.64769 -0.32256 -0.64769 C -0.32222 -0.62894 -0.32204 -0.61019 -0.32117 -0.59144 C -0.32117 -0.5882 -0.31979 -0.58519 -0.31979 -0.58218 C -0.31979 -0.5632 -0.32048 -0.54445 -0.32117 -0.5257 C -0.3217 -0.51389 -0.32274 -0.50857 -0.32413 -0.49769 C -0.32465 -0.49329 -0.32499 -0.48889 -0.32551 -0.4845 C -0.32604 -0.4794 -0.32621 -0.47431 -0.3269 -0.46945 C -0.32725 -0.4669 -0.32795 -0.46436 -0.32829 -0.46204 C -0.33055 -0.44491 -0.32933 -0.44561 -0.33107 -0.42431 C -0.33176 -0.41644 -0.33333 -0.41135 -0.33541 -0.40371 C -0.33628 -0.4 -0.33645 -0.39584 -0.33819 -0.39237 C -0.34201 -0.38473 -0.34079 -0.38797 -0.34374 -0.37732 C -0.34426 -0.37547 -0.34444 -0.37362 -0.34513 -0.37176 C -0.34722 -0.36737 -0.35416 -0.35348 -0.35781 -0.34746 C -0.36076 -0.34283 -0.36649 -0.33357 -0.37048 -0.32871 C -0.37326 -0.32547 -0.37621 -0.32246 -0.37899 -0.31922 C -0.38055 -0.31737 -0.38176 -0.31528 -0.38315 -0.31366 C -0.38732 -0.30903 -0.39583 -0.30047 -0.39583 -0.30047 C -0.39635 -0.29862 -0.39635 -0.2963 -0.39739 -0.29491 C -0.40538 -0.28311 -0.41666 -0.27477 -0.42274 -0.26112 C -0.42951 -0.24491 -0.4269 -0.25255 -0.43107 -0.23843 C -0.43159 -0.23473 -0.43194 -0.23102 -0.43246 -0.22732 C -0.43298 -0.22408 -0.43385 -0.22107 -0.43385 -0.21783 C -0.43385 -0.20209 -0.4342 -0.18635 -0.43246 -0.17084 C -0.43211 -0.16783 -0.42985 -0.16575 -0.42829 -0.16343 C -0.42569 -0.1595 -0.41232 -0.14167 -0.4085 -0.13889 C -0.39114 -0.12616 -0.3717 -0.11806 -0.35503 -0.10325 C -0.35364 -0.10209 -0.35242 -0.10024 -0.35086 -0.09954 C -0.3302 -0.08959 -0.33107 -0.09005 -0.31701 -0.08635 C -0.30069 -0.072 -0.30468 -0.07454 -0.27621 -0.06019 C -0.26979 -0.05695 -0.26301 -0.05533 -0.25642 -0.05255 C -0.25225 -0.05093 -0.24791 -0.04885 -0.24374 -0.047 C -0.23992 -0.04514 -0.23628 -0.04283 -0.23246 -0.04144 C -0.21475 -0.03473 -0.17899 -0.02246 -0.17899 -0.02246 C -0.1776 -0.02061 -0.17586 -0.01922 -0.17482 -0.0169 C -0.1736 -0.01459 -0.17291 -0.01181 -0.17187 -0.0095 C -0.16301 0.0118 -0.1717 -0.01065 -0.16492 0.0074 C -0.16388 0.01365 -0.16232 0.0199 -0.16215 0.02615 C -0.16058 0.05763 -0.16058 0.04629 -0.16058 0.05995 L -0.1592 0.06203 " pathEditMode="relative" ptsTypes="AAAAAAAAAAAAAAAAAAAAAAAAAAAAAAAAAAAAAAAAAAAAAAAAAAAAAAAAAAAAAAAAAAAAAAAAAAAAAAAAAA">
                                      <p:cBhvr>
                                        <p:cTn id="13" dur="3500" fill="hold"/>
                                        <p:tgtEl>
                                          <p:spTgt spid="10"/>
                                        </p:tgtEl>
                                        <p:attrNameLst>
                                          <p:attrName>ppt_x</p:attrName>
                                          <p:attrName>ppt_y</p:attrName>
                                        </p:attrNameLst>
                                      </p:cBhvr>
                                    </p:animMotion>
                                  </p:childTnLst>
                                </p:cTn>
                              </p:par>
                            </p:childTnLst>
                          </p:cTn>
                        </p:par>
                        <p:par>
                          <p:cTn id="14" fill="hold">
                            <p:stCondLst>
                              <p:cond delay="3500"/>
                            </p:stCondLst>
                            <p:childTnLst>
                              <p:par>
                                <p:cTn id="15" presetID="32" presetClass="emph" presetSubtype="0" fill="hold" nodeType="afterEffect">
                                  <p:stCondLst>
                                    <p:cond delay="0"/>
                                  </p:stCondLst>
                                  <p:childTnLst>
                                    <p:animRot by="120000">
                                      <p:cBhvr>
                                        <p:cTn id="16" dur="100" fill="hold">
                                          <p:stCondLst>
                                            <p:cond delay="0"/>
                                          </p:stCondLst>
                                        </p:cTn>
                                        <p:tgtEl>
                                          <p:spTgt spid="10"/>
                                        </p:tgtEl>
                                        <p:attrNameLst>
                                          <p:attrName>r</p:attrName>
                                        </p:attrNameLst>
                                      </p:cBhvr>
                                    </p:animRot>
                                    <p:animRot by="-240000">
                                      <p:cBhvr>
                                        <p:cTn id="17" dur="200" fill="hold">
                                          <p:stCondLst>
                                            <p:cond delay="200"/>
                                          </p:stCondLst>
                                        </p:cTn>
                                        <p:tgtEl>
                                          <p:spTgt spid="10"/>
                                        </p:tgtEl>
                                        <p:attrNameLst>
                                          <p:attrName>r</p:attrName>
                                        </p:attrNameLst>
                                      </p:cBhvr>
                                    </p:animRot>
                                    <p:animRot by="240000">
                                      <p:cBhvr>
                                        <p:cTn id="18" dur="200" fill="hold">
                                          <p:stCondLst>
                                            <p:cond delay="400"/>
                                          </p:stCondLst>
                                        </p:cTn>
                                        <p:tgtEl>
                                          <p:spTgt spid="10"/>
                                        </p:tgtEl>
                                        <p:attrNameLst>
                                          <p:attrName>r</p:attrName>
                                        </p:attrNameLst>
                                      </p:cBhvr>
                                    </p:animRot>
                                    <p:animRot by="-240000">
                                      <p:cBhvr>
                                        <p:cTn id="19" dur="200" fill="hold">
                                          <p:stCondLst>
                                            <p:cond delay="600"/>
                                          </p:stCondLst>
                                        </p:cTn>
                                        <p:tgtEl>
                                          <p:spTgt spid="10"/>
                                        </p:tgtEl>
                                        <p:attrNameLst>
                                          <p:attrName>r</p:attrName>
                                        </p:attrNameLst>
                                      </p:cBhvr>
                                    </p:animRot>
                                    <p:animRot by="120000">
                                      <p:cBhvr>
                                        <p:cTn id="20" dur="200" fill="hold">
                                          <p:stCondLst>
                                            <p:cond delay="800"/>
                                          </p:stCondLst>
                                        </p:cTn>
                                        <p:tgtEl>
                                          <p:spTgt spid="10"/>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0"/>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0" presetClass="path" presetSubtype="0" accel="50000" decel="50000" fill="hold" nodeType="clickEffect">
                                  <p:stCondLst>
                                    <p:cond delay="0"/>
                                  </p:stCondLst>
                                  <p:childTnLst>
                                    <p:animMotion origin="layout" path="M -0.01424 -0.08426 L -0.01424 -0.08426 C -0.01094 -0.09121 -0.00712 -0.09769 -0.00434 -0.10487 C -0.00348 -0.10741 -0.00261 -0.10996 -0.00157 -0.1125 C -0.0007 -0.11436 0.00034 -0.11621 0.00121 -0.11806 C 0.00225 -0.12061 0.00312 -0.12315 0.00399 -0.1257 C 0.00503 -0.12871 0.00555 -0.13195 0.00677 -0.13496 C 0.0085 -0.13889 0.01093 -0.14213 0.0125 -0.1463 C 0.01597 -0.15579 0.01406 -0.15139 0.01805 -0.1595 C 0.02135 -0.17223 0.01701 -0.15695 0.02517 -0.17639 C 0.02586 -0.17801 0.02586 -0.1801 0.02656 -0.18195 C 0.02725 -0.18403 0.02864 -0.18565 0.02934 -0.1875 C 0.03159 -0.19375 0.02951 -0.19352 0.03368 -0.19885 C 0.03472 -0.20047 0.03663 -0.20093 0.03784 -0.20255 C 0.03993 -0.20556 0.04166 -0.2088 0.0434 -0.21204 C 0.04444 -0.21389 0.04548 -0.21575 0.04635 -0.2176 C 0.04826 -0.22246 0.04843 -0.22963 0.05191 -0.23264 C 0.0625 -0.24213 0.05729 -0.23843 0.06736 -0.24399 C 0.0717 -0.24885 0.07586 -0.25394 0.08003 -0.25903 C 0.08159 -0.26065 0.08316 -0.2625 0.08437 -0.26459 C 0.08645 -0.26806 0.08802 -0.272 0.08993 -0.27593 C 0.09079 -0.27755 0.09062 -0.27987 0.09131 -0.28149 C 0.09288 -0.28496 0.09513 -0.28774 0.09704 -0.29098 C 0.10052 -0.3051 0.09583 -0.2875 0.10121 -0.30209 C 0.10191 -0.30394 0.10208 -0.30602 0.1026 -0.30787 C 0.10347 -0.31088 0.10434 -0.31412 0.10538 -0.31713 C 0.11441 -0.34098 0.10486 -0.31088 0.11388 -0.33774 C 0.11631 -0.34537 0.11944 -0.35255 0.121 -0.36042 C 0.12291 -0.37061 0.12152 -0.36551 0.12517 -0.37547 C 0.12656 -0.38264 0.12673 -0.38519 0.12934 -0.39237 C 0.13055 -0.39561 0.13246 -0.39838 0.13368 -0.40162 C 0.1342 -0.40348 0.13437 -0.40556 0.13506 -0.40741 C 0.13576 -0.40996 0.13697 -0.41227 0.13784 -0.41482 C 0.13836 -0.41991 0.13854 -0.425 0.13923 -0.42987 C 0.13993 -0.43496 0.14114 -0.43982 0.14201 -0.44491 C 0.14253 -0.44746 0.14288 -0.45 0.1434 -0.45232 C 0.14392 -0.45417 0.14444 -0.45602 0.14479 -0.45811 C 0.14583 -0.46297 0.14704 -0.46806 0.14774 -0.47315 C 0.1493 -0.48635 0.14826 -0.48079 0.15052 -0.49005 C 0.15 -0.51505 0.15034 -0.54005 0.14913 -0.56505 C 0.14895 -0.56783 0.14635 -0.56968 0.14635 -0.57269 C 0.14635 -0.59769 0.14809 -0.62269 0.14913 -0.64769 C 0.14861 -0.66528 0.14843 -0.68287 0.14774 -0.70024 C 0.14756 -0.70278 0.1467 -0.70533 0.14635 -0.70787 C 0.14566 -0.71158 0.14566 -0.71551 0.14479 -0.71899 C 0.14427 -0.72176 0.14305 -0.72408 0.14201 -0.72662 C 0.14131 -0.73149 0.14079 -0.73681 0.13923 -0.74167 C 0.1335 -0.75903 0.13715 -0.74723 0.13211 -0.75857 C 0.12829 -0.76713 0.12586 -0.77709 0.121 -0.78473 C 0.11944 -0.78727 0.11631 -0.78612 0.11388 -0.78658 C 0.10173 -0.78612 0.08941 -0.78588 0.07725 -0.78473 C 0.07447 -0.7845 0.07031 -0.78218 0.06736 -0.78102 C 0.06562 -0.78033 0.06371 -0.77987 0.0618 -0.77917 C 0.05885 -0.78033 0.05538 -0.78149 0.05329 -0.78473 C 0.04913 -0.79144 0.05173 -0.79144 0.04913 -0.79792 C 0.04548 -0.80695 0.04166 -0.81551 0.03784 -0.82431 C 0.03697 -0.82616 0.03611 -0.82825 0.03506 -0.82987 C 0.03333 -0.83264 0.03107 -0.83473 0.02934 -0.83727 C 0.02777 -0.83982 0.02691 -0.84283 0.02517 -0.84491 C 0.02309 -0.84723 0.02031 -0.84838 0.01805 -0.85047 C 0.01319 -0.85533 0.00868 -0.86065 0.00399 -0.86551 C 4.72222E-6 -0.86968 -0.00244 -0.87246 -0.0073 -0.875 C -0.0099 -0.87616 -0.01754 -0.87801 -0.01997 -0.87871 C -0.02362 -0.87987 -0.02744 -0.88079 -0.03125 -0.88241 C -0.03264 -0.88311 -0.03386 -0.88403 -0.03542 -0.88426 C -0.04202 -0.88542 -0.04862 -0.88542 -0.05504 -0.88612 C -0.0599 -0.88681 -0.06459 -0.8875 -0.06928 -0.88797 L -0.31563 -0.88241 C -0.31771 -0.88241 -0.32448 -0.88033 -0.32691 -0.87871 C -0.35834 -0.85996 -0.34098 -0.86806 -0.35938 -0.85996 C -0.36077 -0.85741 -0.36198 -0.85463 -0.36355 -0.85232 C -0.36667 -0.84792 -0.37066 -0.84422 -0.37344 -0.83936 C -0.37639 -0.83403 -0.3783 -0.82801 -0.38039 -0.82246 C -0.38299 -0.81621 -0.38612 -0.81019 -0.3875 -0.80348 C -0.40226 -0.73612 -0.40157 -0.74028 -0.40573 -0.70024 C -0.40487 -0.67014 -0.40695 -0.63982 -0.40296 -0.61019 C -0.40105 -0.59584 -0.39532 -0.58241 -0.38889 -0.57061 C -0.38282 -0.5595 -0.379 -0.54514 -0.37066 -0.53681 C -0.35712 -0.52338 -0.35921 -0.52454 -0.34237 -0.5125 C -0.33698 -0.50857 -0.33143 -0.5044 -0.32553 -0.50116 C -0.31719 -0.49676 -0.30851 -0.49422 -0.30018 -0.49005 C -0.29619 -0.48797 -0.29289 -0.4845 -0.28889 -0.48241 C -0.28004 -0.47778 -0.24254 -0.4588 -0.2283 -0.45417 C -0.20226 -0.44607 -0.17605 -0.43704 -0.14948 -0.43172 C -0.08889 -0.41968 -0.11198 -0.42315 -0.08056 -0.41852 C -0.06563 -0.41065 -0.08004 -0.41783 -0.05365 -0.40926 C -0.04098 -0.4051 -0.0283 -0.40047 -0.01563 -0.39607 C -0.01424 -0.39561 -0.01285 -0.39445 -0.01146 -0.39422 C 0.00173 -0.39075 0.01475 -0.38774 0.02795 -0.38473 C 0.03125 -0.38403 0.03454 -0.3838 0.03784 -0.38287 C 0.04687 -0.3801 0.05555 -0.37639 0.06458 -0.37362 C 0.07899 -0.36899 0.06961 -0.37408 0.08142 -0.36968 C 0.09131 -0.36621 0.10121 -0.36227 0.11111 -0.35857 C 0.11388 -0.35741 0.11701 -0.35672 0.11944 -0.35463 C 0.13732 -0.34121 0.13593 -0.34237 0.14479 -0.33033 C 0.14756 -0.31598 0.14444 -0.32963 0.15052 -0.31343 C 0.15538 -0.3007 0.15486 -0.29931 0.15746 -0.28519 C 0.15659 -0.25024 0.15642 -0.21505 0.15468 -0.1801 C 0.15451 -0.17616 0.15295 -0.17246 0.15191 -0.16875 C 0.15017 -0.1625 0.14947 -0.15533 0.14635 -0.15 C 0.12951 -0.122 0.15086 -0.15857 0.13645 -0.13125 C 0.13229 -0.12362 0.12812 -0.11621 0.12378 -0.1088 C 0.12152 -0.10487 0.1184 -0.10186 0.11666 -0.09746 C 0.11371 -0.08959 0.11215 -0.08496 0.10833 -0.07686 C 0.10625 -0.07246 0.10138 -0.06459 0.09843 -0.06181 C 0.09722 -0.06065 0.09548 -0.06065 0.09409 -0.05996 C 0.09218 -0.0588 0.08854 -0.05602 0.08854 -0.05602 L 0.08854 -0.05602 L 0.08854 -0.05602 " pathEditMode="relative" ptsTypes="AAAAAAAAAAAAAAAAAAAAAAAAAAAAAAAAAAAAAAAAAAAAAAAAAAAAAAAAAAAAAAAAAAAAAAAAAAAAAAAAAAAAAAAAAAAAAAAAAAAAAAAAAAAAA">
                                      <p:cBhvr>
                                        <p:cTn id="25" dur="2000" fill="hold"/>
                                        <p:tgtEl>
                                          <p:spTgt spid="11"/>
                                        </p:tgtEl>
                                        <p:attrNameLst>
                                          <p:attrName>ppt_x</p:attrName>
                                          <p:attrName>ppt_y</p:attrName>
                                        </p:attrNameLst>
                                      </p:cBhvr>
                                    </p:animMotion>
                                  </p:childTnLst>
                                </p:cTn>
                              </p:par>
                              <p:par>
                                <p:cTn id="26" presetID="1" presetClass="mediacall" presetSubtype="0" fill="hold" nodeType="withEffect">
                                  <p:stCondLst>
                                    <p:cond delay="0"/>
                                  </p:stCondLst>
                                  <p:childTnLst>
                                    <p:cmd type="call" cmd="playFrom(0.0)">
                                      <p:cBhvr>
                                        <p:cTn id="27" dur="7821" fill="hold"/>
                                        <p:tgtEl>
                                          <p:spTgt spid="14"/>
                                        </p:tgtEl>
                                      </p:cBhvr>
                                    </p:cmd>
                                  </p:childTnLst>
                                </p:cTn>
                              </p:par>
                            </p:childTnLst>
                          </p:cTn>
                        </p:par>
                      </p:childTnLst>
                    </p:cTn>
                  </p:par>
                </p:childTnLst>
              </p:cTn>
              <p:nextCondLst>
                <p:cond evt="onClick" delay="0">
                  <p:tgtEl>
                    <p:spTgt spid="11"/>
                  </p:tgtEl>
                </p:cond>
              </p:nextCondLst>
            </p:seq>
            <p:audio>
              <p:cMediaNode vol="80000">
                <p:cTn id="28" fill="hold" display="0">
                  <p:stCondLst>
                    <p:cond delay="indefinite"/>
                  </p:stCondLst>
                  <p:endCondLst>
                    <p:cond evt="onStopAudio" delay="0">
                      <p:tgtEl>
                        <p:sldTgt/>
                      </p:tgtEl>
                    </p:cond>
                  </p:endCondLst>
                </p:cTn>
                <p:tgtEl>
                  <p:spTgt spid="13"/>
                </p:tgtEl>
              </p:cMediaNode>
            </p:audio>
            <p:audio>
              <p:cMediaNode vol="80000">
                <p:cTn id="29" fill="hold" display="0">
                  <p:stCondLst>
                    <p:cond delay="indefinite"/>
                  </p:stCondLst>
                  <p:endCondLst>
                    <p:cond evt="onStopAudio" delay="0">
                      <p:tgtEl>
                        <p:sldTgt/>
                      </p:tgtEl>
                    </p:cond>
                  </p:endCondLst>
                </p:cTn>
                <p:tgtEl>
                  <p:spTgt spid="14"/>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6000" r="-16000"/>
          </a:stretch>
        </a:blipFill>
        <a:effectLst/>
      </p:bgPr>
    </p:bg>
    <p:spTree>
      <p:nvGrpSpPr>
        <p:cNvPr id="1" name=""/>
        <p:cNvGrpSpPr/>
        <p:nvPr/>
      </p:nvGrpSpPr>
      <p:grpSpPr>
        <a:xfrm>
          <a:off x="0" y="0"/>
          <a:ext cx="0" cy="0"/>
          <a:chOff x="0" y="0"/>
          <a:chExt cx="0" cy="0"/>
        </a:xfrm>
      </p:grpSpPr>
      <p:grpSp>
        <p:nvGrpSpPr>
          <p:cNvPr id="10" name="Groupe 9"/>
          <p:cNvGrpSpPr/>
          <p:nvPr/>
        </p:nvGrpSpPr>
        <p:grpSpPr>
          <a:xfrm>
            <a:off x="7092280" y="5711272"/>
            <a:ext cx="1080120" cy="1005028"/>
            <a:chOff x="2293512" y="4288665"/>
            <a:chExt cx="1642056" cy="1642056"/>
          </a:xfrm>
        </p:grpSpPr>
        <p:pic>
          <p:nvPicPr>
            <p:cNvPr id="3" name="Imag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3512" y="4288665"/>
              <a:ext cx="1642056" cy="1642056"/>
            </a:xfrm>
            <a:prstGeom prst="rect">
              <a:avLst/>
            </a:prstGeom>
          </p:spPr>
        </p:pic>
        <p:sp>
          <p:nvSpPr>
            <p:cNvPr id="7" name="ZoneTexte 6"/>
            <p:cNvSpPr txBox="1"/>
            <p:nvPr/>
          </p:nvSpPr>
          <p:spPr>
            <a:xfrm>
              <a:off x="3076387" y="4848757"/>
              <a:ext cx="363776" cy="400109"/>
            </a:xfrm>
            <a:prstGeom prst="rect">
              <a:avLst/>
            </a:prstGeom>
            <a:noFill/>
          </p:spPr>
          <p:txBody>
            <a:bodyPr wrap="none" rtlCol="0">
              <a:spAutoFit/>
            </a:bodyPr>
            <a:lstStyle/>
            <a:p>
              <a:r>
                <a:rPr lang="fr-CA" sz="1350" dirty="0"/>
                <a:t>3</a:t>
              </a:r>
            </a:p>
          </p:txBody>
        </p:sp>
      </p:grpSp>
      <p:grpSp>
        <p:nvGrpSpPr>
          <p:cNvPr id="11" name="Groupe 10"/>
          <p:cNvGrpSpPr/>
          <p:nvPr/>
        </p:nvGrpSpPr>
        <p:grpSpPr>
          <a:xfrm>
            <a:off x="3851920" y="5735882"/>
            <a:ext cx="1008112" cy="864128"/>
            <a:chOff x="5073202" y="4595611"/>
            <a:chExt cx="1642056" cy="1642056"/>
          </a:xfrm>
        </p:grpSpPr>
        <p:pic>
          <p:nvPicPr>
            <p:cNvPr id="5" name="Imag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73202" y="4595611"/>
              <a:ext cx="1642056" cy="1642056"/>
            </a:xfrm>
            <a:prstGeom prst="rect">
              <a:avLst/>
            </a:prstGeom>
          </p:spPr>
        </p:pic>
        <p:sp>
          <p:nvSpPr>
            <p:cNvPr id="8" name="ZoneTexte 7"/>
            <p:cNvSpPr txBox="1"/>
            <p:nvPr/>
          </p:nvSpPr>
          <p:spPr>
            <a:xfrm>
              <a:off x="5859402" y="5056964"/>
              <a:ext cx="363776" cy="400109"/>
            </a:xfrm>
            <a:prstGeom prst="rect">
              <a:avLst/>
            </a:prstGeom>
            <a:noFill/>
          </p:spPr>
          <p:txBody>
            <a:bodyPr wrap="none" rtlCol="0">
              <a:spAutoFit/>
            </a:bodyPr>
            <a:lstStyle/>
            <a:p>
              <a:r>
                <a:rPr lang="fr-CA" sz="1350" dirty="0"/>
                <a:t>2</a:t>
              </a:r>
            </a:p>
          </p:txBody>
        </p:sp>
      </p:grpSp>
      <p:grpSp>
        <p:nvGrpSpPr>
          <p:cNvPr id="4" name="Groupe 3"/>
          <p:cNvGrpSpPr/>
          <p:nvPr/>
        </p:nvGrpSpPr>
        <p:grpSpPr>
          <a:xfrm>
            <a:off x="1043608" y="5733256"/>
            <a:ext cx="864096" cy="902530"/>
            <a:chOff x="2738483" y="4420602"/>
            <a:chExt cx="1642056" cy="1642056"/>
          </a:xfrm>
        </p:grpSpPr>
        <p:pic>
          <p:nvPicPr>
            <p:cNvPr id="6" name="Imag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38483" y="4420602"/>
              <a:ext cx="1642056" cy="1642056"/>
            </a:xfrm>
            <a:prstGeom prst="rect">
              <a:avLst/>
            </a:prstGeom>
          </p:spPr>
        </p:pic>
        <p:sp>
          <p:nvSpPr>
            <p:cNvPr id="9" name="ZoneTexte 8"/>
            <p:cNvSpPr txBox="1"/>
            <p:nvPr/>
          </p:nvSpPr>
          <p:spPr>
            <a:xfrm>
              <a:off x="3559511" y="4894765"/>
              <a:ext cx="363776" cy="400109"/>
            </a:xfrm>
            <a:prstGeom prst="rect">
              <a:avLst/>
            </a:prstGeom>
            <a:noFill/>
          </p:spPr>
          <p:txBody>
            <a:bodyPr wrap="none" rtlCol="0">
              <a:spAutoFit/>
            </a:bodyPr>
            <a:lstStyle/>
            <a:p>
              <a:r>
                <a:rPr lang="fr-CA" sz="1350" dirty="0"/>
                <a:t>1</a:t>
              </a:r>
            </a:p>
          </p:txBody>
        </p:sp>
      </p:grpSp>
      <p:pic>
        <p:nvPicPr>
          <p:cNvPr id="12" name="Image 11"/>
          <p:cNvPicPr>
            <a:picLocks noChangeAspect="1"/>
          </p:cNvPicPr>
          <p:nvPr/>
        </p:nvPicPr>
        <p:blipFill>
          <a:blip r:embed="rId9"/>
          <a:stretch>
            <a:fillRect/>
          </a:stretch>
        </p:blipFill>
        <p:spPr>
          <a:xfrm>
            <a:off x="4067944" y="1700808"/>
            <a:ext cx="1173234" cy="648072"/>
          </a:xfrm>
          <a:prstGeom prst="rect">
            <a:avLst/>
          </a:prstGeom>
        </p:spPr>
      </p:pic>
      <p:pic>
        <p:nvPicPr>
          <p:cNvPr id="13" name="1045">
            <a:hlinkClick r:id="" action="ppaction://media"/>
          </p:cNvPr>
          <p:cNvPicPr>
            <a:picLocks noChangeAspect="1"/>
          </p:cNvPicPr>
          <p:nvPr>
            <a:audioFile r:link="rId1"/>
            <p:extLst>
              <p:ext uri="{DAA4B4D4-6D71-4841-9C94-3DE7FCFB9230}">
                <p14:media xmlns:p14="http://schemas.microsoft.com/office/powerpoint/2010/main" r:embed="rId2">
                  <p14:trim end="5974.9166"/>
                </p14:media>
              </p:ext>
            </p:extLst>
          </p:nvPr>
        </p:nvPicPr>
        <p:blipFill>
          <a:blip r:embed="rId10"/>
          <a:stretch>
            <a:fillRect/>
          </a:stretch>
        </p:blipFill>
        <p:spPr>
          <a:xfrm>
            <a:off x="4267200" y="3124200"/>
            <a:ext cx="609600" cy="609600"/>
          </a:xfrm>
          <a:prstGeom prst="rect">
            <a:avLst/>
          </a:prstGeom>
        </p:spPr>
      </p:pic>
      <p:pic>
        <p:nvPicPr>
          <p:cNvPr id="14" name="1045">
            <a:hlinkClick r:id="" action="ppaction://media"/>
          </p:cNvPr>
          <p:cNvPicPr>
            <a:picLocks noChangeAspect="1"/>
          </p:cNvPicPr>
          <p:nvPr>
            <a:audioFile r:link="rId1"/>
            <p:extLst>
              <p:ext uri="{DAA4B4D4-6D71-4841-9C94-3DE7FCFB9230}">
                <p14:media xmlns:p14="http://schemas.microsoft.com/office/powerpoint/2010/main" r:embed="rId2">
                  <p14:trim end="7147.9166"/>
                </p14:media>
              </p:ext>
            </p:extLst>
          </p:nvPr>
        </p:nvPicPr>
        <p:blipFill>
          <a:blip r:embed="rId10"/>
          <a:stretch>
            <a:fillRect/>
          </a:stretch>
        </p:blipFill>
        <p:spPr>
          <a:xfrm>
            <a:off x="4267200" y="3124200"/>
            <a:ext cx="609600" cy="609600"/>
          </a:xfrm>
          <a:prstGeom prst="rect">
            <a:avLst/>
          </a:prstGeom>
        </p:spPr>
      </p:pic>
      <p:pic>
        <p:nvPicPr>
          <p:cNvPr id="2" name="1045">
            <a:hlinkClick r:id="" action="ppaction://media"/>
          </p:cNvPr>
          <p:cNvPicPr>
            <a:picLocks noChangeAspect="1"/>
          </p:cNvPicPr>
          <p:nvPr>
            <a:audioFile r:link="rId1"/>
            <p:extLst>
              <p:ext uri="{DAA4B4D4-6D71-4841-9C94-3DE7FCFB9230}">
                <p14:media xmlns:p14="http://schemas.microsoft.com/office/powerpoint/2010/main" r:embed="rId2">
                  <p14:trim end="6891.9166"/>
                </p14:media>
              </p:ext>
            </p:extLst>
          </p:nvPr>
        </p:nvPicPr>
        <p:blipFill>
          <a:blip r:embed="rId10"/>
          <a:stretch>
            <a:fillRect/>
          </a:stretch>
        </p:blipFill>
        <p:spPr>
          <a:xfrm>
            <a:off x="4267200" y="3124200"/>
            <a:ext cx="609600" cy="609600"/>
          </a:xfrm>
          <a:prstGeom prst="rect">
            <a:avLst/>
          </a:prstGeom>
        </p:spPr>
      </p:pic>
      <p:pic>
        <p:nvPicPr>
          <p:cNvPr id="15" name="1045">
            <a:hlinkClick r:id="" action="ppaction://media"/>
          </p:cNvPr>
          <p:cNvPicPr>
            <a:picLocks noChangeAspect="1"/>
          </p:cNvPicPr>
          <p:nvPr>
            <a:audioFile r:link="rId1"/>
            <p:extLst>
              <p:ext uri="{DAA4B4D4-6D71-4841-9C94-3DE7FCFB9230}">
                <p14:media xmlns:p14="http://schemas.microsoft.com/office/powerpoint/2010/main" r:embed="rId2">
                  <p14:trim end="6498.9166"/>
                </p14:media>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97861086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3"/>
                </p:tgtEl>
              </p:cMediaNode>
            </p:audio>
            <p:audio>
              <p:cMediaNode vol="80000">
                <p:cTn id="3" fill="hold" display="0">
                  <p:stCondLst>
                    <p:cond delay="indefinite"/>
                  </p:stCondLst>
                  <p:endCondLst>
                    <p:cond evt="onStopAudio" delay="0">
                      <p:tgtEl>
                        <p:sldTgt/>
                      </p:tgtEl>
                    </p:cond>
                  </p:endCondLst>
                </p:cTn>
                <p:tgtEl>
                  <p:spTgt spid="14"/>
                </p:tgtEl>
              </p:cMediaNode>
            </p:audio>
            <p:audio>
              <p:cMediaNode vol="80000">
                <p:cTn id="4" fill="hold" display="0">
                  <p:stCondLst>
                    <p:cond delay="indefinite"/>
                  </p:stCondLst>
                  <p:endCondLst>
                    <p:cond evt="onStopAudio" delay="0">
                      <p:tgtEl>
                        <p:sldTgt/>
                      </p:tgtEl>
                    </p:cond>
                  </p:endCondLst>
                </p:cTn>
                <p:tgtEl>
                  <p:spTgt spid="2"/>
                </p:tgtEl>
              </p:cMediaNode>
            </p:audio>
            <p:seq concurrent="1" nextAc="seek">
              <p:cTn id="5" restart="whenNotActive" fill="hold" evtFilter="cancelBubble" nodeType="interactiveSeq">
                <p:stCondLst>
                  <p:cond evt="onClick" delay="0">
                    <p:tgtEl>
                      <p:spTgt spid="4"/>
                    </p:tgtEl>
                  </p:cond>
                </p:stCondLst>
                <p:endSync evt="end" delay="0">
                  <p:rtn val="all"/>
                </p:endSync>
                <p:childTnLst>
                  <p:par>
                    <p:cTn id="6" fill="hold">
                      <p:stCondLst>
                        <p:cond delay="0"/>
                      </p:stCondLst>
                      <p:childTnLst>
                        <p:par>
                          <p:cTn id="7" fill="hold">
                            <p:stCondLst>
                              <p:cond delay="0"/>
                            </p:stCondLst>
                            <p:childTnLst>
                              <p:par>
                                <p:cTn id="8" presetID="0" presetClass="path" presetSubtype="0" accel="50000" decel="50000" fill="hold" nodeType="clickEffect">
                                  <p:stCondLst>
                                    <p:cond delay="0"/>
                                  </p:stCondLst>
                                  <p:childTnLst>
                                    <p:animMotion origin="layout" path="M -0.00503 -0.06597 L -0.00503 -0.06597 C -0.00555 -0.08426 -0.00572 -0.10231 -0.00642 -0.1206 C -0.00677 -0.12685 -0.00746 -0.1331 -0.00781 -0.13935 C -0.0085 -0.14815 -0.00885 -0.15694 -0.0092 -0.16551 C -0.00833 -0.22199 -0.00781 -0.27824 -0.00642 -0.33472 C -0.00625 -0.34167 -0.00607 -0.34861 -0.00503 -0.35532 C -0.00138 -0.38171 0.00053 -0.40903 0.00764 -0.43426 C 0.01997 -0.47801 -0.00086 -0.40301 0.02171 -0.49051 C 0.02553 -0.50532 0.02674 -0.50347 0.0316 -0.51875 C 0.04688 -0.56667 0.05921 -0.61667 0.07657 -0.66319 C 0.079 -0.66944 0.08178 -0.67569 0.08369 -0.68218 C 0.0856 -0.68843 0.08698 -0.69491 0.08924 -0.70093 C 0.09028 -0.7037 0.09237 -0.70579 0.09358 -0.70833 C 0.09705 -0.71574 0.09966 -0.72361 0.10348 -0.73102 C 0.10782 -0.73935 0.12205 -0.76134 0.12726 -0.76852 C 0.12848 -0.77014 0.13021 -0.77083 0.1316 -0.77222 C 0.13316 -0.77384 0.13421 -0.77616 0.13577 -0.77778 C 0.14046 -0.78287 0.14827 -0.79074 0.15417 -0.79468 C 0.16007 -0.79884 0.16632 -0.80255 0.1724 -0.80602 C 0.17709 -0.8088 0.18646 -0.81343 0.18646 -0.81343 L 0.22726 -0.81157 C 0.23421 -0.81111 0.25122 -0.80764 0.25695 -0.80602 C 0.25938 -0.80532 0.2698 -0.80023 0.2724 -0.79861 C 0.27483 -0.79699 0.27709 -0.79491 0.27952 -0.79282 C 0.28091 -0.79167 0.28212 -0.79005 0.28369 -0.78912 C 0.28594 -0.78773 0.28855 -0.78704 0.2908 -0.78542 C 0.29271 -0.7838 0.29428 -0.78125 0.29636 -0.77963 C 0.30643 -0.77176 0.30261 -0.77731 0.31042 -0.76852 C 0.31355 -0.76481 0.31823 -0.75764 0.32032 -0.75347 C 0.32778 -0.73866 0.31806 -0.75255 0.32744 -0.74028 C 0.33056 -0.72778 0.33056 -0.72824 0.33299 -0.71412 C 0.33403 -0.70787 0.3349 -0.70139 0.33577 -0.69514 L 0.33716 -0.68588 C 0.33768 -0.6294 0.33837 -0.57315 0.33855 -0.5169 C 0.33924 -0.41111 0.33907 -0.30532 0.34011 -0.19954 C 0.34011 -0.19306 0.34132 -0.18704 0.3415 -0.18056 C 0.34185 -0.16574 0.3415 -0.15069 0.3415 -0.13565 L 0.3415 -0.13565 L 0.3415 -0.13565 " pathEditMode="relative" ptsTypes="AAAAAAAAAAAAAAAAAAAAAAAAAAAAAAAAAAAAAAAA">
                                      <p:cBhvr>
                                        <p:cTn id="9" dur="2000" fill="hold"/>
                                        <p:tgtEl>
                                          <p:spTgt spid="4"/>
                                        </p:tgtEl>
                                        <p:attrNameLst>
                                          <p:attrName>ppt_x</p:attrName>
                                          <p:attrName>ppt_y</p:attrName>
                                        </p:attrNameLst>
                                      </p:cBhvr>
                                    </p:animMotion>
                                  </p:childTnLst>
                                </p:cTn>
                              </p:par>
                            </p:childTnLst>
                          </p:cTn>
                        </p:par>
                        <p:par>
                          <p:cTn id="10" fill="hold">
                            <p:stCondLst>
                              <p:cond delay="2000"/>
                            </p:stCondLst>
                            <p:childTnLst>
                              <p:par>
                                <p:cTn id="11" presetID="32" presetClass="emph" presetSubtype="0"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6.94444E-6 -3.7037E-6 L -6.94444E-6 -3.7037E-6 C 0.00034 -0.03681 -6.94444E-6 -0.07384 0.00138 -0.11065 C 0.00155 -0.11574 0.00346 -0.1206 0.00416 -0.1257 C 0.00624 -0.14329 0.00763 -0.16088 0.00971 -0.17824 L 0.0111 -0.18958 C 0.01162 -0.19954 0.0118 -0.20972 0.01249 -0.21968 C 0.01301 -0.22454 0.0144 -0.22801 0.01544 -0.23264 C 0.01649 -0.23773 0.01701 -0.24282 0.01822 -0.24769 C 0.02551 -0.27824 0.021 -0.25903 0.02673 -0.27593 C 0.0361 -0.30417 0.01718 -0.25417 0.0394 -0.31343 C 0.0401 -0.31551 0.04131 -0.31713 0.04218 -0.31921 C 0.04322 -0.32153 0.04374 -0.32431 0.04496 -0.32662 C 0.04669 -0.32986 0.04878 -0.33287 0.05051 -0.33611 C 0.05919 -0.35139 0.04322 -0.32801 0.06475 -0.35671 C 0.06701 -0.35972 0.06978 -0.3625 0.07169 -0.36597 C 0.07308 -0.36852 0.0743 -0.3713 0.07586 -0.37361 C 0.08419 -0.38449 0.0835 -0.38333 0.09149 -0.38866 C 0.09287 -0.39051 0.09444 -0.39213 0.09565 -0.39421 C 0.09669 -0.39607 0.09739 -0.39815 0.09843 -0.39977 C 0.10208 -0.40509 0.1059 -0.40995 0.10971 -0.41482 L 0.11683 -0.42431 C 0.11857 -0.42685 0.1203 -0.42963 0.12239 -0.43171 C 0.12708 -0.43681 0.13228 -0.4412 0.13645 -0.44676 C 0.13784 -0.44861 0.13905 -0.45093 0.14062 -0.45255 C 0.14669 -0.45833 0.15312 -0.46343 0.15902 -0.46945 C 0.16093 -0.4713 0.16249 -0.47361 0.16458 -0.475 C 0.16961 -0.47847 0.17499 -0.48125 0.1802 -0.48426 C 0.18992 -0.49745 0.17899 -0.48472 0.18853 -0.4919 C 0.1986 -0.49954 0.18958 -0.49607 0.20121 -0.50324 C 0.20399 -0.50486 0.20694 -0.50532 0.20971 -0.50695 C 0.21215 -0.50833 0.21423 -0.51088 0.21666 -0.5125 C 0.22083 -0.51528 0.22534 -0.51736 0.22933 -0.52014 C 0.2309 -0.52107 0.23228 -0.52245 0.23367 -0.52384 C 0.23888 -0.5287 0.24183 -0.53195 0.24635 -0.53889 C 0.2493 -0.54352 0.25173 -0.54884 0.25468 -0.55394 C 0.25746 -0.55833 0.26076 -0.56227 0.26319 -0.5669 C 0.26822 -0.57662 0.27274 -0.58704 0.27725 -0.59699 C 0.27916 -0.60139 0.28072 -0.60602 0.28298 -0.61019 C 0.28524 -0.61458 0.28801 -0.61852 0.28992 -0.62338 C 0.29235 -0.62917 0.29565 -0.64213 0.29565 -0.64213 C 0.29287 -0.65278 0.29617 -0.64306 0.28853 -0.65324 C 0.28454 -0.65857 0.28471 -0.6625 0.28003 -0.66644 C 0.27881 -0.66759 0.27725 -0.66782 0.27586 -0.66829 C 0.2684 -0.67824 0.27083 -0.67593 0.25763 -0.68704 C 0.25572 -0.68866 0.25381 -0.68958 0.2519 -0.69097 C 0.25051 -0.69213 0.2493 -0.69375 0.24774 -0.69468 C 0.23784 -0.70046 0.24183 -0.69676 0.23367 -0.70023 C 0.23124 -0.70139 0.22881 -0.70255 0.22655 -0.70394 C 0.22499 -0.70509 0.22395 -0.70695 0.22239 -0.70787 C 0.21319 -0.7125 0.21041 -0.7125 0.2026 -0.71528 C 0.18836 -0.7206 0.19739 -0.71829 0.18298 -0.72083 C 0.17117 -0.72037 0.15937 -0.7206 0.14774 -0.71898 C 0.14478 -0.71875 0.14218 -0.7162 0.13923 -0.71528 C 0.13749 -0.71458 0.13558 -0.71389 0.13367 -0.71343 C 0.12899 -0.71204 0.11961 -0.70972 0.11961 -0.70972 C 0.1177 -0.70833 0.11596 -0.70695 0.11388 -0.70602 C 0.10433 -0.70116 0.11197 -0.70671 0.10416 -0.70208 C 0.09808 -0.69884 0.09826 -0.69815 0.09287 -0.69282 C 0.09513 -0.67176 0.0927 -0.68634 0.09982 -0.66273 C 0.10138 -0.65787 0.10242 -0.65255 0.10416 -0.64769 C 0.10572 -0.64306 0.10798 -0.63912 0.10971 -0.63449 C 0.11162 -0.62963 0.11527 -0.61945 0.11527 -0.61945 C 0.11579 -0.61713 0.11579 -0.61435 0.11683 -0.61204 C 0.12326 -0.59607 0.12655 -0.59653 0.1309 -0.58009 C 0.1328 -0.57292 0.13315 -0.56505 0.13506 -0.55764 C 0.13767 -0.54699 0.1361 -0.55394 0.13923 -0.53704 C 0.13767 -0.34167 0.14461 -0.425 0.13367 -0.33032 C 0.13228 -0.31782 0.13176 -0.30509 0.12951 -0.29282 C 0.12378 -0.26227 0.13159 -0.30394 0.12655 -0.27963 C 0.12465 -0.27037 0.12326 -0.26065 0.121 -0.25162 C 0.12013 -0.24769 0.11892 -0.24398 0.11822 -0.24028 C 0.11753 -0.23727 0.11718 -0.23403 0.11683 -0.23079 C 0.11596 -0.22477 0.11492 -0.21273 0.11388 -0.20648 C 0.11371 -0.20463 0.11284 -0.20278 0.11249 -0.20093 C 0.11145 -0.19468 0.11093 -0.1882 0.10971 -0.18195 C 0.10902 -0.17824 0.10694 -0.17083 0.10694 -0.17083 C 0.10642 -0.16458 0.10607 -0.15833 0.10555 -0.15208 C 0.1052 -0.14815 0.10451 -0.14445 0.10416 -0.14074 C 0.10346 -0.13449 0.10346 -0.12824 0.1026 -0.12199 C 0.10208 -0.11736 0.10069 -0.1132 0.09982 -0.1088 C 0.09774 -0.09815 0.09826 -0.09815 0.09565 -0.08449 C 0.0953 -0.08241 0.09461 -0.08079 0.09426 -0.0787 C 0.09114 -0.05857 0.09322 -0.06227 0.0901 -0.0507 C 0.08871 -0.0456 0.08697 -0.04074 0.08576 -0.03565 C 0.08506 -0.03264 0.08489 -0.0294 0.08437 -0.02616 C 0.0828 -0.01713 0.08333 -0.02083 0.08159 -0.01296 C 0.07968 -0.00486 0.07742 0.00301 0.07586 0.01134 L 0.07447 0.01898 L 0.07447 0.01898 " pathEditMode="relative" ptsTypes="AAAAAAAAAAAAAAAAAAAAAAAAAAAAAAAAAAAAAAAAAAAAAAAAAAAAAAAAAAAAAAAAAAAAAAAAAAAAAAAAAAAAAAAAAA">
                                      <p:cBhvr>
                                        <p:cTn id="21" dur="2000" fill="hold"/>
                                        <p:tgtEl>
                                          <p:spTgt spid="11"/>
                                        </p:tgtEl>
                                        <p:attrNameLst>
                                          <p:attrName>ppt_x</p:attrName>
                                          <p:attrName>ppt_y</p:attrName>
                                        </p:attrNameLst>
                                      </p:cBhvr>
                                    </p:animMotion>
                                  </p:childTnLst>
                                </p:cTn>
                              </p:par>
                              <p:par>
                                <p:cTn id="22" presetID="1" presetClass="mediacall" presetSubtype="0" fill="hold" nodeType="withEffect">
                                  <p:stCondLst>
                                    <p:cond delay="0"/>
                                  </p:stCondLst>
                                  <p:childTnLst>
                                    <p:cmd type="call" cmd="playFrom(0.0)">
                                      <p:cBhvr>
                                        <p:cTn id="23" dur="930" fill="hold"/>
                                        <p:tgtEl>
                                          <p:spTgt spid="2"/>
                                        </p:tgtEl>
                                      </p:cBhvr>
                                    </p:cmd>
                                  </p:childTnLst>
                                </p:cTn>
                              </p:par>
                            </p:childTnLst>
                          </p:cTn>
                        </p:par>
                      </p:childTnLst>
                    </p:cTn>
                  </p:par>
                </p:childTnLst>
              </p:cTn>
              <p:nextCondLst>
                <p:cond evt="onClick" delay="0">
                  <p:tgtEl>
                    <p:spTgt spid="11"/>
                  </p:tgtEl>
                </p:cond>
              </p:nextCondLst>
            </p:seq>
            <p:audio>
              <p:cMediaNode vol="80000">
                <p:cTn id="24" fill="hold" display="0">
                  <p:stCondLst>
                    <p:cond delay="indefinite"/>
                  </p:stCondLst>
                  <p:endCondLst>
                    <p:cond evt="onStopAudio" delay="0">
                      <p:tgtEl>
                        <p:sldTgt/>
                      </p:tgtEl>
                    </p:cond>
                  </p:endCondLst>
                </p:cTn>
                <p:tgtEl>
                  <p:spTgt spid="15"/>
                </p:tgtEl>
              </p:cMediaNode>
            </p:audio>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05451 -0.09306 L -0.05451 -0.09306 C -0.06823 -0.12199 -0.05659 -0.09398 -0.06441 -0.12315 C -0.06545 -0.12708 -0.06736 -0.13056 -0.06875 -0.13449 C -0.06927 -0.13611 -0.06944 -0.1382 -0.07014 -0.14005 C -0.07083 -0.14259 -0.07205 -0.14491 -0.07291 -0.14746 C -0.07639 -0.1581 -0.07882 -0.16921 -0.08281 -0.1794 C -0.09219 -0.20463 -0.07326 -0.15347 -0.09409 -0.21505 C -0.09514 -0.21852 -0.09705 -0.2213 -0.09826 -0.22454 C -0.10173 -0.23496 -0.10451 -0.24583 -0.10816 -0.25648 C -0.10885 -0.25857 -0.11007 -0.26019 -0.11094 -0.26204 C -0.11562 -0.27315 -0.12066 -0.29352 -0.12222 -0.30139 C -0.12448 -0.31343 -0.12691 -0.32523 -0.12916 -0.33727 C -0.12986 -0.34028 -0.13003 -0.34352 -0.13055 -0.34653 C -0.13281 -0.35903 -0.13507 -0.37176 -0.13767 -0.38403 C -0.13837 -0.38727 -0.13975 -0.39028 -0.14045 -0.39352 C -0.14114 -0.39653 -0.14132 -0.39977 -0.14184 -0.40301 C -0.14323 -0.41111 -0.14479 -0.41921 -0.14618 -0.42732 C -0.14757 -0.44491 -0.14878 -0.46227 -0.15034 -0.47986 C -0.15069 -0.48357 -0.15139 -0.48727 -0.15173 -0.49121 C -0.1559 -0.52986 -0.14861 -0.47384 -0.15746 -0.5456 C -0.15798 -0.55 -0.16198 -0.57639 -0.16302 -0.58125 C -0.1658 -0.59514 -0.16875 -0.6088 -0.17153 -0.62269 C -0.17205 -0.6257 -0.17239 -0.62894 -0.17291 -0.63195 C -0.175 -0.64468 -0.18107 -0.66991 -0.18281 -0.67523 C -0.18559 -0.68449 -0.18871 -0.69375 -0.19114 -0.70324 C -0.19166 -0.70509 -0.19184 -0.70718 -0.19253 -0.70903 C -0.20278 -0.73588 -0.20642 -0.74398 -0.21788 -0.76898 C -0.22031 -0.77408 -0.22239 -0.7794 -0.225 -0.78403 C -0.23316 -0.79861 -0.2309 -0.79445 -0.24323 -0.81783 C -0.26059 -0.85046 -0.22882 -0.79074 -0.24896 -0.83102 C -0.25052 -0.83426 -0.2526 -0.83727 -0.25451 -0.84028 C -0.2651 -0.83333 -0.25625 -0.84121 -0.26302 -0.82917 C -0.26458 -0.82639 -0.26701 -0.82431 -0.26857 -0.82153 C -0.28212 -0.79908 -0.26788 -0.81875 -0.27847 -0.80463 C -0.28524 -0.78681 -0.28003 -0.78866 -0.29114 -0.79167 C -0.30243 -0.80278 -0.29166 -0.79097 -0.30104 -0.80463 C -0.30416 -0.80926 -0.30764 -0.81343 -0.31094 -0.81783 L -0.32205 -0.83287 C -0.32396 -0.83542 -0.32604 -0.8375 -0.32778 -0.84028 L -0.33767 -0.85718 C -0.33941 -0.85533 -0.34166 -0.85394 -0.34323 -0.85162 C -0.34548 -0.84861 -0.34739 -0.8419 -0.34896 -0.83843 C -0.34965 -0.83658 -0.35087 -0.83472 -0.35173 -0.83287 C -0.35312 -0.82986 -0.35451 -0.82662 -0.3559 -0.82338 C -0.35694 -0.82107 -0.35764 -0.81852 -0.35868 -0.81597 C -0.36163 -0.80903 -0.36198 -0.81111 -0.36441 -0.80278 C -0.36823 -0.78889 -0.36284 -0.80116 -0.36857 -0.78958 C -0.371 -0.79097 -0.37361 -0.79144 -0.37569 -0.79352 C -0.37708 -0.79468 -0.37743 -0.79722 -0.37847 -0.79908 C -0.37986 -0.80162 -0.38125 -0.80394 -0.38264 -0.80648 C -0.38368 -0.80833 -0.38437 -0.81065 -0.38541 -0.81227 C -0.38906 -0.81736 -0.39305 -0.82222 -0.3967 -0.82732 C -0.41337 -0.84954 -0.40607 -0.84259 -0.41649 -0.85162 C -0.41788 -0.84977 -0.41962 -0.84838 -0.42066 -0.84607 C -0.4217 -0.84375 -0.42187 -0.84097 -0.42205 -0.83843 C -0.42274 -0.83102 -0.42274 -0.82338 -0.42344 -0.81597 C -0.42656 -0.78727 -0.42465 -0.79398 -0.43055 -0.77847 C -0.43142 -0.77083 -0.43212 -0.76343 -0.43333 -0.75579 C -0.43871 -0.72408 -0.44774 -0.68889 -0.45451 -0.65833 C -0.45746 -0.64445 -0.45989 -0.63056 -0.46284 -0.6169 C -0.46649 -0.6007 -0.47066 -0.58449 -0.47413 -0.56806 C -0.47778 -0.55139 -0.48055 -0.53426 -0.48403 -0.51736 C -0.48611 -0.50741 -0.48906 -0.49746 -0.49114 -0.4875 C -0.49288 -0.47801 -0.4934 -0.46852 -0.49531 -0.45926 C -0.49722 -0.45023 -0.50034 -0.4419 -0.50243 -0.43287 C -0.50555 -0.41921 -0.50781 -0.40533 -0.51076 -0.39167 C -0.5158 -0.36898 -0.52621 -0.32408 -0.52621 -0.32408 C -0.52673 -0.31644 -0.52691 -0.30903 -0.52778 -0.30139 C -0.52969 -0.28195 -0.53472 -0.24329 -0.53472 -0.24329 C -0.53524 -0.23519 -0.53541 -0.22708 -0.53611 -0.21898 C -0.5368 -0.2125 -0.53819 -0.20648 -0.53889 -0.2 C -0.53958 -0.19445 -0.53993 -0.18889 -0.54028 -0.1831 C -0.52778 -0.08866 -0.54791 -0.0831 -0.49392 -0.05371 C -0.48455 -0.04861 -0.47413 -0.04746 -0.46441 -0.04421 C -0.45486 -0.04491 -0.44548 -0.04375 -0.43611 -0.04607 C -0.40469 -0.05417 -0.3783 -0.07292 -0.34896 -0.08935 C -0.34757 -0.09005 -0.34618 -0.09074 -0.34462 -0.09121 C -0.33489 -0.09398 -0.32482 -0.0956 -0.3151 -0.09861 C -0.2158 -0.12917 -0.28281 -0.11111 -0.25173 -0.11945 C -0.23715 -0.11806 -0.22257 -0.11783 -0.20816 -0.11551 C -0.20555 -0.11528 -0.20312 -0.11366 -0.20104 -0.11181 C -0.19653 -0.1081 -0.19253 -0.10324 -0.18837 -0.09861 C -0.1868 -0.09699 -0.18541 -0.09514 -0.1842 -0.09306 C -0.17691 -0.08195 -0.16996 -0.0706 -0.16302 -0.05926 C -0.16111 -0.05625 -0.15903 -0.05324 -0.15746 -0.05 C -0.15642 -0.04792 -0.15521 -0.0463 -0.15451 -0.04421 C -0.15069 -0.03241 -0.15486 -0.0331 -0.15034 -0.0331 L -0.15034 -0.0331 " pathEditMode="relative" ptsTypes="AAAAAAAAAAAAAAAAAAAAAAAAAAAAAAAAAAAAAAAAAAAAAAAAAAAAAAAAAAAAAAAAAAAAAAAAAAAAAAAAAAAAAAAAA">
                                      <p:cBhvr>
                                        <p:cTn id="29" dur="2000" fill="hold"/>
                                        <p:tgtEl>
                                          <p:spTgt spid="10"/>
                                        </p:tgtEl>
                                        <p:attrNameLst>
                                          <p:attrName>ppt_x</p:attrName>
                                          <p:attrName>ppt_y</p:attrName>
                                        </p:attrNameLst>
                                      </p:cBhvr>
                                    </p:animMotion>
                                  </p:childTnLst>
                                </p:cTn>
                              </p:par>
                              <p:par>
                                <p:cTn id="30" presetID="1" presetClass="mediacall" presetSubtype="0" fill="hold" nodeType="withEffect">
                                  <p:stCondLst>
                                    <p:cond delay="0"/>
                                  </p:stCondLst>
                                  <p:childTnLst>
                                    <p:cmd type="call" cmd="playFrom(0.0)">
                                      <p:cBhvr>
                                        <p:cTn id="31" dur="1323" fill="hold"/>
                                        <p:tgtEl>
                                          <p:spTgt spid="15"/>
                                        </p:tgtEl>
                                      </p:cBhvr>
                                    </p:cmd>
                                  </p:childTnLst>
                                </p:cTn>
                              </p:par>
                            </p:childTnLst>
                          </p:cTn>
                        </p:par>
                      </p:childTnLst>
                    </p:cTn>
                  </p:par>
                </p:childTnLst>
              </p:cTn>
              <p:nextCondLst>
                <p:cond evt="onClick" delay="0">
                  <p:tgtEl>
                    <p:spTgt spid="10"/>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771"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Image 2">
            <a:extLst>
              <a:ext uri="{FF2B5EF4-FFF2-40B4-BE49-F238E27FC236}">
                <a16:creationId xmlns:a16="http://schemas.microsoft.com/office/drawing/2014/main" id="{5182D61C-980A-40E8-97B8-1E7F40033ED5}"/>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378" r="3134" b="-1"/>
          <a:stretch/>
        </p:blipFill>
        <p:spPr>
          <a:xfrm>
            <a:off x="2729929" y="-182"/>
            <a:ext cx="6413844" cy="6848168"/>
          </a:xfrm>
          <a:prstGeom prst="rect">
            <a:avLst/>
          </a:prstGeom>
        </p:spPr>
      </p:pic>
      <p:pic>
        <p:nvPicPr>
          <p:cNvPr id="54" name="Picture 53">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24894"/>
          <a:stretch/>
        </p:blipFill>
        <p:spPr>
          <a:xfrm flipH="1">
            <a:off x="-1" y="-181"/>
            <a:ext cx="9143771" cy="6848167"/>
          </a:xfrm>
          <a:prstGeom prst="rect">
            <a:avLst/>
          </a:prstGeom>
        </p:spPr>
      </p:pic>
      <p:sp>
        <p:nvSpPr>
          <p:cNvPr id="4" name="ZoneTexte 3">
            <a:extLst>
              <a:ext uri="{FF2B5EF4-FFF2-40B4-BE49-F238E27FC236}">
                <a16:creationId xmlns:a16="http://schemas.microsoft.com/office/drawing/2014/main" id="{CFDD0B11-D313-4704-8906-F9DFA23E6DDF}"/>
              </a:ext>
            </a:extLst>
          </p:cNvPr>
          <p:cNvSpPr txBox="1"/>
          <p:nvPr/>
        </p:nvSpPr>
        <p:spPr>
          <a:xfrm>
            <a:off x="395536" y="3423902"/>
            <a:ext cx="3604497" cy="1233444"/>
          </a:xfrm>
          <a:prstGeom prst="rect">
            <a:avLst/>
          </a:prstGeom>
        </p:spPr>
        <p:txBody>
          <a:bodyPr vert="horz" lIns="91440" tIns="45720" rIns="91440" bIns="45720" rtlCol="0" anchor="t">
            <a:normAutofit/>
          </a:bodyPr>
          <a:lstStyle/>
          <a:p>
            <a:pPr>
              <a:lnSpc>
                <a:spcPct val="90000"/>
              </a:lnSpc>
              <a:spcBef>
                <a:spcPct val="0"/>
              </a:spcBef>
              <a:spcAft>
                <a:spcPts val="450"/>
              </a:spcAft>
            </a:pPr>
            <a:r>
              <a:rPr lang="en-US" sz="2300" b="1" kern="1200" dirty="0" err="1">
                <a:solidFill>
                  <a:srgbClr val="000000"/>
                </a:solidFill>
                <a:latin typeface="Bradley Hand ITC" panose="03070402050302030203" pitchFamily="66" charset="0"/>
                <a:ea typeface="+mj-ea"/>
                <a:cs typeface="+mj-cs"/>
              </a:rPr>
              <a:t>Exercice</a:t>
            </a:r>
            <a:r>
              <a:rPr lang="en-US" sz="2300" b="1" kern="1200" dirty="0">
                <a:solidFill>
                  <a:srgbClr val="000000"/>
                </a:solidFill>
                <a:latin typeface="Bradley Hand ITC" panose="03070402050302030203" pitchFamily="66" charset="0"/>
                <a:ea typeface="+mj-ea"/>
                <a:cs typeface="+mj-cs"/>
              </a:rPr>
              <a:t> 11</a:t>
            </a:r>
          </a:p>
          <a:p>
            <a:pPr>
              <a:lnSpc>
                <a:spcPct val="90000"/>
              </a:lnSpc>
              <a:spcBef>
                <a:spcPct val="0"/>
              </a:spcBef>
              <a:spcAft>
                <a:spcPts val="450"/>
              </a:spcAft>
            </a:pPr>
            <a:r>
              <a:rPr lang="en-US" sz="2300" b="1" kern="1200" dirty="0" err="1">
                <a:solidFill>
                  <a:srgbClr val="000000"/>
                </a:solidFill>
                <a:latin typeface="Bradley Hand ITC" panose="03070402050302030203" pitchFamily="66" charset="0"/>
                <a:ea typeface="+mj-ea"/>
                <a:cs typeface="+mj-cs"/>
              </a:rPr>
              <a:t>Yé</a:t>
            </a:r>
            <a:r>
              <a:rPr lang="en-US" sz="2300" b="1" kern="1200" dirty="0">
                <a:solidFill>
                  <a:srgbClr val="000000"/>
                </a:solidFill>
                <a:latin typeface="Bradley Hand ITC" panose="03070402050302030203" pitchFamily="66" charset="0"/>
                <a:ea typeface="+mj-ea"/>
                <a:cs typeface="+mj-cs"/>
              </a:rPr>
              <a:t>!</a:t>
            </a:r>
          </a:p>
          <a:p>
            <a:pPr>
              <a:lnSpc>
                <a:spcPct val="90000"/>
              </a:lnSpc>
              <a:spcBef>
                <a:spcPct val="0"/>
              </a:spcBef>
              <a:spcAft>
                <a:spcPts val="450"/>
              </a:spcAft>
            </a:pPr>
            <a:r>
              <a:rPr lang="en-US" sz="2300" b="1" kern="1200" dirty="0">
                <a:solidFill>
                  <a:srgbClr val="000000"/>
                </a:solidFill>
                <a:latin typeface="Bradley Hand ITC" panose="03070402050302030203" pitchFamily="66" charset="0"/>
                <a:ea typeface="+mj-ea"/>
                <a:cs typeface="+mj-cs"/>
              </a:rPr>
              <a:t>On </a:t>
            </a:r>
            <a:r>
              <a:rPr lang="en-US" sz="2300" b="1" kern="1200" dirty="0" err="1">
                <a:solidFill>
                  <a:srgbClr val="000000"/>
                </a:solidFill>
                <a:latin typeface="Bradley Hand ITC" panose="03070402050302030203" pitchFamily="66" charset="0"/>
                <a:ea typeface="+mj-ea"/>
                <a:cs typeface="+mj-cs"/>
              </a:rPr>
              <a:t>va</a:t>
            </a:r>
            <a:r>
              <a:rPr lang="en-US" sz="2300" b="1" kern="1200" dirty="0">
                <a:solidFill>
                  <a:srgbClr val="000000"/>
                </a:solidFill>
                <a:latin typeface="Bradley Hand ITC" panose="03070402050302030203" pitchFamily="66" charset="0"/>
                <a:ea typeface="+mj-ea"/>
                <a:cs typeface="+mj-cs"/>
              </a:rPr>
              <a:t> au cirque!</a:t>
            </a:r>
          </a:p>
        </p:txBody>
      </p:sp>
      <p:sp>
        <p:nvSpPr>
          <p:cNvPr id="5" name="ZoneTexte 4">
            <a:extLst>
              <a:ext uri="{FF2B5EF4-FFF2-40B4-BE49-F238E27FC236}">
                <a16:creationId xmlns:a16="http://schemas.microsoft.com/office/drawing/2014/main" id="{15BB52BE-D2EC-4EA9-A7FF-EC64C50DC6BC}"/>
              </a:ext>
            </a:extLst>
          </p:cNvPr>
          <p:cNvSpPr txBox="1"/>
          <p:nvPr/>
        </p:nvSpPr>
        <p:spPr>
          <a:xfrm>
            <a:off x="323528" y="4733790"/>
            <a:ext cx="7260321" cy="1800493"/>
          </a:xfrm>
          <a:prstGeom prst="rect">
            <a:avLst/>
          </a:prstGeom>
          <a:noFill/>
        </p:spPr>
        <p:txBody>
          <a:bodyPr wrap="none" rtlCol="0">
            <a:spAutoFit/>
          </a:bodyPr>
          <a:lstStyle/>
          <a:p>
            <a:pPr>
              <a:spcAft>
                <a:spcPts val="600"/>
              </a:spcAft>
            </a:pPr>
            <a:endParaRPr lang="fr-CA" sz="2400" dirty="0">
              <a:solidFill>
                <a:srgbClr val="FE0000"/>
              </a:solidFill>
            </a:endParaRPr>
          </a:p>
          <a:p>
            <a:pPr>
              <a:spcAft>
                <a:spcPts val="600"/>
              </a:spcAft>
            </a:pPr>
            <a:r>
              <a:rPr lang="fr-CA" sz="2400" dirty="0">
                <a:solidFill>
                  <a:srgbClr val="FE0000"/>
                </a:solidFill>
                <a:latin typeface="Arial" panose="020B0604020202020204" pitchFamily="34" charset="0"/>
                <a:cs typeface="Arial" panose="020B0604020202020204" pitchFamily="34" charset="0"/>
              </a:rPr>
              <a:t>Révision des voyelles</a:t>
            </a:r>
          </a:p>
          <a:p>
            <a:pPr>
              <a:spcAft>
                <a:spcPts val="600"/>
              </a:spcAft>
            </a:pPr>
            <a:r>
              <a:rPr lang="fr-CA" sz="2400" dirty="0">
                <a:solidFill>
                  <a:srgbClr val="FE0000"/>
                </a:solidFill>
                <a:latin typeface="Arial" panose="020B0604020202020204" pitchFamily="34" charset="0"/>
                <a:cs typeface="Arial" panose="020B0604020202020204" pitchFamily="34" charset="0"/>
              </a:rPr>
              <a:t>Jeu de parcours réalisé avec l’aimable collaboration</a:t>
            </a:r>
          </a:p>
          <a:p>
            <a:pPr>
              <a:spcAft>
                <a:spcPts val="600"/>
              </a:spcAft>
            </a:pPr>
            <a:r>
              <a:rPr lang="fr-CA" sz="2400" dirty="0">
                <a:solidFill>
                  <a:srgbClr val="FE0000"/>
                </a:solidFill>
                <a:latin typeface="Arial" panose="020B0604020202020204" pitchFamily="34" charset="0"/>
                <a:cs typeface="Arial" panose="020B0604020202020204" pitchFamily="34" charset="0"/>
              </a:rPr>
              <a:t>de Jérôme Blanchette, artiste Sourd humanitaire</a:t>
            </a:r>
            <a:r>
              <a:rPr lang="fr-CA" sz="1350" dirty="0">
                <a:solidFill>
                  <a:srgbClr val="FE0000"/>
                </a:solidFill>
                <a:latin typeface="Arial" panose="020B0604020202020204" pitchFamily="34" charset="0"/>
                <a:cs typeface="Arial" panose="020B0604020202020204" pitchFamily="34" charset="0"/>
              </a:rPr>
              <a:t>!</a:t>
            </a:r>
          </a:p>
        </p:txBody>
      </p:sp>
      <p:sp>
        <p:nvSpPr>
          <p:cNvPr id="7" name="ZoneTexte 6">
            <a:hlinkClick r:id="rId4" action="ppaction://hlinksldjump"/>
            <a:extLst>
              <a:ext uri="{FF2B5EF4-FFF2-40B4-BE49-F238E27FC236}">
                <a16:creationId xmlns:a16="http://schemas.microsoft.com/office/drawing/2014/main" id="{507FDAAC-A364-4C4A-B6B0-F624F3F31C72}"/>
              </a:ext>
            </a:extLst>
          </p:cNvPr>
          <p:cNvSpPr txBox="1"/>
          <p:nvPr/>
        </p:nvSpPr>
        <p:spPr>
          <a:xfrm>
            <a:off x="251520" y="116632"/>
            <a:ext cx="1368152" cy="369332"/>
          </a:xfrm>
          <a:prstGeom prst="rect">
            <a:avLst/>
          </a:prstGeom>
          <a:solidFill>
            <a:srgbClr val="FFF3DB"/>
          </a:solidFill>
        </p:spPr>
        <p:txBody>
          <a:bodyPr wrap="square" rtlCol="0">
            <a:spAutoFit/>
          </a:bodyPr>
          <a:lstStyle/>
          <a:p>
            <a:r>
              <a:rPr lang="fr-CA" kern="0" dirty="0">
                <a:solidFill>
                  <a:prstClr val="black"/>
                </a:solidFill>
                <a:latin typeface="The Hand"/>
              </a:rPr>
              <a:t>Table des matières</a:t>
            </a:r>
          </a:p>
        </p:txBody>
      </p:sp>
    </p:spTree>
    <p:extLst>
      <p:ext uri="{BB962C8B-B14F-4D97-AF65-F5344CB8AC3E}">
        <p14:creationId xmlns:p14="http://schemas.microsoft.com/office/powerpoint/2010/main" val="6933099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09B81C-FF2A-41B2-AB9B-59EF78388C0D}"/>
              </a:ext>
            </a:extLst>
          </p:cNvPr>
          <p:cNvSpPr>
            <a:spLocks noGrp="1"/>
          </p:cNvSpPr>
          <p:nvPr>
            <p:ph type="title"/>
          </p:nvPr>
        </p:nvSpPr>
        <p:spPr>
          <a:xfrm>
            <a:off x="2339752" y="305568"/>
            <a:ext cx="4939868" cy="1286160"/>
          </a:xfrm>
        </p:spPr>
        <p:txBody>
          <a:bodyPr anchor="b">
            <a:normAutofit/>
          </a:bodyPr>
          <a:lstStyle/>
          <a:p>
            <a:r>
              <a:rPr lang="fr-CA" b="1" dirty="0">
                <a:latin typeface="Bradley Hand ITC" panose="03070402050302030203" pitchFamily="66" charset="0"/>
              </a:rPr>
              <a:t>11) </a:t>
            </a:r>
            <a:r>
              <a:rPr lang="fr-CA" b="1" dirty="0" err="1">
                <a:latin typeface="Bradley Hand ITC" panose="03070402050302030203" pitchFamily="66" charset="0"/>
              </a:rPr>
              <a:t>Yé</a:t>
            </a:r>
            <a:r>
              <a:rPr lang="fr-CA" b="1" dirty="0">
                <a:latin typeface="Bradley Hand ITC" panose="03070402050302030203" pitchFamily="66" charset="0"/>
              </a:rPr>
              <a:t>! On va </a:t>
            </a:r>
            <a:r>
              <a:rPr lang="fr-CA" b="1">
                <a:latin typeface="Bradley Hand ITC" panose="03070402050302030203" pitchFamily="66" charset="0"/>
              </a:rPr>
              <a:t>au cirque !</a:t>
            </a:r>
            <a:endParaRPr lang="fr-CA" b="1" dirty="0">
              <a:latin typeface="Bradley Hand ITC" panose="03070402050302030203" pitchFamily="66" charset="0"/>
            </a:endParaRPr>
          </a:p>
        </p:txBody>
      </p:sp>
      <p:sp>
        <p:nvSpPr>
          <p:cNvPr id="3" name="Espace réservé du contenu 2">
            <a:extLst>
              <a:ext uri="{FF2B5EF4-FFF2-40B4-BE49-F238E27FC236}">
                <a16:creationId xmlns:a16="http://schemas.microsoft.com/office/drawing/2014/main" id="{B4B9331C-FBA1-4529-A095-DF0E8C7BC38A}"/>
              </a:ext>
            </a:extLst>
          </p:cNvPr>
          <p:cNvSpPr>
            <a:spLocks noGrp="1"/>
          </p:cNvSpPr>
          <p:nvPr>
            <p:ph idx="1"/>
          </p:nvPr>
        </p:nvSpPr>
        <p:spPr>
          <a:xfrm>
            <a:off x="539552" y="2323736"/>
            <a:ext cx="7531027" cy="4230960"/>
          </a:xfrm>
        </p:spPr>
        <p:txBody>
          <a:bodyPr>
            <a:normAutofit fontScale="92500" lnSpcReduction="20000"/>
          </a:bodyPr>
          <a:lstStyle/>
          <a:p>
            <a:pPr marL="0" indent="0">
              <a:buNone/>
            </a:pPr>
            <a:r>
              <a:rPr lang="fr-CA" sz="1600" b="1" dirty="0">
                <a:latin typeface="Arial" panose="020B0604020202020204" pitchFamily="34" charset="0"/>
                <a:cs typeface="Arial" panose="020B0604020202020204" pitchFamily="34" charset="0"/>
              </a:rPr>
              <a:t>But:  </a:t>
            </a:r>
            <a:r>
              <a:rPr lang="fr-CA" sz="1600" dirty="0">
                <a:latin typeface="Arial" panose="020B0604020202020204" pitchFamily="34" charset="0"/>
                <a:cs typeface="Arial" panose="020B0604020202020204" pitchFamily="34" charset="0"/>
              </a:rPr>
              <a:t>Réviser toutes les voyelles </a:t>
            </a:r>
          </a:p>
          <a:p>
            <a:pPr marL="0" indent="0">
              <a:buNone/>
            </a:pPr>
            <a:r>
              <a:rPr lang="fr-CA" sz="1600" b="1" dirty="0">
                <a:latin typeface="Arial" panose="020B0604020202020204" pitchFamily="34" charset="0"/>
                <a:cs typeface="Arial" panose="020B0604020202020204" pitchFamily="34" charset="0"/>
              </a:rPr>
              <a:t>Contexte. :  </a:t>
            </a:r>
            <a:r>
              <a:rPr lang="fr-CA" sz="1600" dirty="0">
                <a:latin typeface="Arial" panose="020B0604020202020204" pitchFamily="34" charset="0"/>
                <a:cs typeface="Arial" panose="020B0604020202020204" pitchFamily="34" charset="0"/>
              </a:rPr>
              <a:t>Lilou et lulu vont au cirque.  Ils parcourent un parc d’attraction.  Tu veux les suivre?  Tourne la roue et tu pourras gagner des surprises.  Le premier qui arrive au chapiteau gagnera ses billets pour un spectacle unique de jonglerie. </a:t>
            </a:r>
          </a:p>
          <a:p>
            <a:pPr marL="0" indent="0">
              <a:buNone/>
            </a:pPr>
            <a:r>
              <a:rPr lang="fr-CA" sz="1600" dirty="0">
                <a:latin typeface="Arial" panose="020B0604020202020204" pitchFamily="34" charset="0"/>
                <a:cs typeface="Arial" panose="020B0604020202020204" pitchFamily="34" charset="0"/>
              </a:rPr>
              <a:t> </a:t>
            </a:r>
          </a:p>
          <a:p>
            <a:pPr marL="0" indent="0">
              <a:buNone/>
            </a:pPr>
            <a:r>
              <a:rPr lang="fr-CA" sz="1600" b="1" dirty="0">
                <a:latin typeface="Arial" panose="020B0604020202020204" pitchFamily="34" charset="0"/>
                <a:cs typeface="Arial" panose="020B0604020202020204" pitchFamily="34" charset="0"/>
              </a:rPr>
              <a:t>Consigne:  </a:t>
            </a:r>
            <a:r>
              <a:rPr lang="fr-CA" sz="1600" dirty="0">
                <a:latin typeface="Arial" panose="020B0604020202020204" pitchFamily="34" charset="0"/>
                <a:cs typeface="Arial" panose="020B0604020202020204" pitchFamily="34" charset="0"/>
              </a:rPr>
              <a:t>Choisissez d’abord un personnage: Lilou et Lulu.</a:t>
            </a:r>
          </a:p>
          <a:p>
            <a:pPr marL="0" indent="0">
              <a:buNone/>
            </a:pPr>
            <a:r>
              <a:rPr lang="fr-CA" sz="1600" dirty="0">
                <a:latin typeface="Arial" panose="020B0604020202020204" pitchFamily="34" charset="0"/>
                <a:cs typeface="Arial" panose="020B0604020202020204" pitchFamily="34" charset="0"/>
              </a:rPr>
              <a:t> Faites tourner la roue pour connaître de combien de cases que vous devez avancer. </a:t>
            </a:r>
          </a:p>
          <a:p>
            <a:pPr marL="0" indent="0">
              <a:buNone/>
            </a:pPr>
            <a:r>
              <a:rPr lang="fr-CA" sz="1600" dirty="0">
                <a:latin typeface="Arial" panose="020B0604020202020204" pitchFamily="34" charset="0"/>
                <a:cs typeface="Arial" panose="020B0604020202020204" pitchFamily="34" charset="0"/>
              </a:rPr>
              <a:t>Cliquer sur le côté de l’image de l’attraction pour faire apparaître le pion-.  Lilou est situé à gauche.  Lulu est située à droite. </a:t>
            </a:r>
          </a:p>
          <a:p>
            <a:pPr marL="0" indent="0">
              <a:buNone/>
            </a:pPr>
            <a:r>
              <a:rPr lang="fr-CA" sz="1600" dirty="0">
                <a:latin typeface="Arial" panose="020B0604020202020204" pitchFamily="34" charset="0"/>
                <a:cs typeface="Arial" panose="020B0604020202020204" pitchFamily="34" charset="0"/>
              </a:rPr>
              <a:t>Cliquer une seconde fois pour le faire disparaître.</a:t>
            </a:r>
          </a:p>
          <a:p>
            <a:pPr marL="0" indent="0">
              <a:buNone/>
            </a:pPr>
            <a:r>
              <a:rPr lang="fr-CA" sz="1600" dirty="0">
                <a:latin typeface="Arial" panose="020B0604020202020204" pitchFamily="34" charset="0"/>
                <a:cs typeface="Arial" panose="020B0604020202020204" pitchFamily="34" charset="0"/>
              </a:rPr>
              <a:t>Clique ensuite sur la carte située à proximité.  Elle vous mènera à la diapositive des mots cibles cachées derrière les cartes. L’adulte code le mot.  L’enfant doit identifier la voyelle.   Gagne des surprises en cliquant sur cette carte: </a:t>
            </a:r>
          </a:p>
          <a:p>
            <a:pPr marL="0" indent="0">
              <a:buNone/>
            </a:pPr>
            <a:endParaRPr lang="fr-CA" sz="1600" b="1" dirty="0">
              <a:latin typeface="Arial" panose="020B0604020202020204" pitchFamily="34" charset="0"/>
              <a:cs typeface="Arial" panose="020B0604020202020204" pitchFamily="34" charset="0"/>
            </a:endParaRPr>
          </a:p>
          <a:p>
            <a:pPr marL="0" indent="0">
              <a:buNone/>
            </a:pPr>
            <a:endParaRPr lang="fr-CA"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Le premier qui arrive au </a:t>
            </a:r>
            <a:r>
              <a:rPr lang="en-US" sz="1600" dirty="0" err="1">
                <a:latin typeface="Arial" panose="020B0604020202020204" pitchFamily="34" charset="0"/>
                <a:cs typeface="Arial" panose="020B0604020202020204" pitchFamily="34" charset="0"/>
              </a:rPr>
              <a:t>chapiteau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gagne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ses</a:t>
            </a:r>
            <a:r>
              <a:rPr lang="en-US" sz="1600" dirty="0">
                <a:latin typeface="Arial" panose="020B0604020202020204" pitchFamily="34" charset="0"/>
                <a:cs typeface="Arial" panose="020B0604020202020204" pitchFamily="34" charset="0"/>
              </a:rPr>
              <a:t> billets pour un spectacle unique de </a:t>
            </a:r>
            <a:r>
              <a:rPr lang="en-US" sz="1600" dirty="0" err="1">
                <a:latin typeface="Arial" panose="020B0604020202020204" pitchFamily="34" charset="0"/>
                <a:cs typeface="Arial" panose="020B0604020202020204" pitchFamily="34" charset="0"/>
              </a:rPr>
              <a:t>jonglerie</a:t>
            </a:r>
            <a:r>
              <a:rPr lang="en-US" sz="1600" dirty="0">
                <a:latin typeface="Arial" panose="020B0604020202020204" pitchFamily="34" charset="0"/>
                <a:cs typeface="Arial" panose="020B0604020202020204" pitchFamily="34" charset="0"/>
              </a:rPr>
              <a:t>!</a:t>
            </a:r>
          </a:p>
          <a:p>
            <a:pPr marL="0" indent="0">
              <a:buNone/>
            </a:pPr>
            <a:r>
              <a:rPr lang="en-US" sz="1600" dirty="0">
                <a:latin typeface="Arial" panose="020B0604020202020204" pitchFamily="34" charset="0"/>
                <a:cs typeface="Arial" panose="020B0604020202020204" pitchFamily="34" charset="0"/>
              </a:rPr>
              <a:t>Mots </a:t>
            </a:r>
            <a:r>
              <a:rPr lang="en-US" sz="1600" dirty="0" err="1">
                <a:latin typeface="Arial" panose="020B0604020202020204" pitchFamily="34" charset="0"/>
                <a:cs typeface="Arial" panose="020B0604020202020204" pitchFamily="34" charset="0"/>
              </a:rPr>
              <a:t>cibles</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aigle</a:t>
            </a:r>
            <a:r>
              <a:rPr lang="en-US" sz="1600" dirty="0">
                <a:latin typeface="Arial" panose="020B0604020202020204" pitchFamily="34" charset="0"/>
                <a:cs typeface="Arial" panose="020B0604020202020204" pitchFamily="34" charset="0"/>
              </a:rPr>
              <a:t>, bas, botte, </a:t>
            </a:r>
            <a:r>
              <a:rPr lang="en-US" sz="1600" dirty="0" err="1">
                <a:latin typeface="Arial" panose="020B0604020202020204" pitchFamily="34" charset="0"/>
                <a:cs typeface="Arial" panose="020B0604020202020204" pitchFamily="34" charset="0"/>
              </a:rPr>
              <a:t>beigne</a:t>
            </a:r>
            <a:r>
              <a:rPr lang="en-US" sz="1600" dirty="0">
                <a:latin typeface="Arial" panose="020B0604020202020204" pitchFamily="34" charset="0"/>
                <a:cs typeface="Arial" panose="020B0604020202020204" pitchFamily="34" charset="0"/>
              </a:rPr>
              <a:t>, bonbon, banc, lac, </a:t>
            </a:r>
            <a:r>
              <a:rPr lang="en-US" sz="1600" dirty="0" err="1">
                <a:latin typeface="Arial" panose="020B0604020202020204" pitchFamily="34" charset="0"/>
                <a:cs typeface="Arial" panose="020B0604020202020204" pitchFamily="34" charset="0"/>
              </a:rPr>
              <a:t>sou</a:t>
            </a:r>
            <a:r>
              <a:rPr lang="en-US" sz="1600" dirty="0">
                <a:latin typeface="Arial" panose="020B0604020202020204" pitchFamily="34" charset="0"/>
                <a:cs typeface="Arial" panose="020B0604020202020204" pitchFamily="34" charset="0"/>
              </a:rPr>
              <a:t>, chat, pot</a:t>
            </a:r>
          </a:p>
          <a:p>
            <a:pPr marL="0" indent="0">
              <a:buNone/>
            </a:pPr>
            <a:endParaRPr lang="fr-CA" sz="1600" b="1" dirty="0">
              <a:latin typeface="Arial" panose="020B0604020202020204" pitchFamily="34" charset="0"/>
              <a:cs typeface="Arial" panose="020B0604020202020204" pitchFamily="34" charset="0"/>
            </a:endParaRPr>
          </a:p>
          <a:p>
            <a:pPr marL="0" indent="0">
              <a:buNone/>
            </a:pPr>
            <a:endParaRPr lang="fr-CA" sz="1600" b="1" dirty="0">
              <a:latin typeface="Arial" panose="020B0604020202020204" pitchFamily="34" charset="0"/>
              <a:cs typeface="Arial" panose="020B0604020202020204" pitchFamily="34" charset="0"/>
            </a:endParaRPr>
          </a:p>
          <a:p>
            <a:pPr marL="0" indent="0">
              <a:buNone/>
            </a:pPr>
            <a:endParaRPr lang="fr-CA" sz="1700" dirty="0">
              <a:latin typeface="Agency FB" panose="020B0503020202020204" pitchFamily="34" charset="0"/>
            </a:endParaRPr>
          </a:p>
          <a:p>
            <a:pPr marL="0" indent="0">
              <a:buNone/>
            </a:pPr>
            <a:endParaRPr lang="fr-CA" sz="1700" dirty="0">
              <a:latin typeface="Agency FB" panose="020B0503020202020204" pitchFamily="34" charset="0"/>
            </a:endParaRPr>
          </a:p>
          <a:p>
            <a:pPr marL="0" indent="0">
              <a:buNone/>
            </a:pPr>
            <a:endParaRPr lang="fr-CA" sz="1700" dirty="0"/>
          </a:p>
          <a:p>
            <a:pPr marL="0" indent="0">
              <a:buNone/>
            </a:pPr>
            <a:endParaRPr lang="fr-CA" sz="1700" dirty="0"/>
          </a:p>
        </p:txBody>
      </p:sp>
      <p:cxnSp>
        <p:nvCxnSpPr>
          <p:cNvPr id="15"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FAA525"/>
            </a:solidFill>
          </a:ln>
        </p:spPr>
        <p:style>
          <a:lnRef idx="1">
            <a:schemeClr val="accent1"/>
          </a:lnRef>
          <a:fillRef idx="0">
            <a:schemeClr val="accent1"/>
          </a:fillRef>
          <a:effectRef idx="0">
            <a:schemeClr val="accent1"/>
          </a:effectRef>
          <a:fontRef idx="minor">
            <a:schemeClr val="tx1"/>
          </a:fontRef>
        </p:style>
      </p:cxnSp>
      <p:pic>
        <p:nvPicPr>
          <p:cNvPr id="4" name="Image 3" descr="Une image contenant arrêt, alimentation, signe&#10;&#10;Description générée automatiquement">
            <a:hlinkClick r:id="rId2" action="ppaction://hlinksldjump"/>
            <a:extLst>
              <a:ext uri="{FF2B5EF4-FFF2-40B4-BE49-F238E27FC236}">
                <a16:creationId xmlns:a16="http://schemas.microsoft.com/office/drawing/2014/main" id="{F343A11D-64B6-4D06-911E-383784202F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2305" y="5014785"/>
            <a:ext cx="508946" cy="718967"/>
          </a:xfrm>
          <a:prstGeom prst="rect">
            <a:avLst/>
          </a:prstGeom>
        </p:spPr>
      </p:pic>
      <p:pic>
        <p:nvPicPr>
          <p:cNvPr id="8" name="Image 7">
            <a:extLst>
              <a:ext uri="{FF2B5EF4-FFF2-40B4-BE49-F238E27FC236}">
                <a16:creationId xmlns:a16="http://schemas.microsoft.com/office/drawing/2014/main" id="{BE1E74B4-EACC-4FE3-BA6C-4E0287AE1C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5598" y="3016857"/>
            <a:ext cx="291472" cy="402879"/>
          </a:xfrm>
          <a:prstGeom prst="rect">
            <a:avLst/>
          </a:prstGeom>
        </p:spPr>
      </p:pic>
      <p:pic>
        <p:nvPicPr>
          <p:cNvPr id="10" name="Image 9" descr="Une image contenant tente, gâteau, table, photo&#10;&#10;Description générée automatiquement">
            <a:extLst>
              <a:ext uri="{FF2B5EF4-FFF2-40B4-BE49-F238E27FC236}">
                <a16:creationId xmlns:a16="http://schemas.microsoft.com/office/drawing/2014/main" id="{77F4F65D-EE73-4F65-AF61-2BB181B4C0E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033" b="89890" l="9904" r="89936">
                        <a14:foregroundMark x1="33866" y1="23736" x2="33866" y2="23736"/>
                        <a14:foregroundMark x1="32268" y1="23956" x2="32268" y2="23956"/>
                        <a14:foregroundMark x1="49840" y1="7033" x2="49840" y2="7033"/>
                        <a14:foregroundMark x1="54633" y1="8132" x2="54633" y2="8132"/>
                        <a14:foregroundMark x1="49840" y1="15604" x2="49840" y2="15604"/>
                        <a14:foregroundMark x1="49681" y1="12088" x2="50000" y2="17802"/>
                        <a14:foregroundMark x1="65974" y1="24835" x2="65974" y2="24835"/>
                        <a14:foregroundMark x1="66454" y1="29011" x2="66454" y2="29011"/>
                        <a14:foregroundMark x1="65335" y1="27253" x2="66773" y2="29011"/>
                        <a14:foregroundMark x1="33227" y1="28571" x2="33227" y2="28571"/>
                      </a14:backgroundRemoval>
                    </a14:imgEffect>
                  </a14:imgLayer>
                </a14:imgProps>
              </a:ext>
              <a:ext uri="{28A0092B-C50C-407E-A947-70E740481C1C}">
                <a14:useLocalDpi xmlns:a14="http://schemas.microsoft.com/office/drawing/2010/main" val="0"/>
              </a:ext>
            </a:extLst>
          </a:blip>
          <a:srcRect t="2950" r="2" b="2"/>
          <a:stretch/>
        </p:blipFill>
        <p:spPr>
          <a:xfrm>
            <a:off x="6816370" y="488548"/>
            <a:ext cx="2303801" cy="1626569"/>
          </a:xfrm>
          <a:prstGeom prst="rect">
            <a:avLst/>
          </a:prstGeom>
        </p:spPr>
      </p:pic>
      <p:pic>
        <p:nvPicPr>
          <p:cNvPr id="9" name="Image 8">
            <a:extLst>
              <a:ext uri="{FF2B5EF4-FFF2-40B4-BE49-F238E27FC236}">
                <a16:creationId xmlns:a16="http://schemas.microsoft.com/office/drawing/2014/main" id="{5EBBA3E9-7B42-42F5-A54F-5B9689A8DF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92042" y="3155777"/>
            <a:ext cx="370697" cy="513484"/>
          </a:xfrm>
          <a:prstGeom prst="rect">
            <a:avLst/>
          </a:prstGeom>
        </p:spPr>
      </p:pic>
    </p:spTree>
    <p:extLst>
      <p:ext uri="{BB962C8B-B14F-4D97-AF65-F5344CB8AC3E}">
        <p14:creationId xmlns:p14="http://schemas.microsoft.com/office/powerpoint/2010/main" val="4005307783"/>
      </p:ext>
    </p:extLst>
  </p:cSld>
  <p:clrMapOvr>
    <a:masterClrMapping/>
  </p:clrMapOvr>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Sketchy_SerifHand">
      <a:majorFont>
        <a:latin typeface="The Serif Hand Black"/>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9924D1ECC420D47A2456556BC94F7370400BDF4491DEA4973499845289601F88B9F" ma:contentTypeVersion="55" ma:contentTypeDescription="Create a new document." ma:contentTypeScope="" ma:versionID="41eb558a2b826e6e4f9defd990175bec">
  <xsd:schema xmlns:xsd="http://www.w3.org/2001/XMLSchema" xmlns:xs="http://www.w3.org/2001/XMLSchema" xmlns:p="http://schemas.microsoft.com/office/2006/metadata/properties" xmlns:ns2="6d93d202-47fc-4405-873a-cab67cc5f1b2" xmlns:ns3="64acb2c5-0a2b-4bda-bd34-58e36cbb80d2" targetNamespace="http://schemas.microsoft.com/office/2006/metadata/properties" ma:root="true" ma:fieldsID="19deea0185cf7bc57eee9b90b1ba2ace" ns2:_="" ns3:_="">
    <xsd:import namespace="6d93d202-47fc-4405-873a-cab67cc5f1b2"/>
    <xsd:import namespace="64acb2c5-0a2b-4bda-bd34-58e36cbb80d2"/>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element ref="ns3:Description0" minOccurs="0"/>
                <xsd:element ref="ns3:Compon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3d202-47fc-4405-873a-cab67cc5f1b2"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0:00:00Z"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dc79c007-7f28-4db9-9ba1-525d19a3279b}"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80C6DD30-196A-4C6B-B1BF-A43F3B8ACD4F}" ma:internalName="CSXSubmissionMarket" ma:readOnly="false" ma:showField="MarketName" ma:web="6d93d202-47fc-4405-873a-cab67cc5f1b2">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bb16b974-ed24-4278-8820-8e232d38904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7E2D4CA2-442A-4FDA-AA57-71B8C7B2C53C}" ma:internalName="InProjectListLookup" ma:readOnly="true" ma:showField="InProjectList"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fd9a49dc-3dbf-4047-b62d-1d587abe7b40}"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7E2D4CA2-442A-4FDA-AA57-71B8C7B2C53C}" ma:internalName="LastCompleteVersionLookup" ma:readOnly="true" ma:showField="LastCompleteVersion"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7E2D4CA2-442A-4FDA-AA57-71B8C7B2C53C}" ma:internalName="LastPreviewErrorLookup" ma:readOnly="true" ma:showField="LastPreviewError"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7E2D4CA2-442A-4FDA-AA57-71B8C7B2C53C}" ma:internalName="LastPreviewResultLookup" ma:readOnly="true" ma:showField="LastPreviewResult"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7E2D4CA2-442A-4FDA-AA57-71B8C7B2C53C}" ma:internalName="LastPreviewAttemptDateLookup" ma:readOnly="true" ma:showField="LastPreviewAttemptDate"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7E2D4CA2-442A-4FDA-AA57-71B8C7B2C53C}" ma:internalName="LastPreviewedByLookup" ma:readOnly="true" ma:showField="LastPreviewedBy"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7E2D4CA2-442A-4FDA-AA57-71B8C7B2C53C}" ma:internalName="LastPreviewTimeLookup" ma:readOnly="true" ma:showField="LastPreviewTime"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7E2D4CA2-442A-4FDA-AA57-71B8C7B2C53C}" ma:internalName="LastPreviewVersionLookup" ma:readOnly="true" ma:showField="LastPreviewVersion"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7E2D4CA2-442A-4FDA-AA57-71B8C7B2C53C}" ma:internalName="LastPublishErrorLookup" ma:readOnly="true" ma:showField="LastPublishError"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7E2D4CA2-442A-4FDA-AA57-71B8C7B2C53C}" ma:internalName="LastPublishResultLookup" ma:readOnly="true" ma:showField="LastPublishResult"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7E2D4CA2-442A-4FDA-AA57-71B8C7B2C53C}" ma:internalName="LastPublishAttemptDateLookup" ma:readOnly="true" ma:showField="LastPublishAttemptDate"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7E2D4CA2-442A-4FDA-AA57-71B8C7B2C53C}" ma:internalName="LastPublishedByLookup" ma:readOnly="true" ma:showField="LastPublishedBy"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7E2D4CA2-442A-4FDA-AA57-71B8C7B2C53C}" ma:internalName="LastPublishTimeLookup" ma:readOnly="true" ma:showField="LastPublishTime"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7E2D4CA2-442A-4FDA-AA57-71B8C7B2C53C}" ma:internalName="LastPublishVersionLookup" ma:readOnly="true" ma:showField="LastPublishVersion"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4CDE398E-75A7-4993-8C61-2BFD31F64754}" ma:internalName="LocLastLocAttemptVersionLookup" ma:readOnly="false" ma:showField="LastLocAttemptVersion" ma:web="6d93d202-47fc-4405-873a-cab67cc5f1b2">
      <xsd:simpleType>
        <xsd:restriction base="dms:Lookup"/>
      </xsd:simpleType>
    </xsd:element>
    <xsd:element name="LocLastLocAttemptVersionTypeLookup" ma:index="72" nillable="true" ma:displayName="Loc Last Loc Attempt Version Type" ma:default="" ma:list="{4CDE398E-75A7-4993-8C61-2BFD31F64754}" ma:internalName="LocLastLocAttemptVersionTypeLookup" ma:readOnly="true" ma:showField="LastLocAttemptVersionType" ma:web="6d93d202-47fc-4405-873a-cab67cc5f1b2">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4CDE398E-75A7-4993-8C61-2BFD31F64754}" ma:internalName="LocNewPublishedVersionLookup" ma:readOnly="true" ma:showField="NewPublishedVersion" ma:web="6d93d202-47fc-4405-873a-cab67cc5f1b2">
      <xsd:simpleType>
        <xsd:restriction base="dms:Lookup"/>
      </xsd:simpleType>
    </xsd:element>
    <xsd:element name="LocOverallHandbackStatusLookup" ma:index="76" nillable="true" ma:displayName="Loc Overall Handback Status" ma:default="" ma:list="{4CDE398E-75A7-4993-8C61-2BFD31F64754}" ma:internalName="LocOverallHandbackStatusLookup" ma:readOnly="true" ma:showField="OverallHandbackStatus" ma:web="6d93d202-47fc-4405-873a-cab67cc5f1b2">
      <xsd:simpleType>
        <xsd:restriction base="dms:Lookup"/>
      </xsd:simpleType>
    </xsd:element>
    <xsd:element name="LocOverallLocStatusLookup" ma:index="77" nillable="true" ma:displayName="Loc Overall Localize Status" ma:default="" ma:list="{4CDE398E-75A7-4993-8C61-2BFD31F64754}" ma:internalName="LocOverallLocStatusLookup" ma:readOnly="true" ma:showField="OverallLocStatus" ma:web="6d93d202-47fc-4405-873a-cab67cc5f1b2">
      <xsd:simpleType>
        <xsd:restriction base="dms:Lookup"/>
      </xsd:simpleType>
    </xsd:element>
    <xsd:element name="LocOverallPreviewStatusLookup" ma:index="78" nillable="true" ma:displayName="Loc Overall Preview Status" ma:default="" ma:list="{4CDE398E-75A7-4993-8C61-2BFD31F64754}" ma:internalName="LocOverallPreviewStatusLookup" ma:readOnly="true" ma:showField="OverallPreviewStatus" ma:web="6d93d202-47fc-4405-873a-cab67cc5f1b2">
      <xsd:simpleType>
        <xsd:restriction base="dms:Lookup"/>
      </xsd:simpleType>
    </xsd:element>
    <xsd:element name="LocOverallPublishStatusLookup" ma:index="79" nillable="true" ma:displayName="Loc Overall Publish Status" ma:default="" ma:list="{4CDE398E-75A7-4993-8C61-2BFD31F64754}" ma:internalName="LocOverallPublishStatusLookup" ma:readOnly="true" ma:showField="OverallPublishStatus" ma:web="6d93d202-47fc-4405-873a-cab67cc5f1b2">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4CDE398E-75A7-4993-8C61-2BFD31F64754}" ma:internalName="LocProcessedForHandoffsLookup" ma:readOnly="true" ma:showField="ProcessedForHandoffs" ma:web="6d93d202-47fc-4405-873a-cab67cc5f1b2">
      <xsd:simpleType>
        <xsd:restriction base="dms:Lookup"/>
      </xsd:simpleType>
    </xsd:element>
    <xsd:element name="LocProcessedForMarketsLookup" ma:index="82" nillable="true" ma:displayName="Loc Processed For Markets" ma:default="" ma:list="{4CDE398E-75A7-4993-8C61-2BFD31F64754}" ma:internalName="LocProcessedForMarketsLookup" ma:readOnly="true" ma:showField="ProcessedForMarkets" ma:web="6d93d202-47fc-4405-873a-cab67cc5f1b2">
      <xsd:simpleType>
        <xsd:restriction base="dms:Lookup"/>
      </xsd:simpleType>
    </xsd:element>
    <xsd:element name="LocPublishedDependentAssetsLookup" ma:index="83" nillable="true" ma:displayName="Loc Published Dependent Assets" ma:default="" ma:list="{4CDE398E-75A7-4993-8C61-2BFD31F64754}" ma:internalName="LocPublishedDependentAssetsLookup" ma:readOnly="true" ma:showField="PublishedDependentAssets" ma:web="6d93d202-47fc-4405-873a-cab67cc5f1b2">
      <xsd:simpleType>
        <xsd:restriction base="dms:Lookup"/>
      </xsd:simpleType>
    </xsd:element>
    <xsd:element name="LocPublishedLinkedAssetsLookup" ma:index="84" nillable="true" ma:displayName="Loc Published Linked Assets" ma:default="" ma:list="{4CDE398E-75A7-4993-8C61-2BFD31F64754}" ma:internalName="LocPublishedLinkedAssetsLookup" ma:readOnly="true" ma:showField="PublishedLinkedAssets" ma:web="6d93d202-47fc-4405-873a-cab67cc5f1b2">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db560eb5-700a-4f94-8fda-b57de4261f12}"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80C6DD30-196A-4C6B-B1BF-A43F3B8ACD4F}" ma:internalName="Markets" ma:readOnly="false" ma:showField="MarketName"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7E2D4CA2-442A-4FDA-AA57-71B8C7B2C53C}" ma:internalName="NumOfRatingsLookup" ma:readOnly="true" ma:showField="NumOfRatings"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7E2D4CA2-442A-4FDA-AA57-71B8C7B2C53C}" ma:internalName="PublishStatusLookup" ma:readOnly="false" ma:showField="PublishStatus"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6e3f7319-fb8f-4449-8902-000ab73a8566}"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11d213f5-ec09-44b6-a8be-9da225be7a8d}" ma:internalName="TaxCatchAll" ma:showField="CatchAllData"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11d213f5-ec09-44b6-a8be-9da225be7a8d}" ma:internalName="TaxCatchAllLabel" ma:readOnly="true" ma:showField="CatchAllDataLabel"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4acb2c5-0a2b-4bda-bd34-58e36cbb80d2" elementFormDefault="qualified">
    <xsd:import namespace="http://schemas.microsoft.com/office/2006/documentManagement/types"/>
    <xsd:import namespace="http://schemas.microsoft.com/office/infopath/2007/PartnerControls"/>
    <xsd:element name="Description0" ma:index="134" nillable="true" ma:displayName="Description" ma:internalName="Description0">
      <xsd:simpleType>
        <xsd:restriction base="dms:Note"/>
      </xsd:simpleType>
    </xsd:element>
    <xsd:element name="Component" ma:index="135" nillable="true" ma:displayName="Component" ma:internalName="Component">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cquiredFrom xmlns="6d93d202-47fc-4405-873a-cab67cc5f1b2" xsi:nil="true"/>
    <IsSearchable xmlns="6d93d202-47fc-4405-873a-cab67cc5f1b2">true</IsSearchable>
    <EditorialStatus xmlns="6d93d202-47fc-4405-873a-cab67cc5f1b2">Complete</EditorialStatus>
    <OriginAsset xmlns="6d93d202-47fc-4405-873a-cab67cc5f1b2" xsi:nil="true"/>
    <ThumbnailAssetId xmlns="6d93d202-47fc-4405-873a-cab67cc5f1b2" xsi:nil="true"/>
    <TrustLevel xmlns="6d93d202-47fc-4405-873a-cab67cc5f1b2">3 Community New</TrustLevel>
    <MarketSpecific xmlns="6d93d202-47fc-4405-873a-cab67cc5f1b2">true</MarketSpecific>
    <TPNamespace xmlns="6d93d202-47fc-4405-873a-cab67cc5f1b2" xsi:nil="true"/>
    <DirectSourceMarket xmlns="6d93d202-47fc-4405-873a-cab67cc5f1b2">english</DirectSourceMarket>
    <MachineTranslated xmlns="6d93d202-47fc-4405-873a-cab67cc5f1b2">false</MachineTranslated>
    <PlannedPubDate xmlns="6d93d202-47fc-4405-873a-cab67cc5f1b2" xsi:nil="true"/>
    <SubmitterId xmlns="6d93d202-47fc-4405-873a-cab67cc5f1b2">9c60ae39-ee33-43c2-b863-454968d0f2cc</SubmitterId>
    <Downloads xmlns="6d93d202-47fc-4405-873a-cab67cc5f1b2">0</Downloads>
    <OriginalSourceMarket xmlns="6d93d202-47fc-4405-873a-cab67cc5f1b2">english</OriginalSourceMarket>
    <PublishTargets xmlns="6d93d202-47fc-4405-873a-cab67cc5f1b2">OfficeOnline</PublishTargets>
    <ArtSampleDocs xmlns="6d93d202-47fc-4405-873a-cab67cc5f1b2" xsi:nil="true"/>
    <ApprovalLog xmlns="6d93d202-47fc-4405-873a-cab67cc5f1b2" xsi:nil="true"/>
    <ApprovalStatus xmlns="6d93d202-47fc-4405-873a-cab67cc5f1b2">InProgress</ApprovalStatus>
    <TPComponent xmlns="6d93d202-47fc-4405-873a-cab67cc5f1b2">PPTFiles</TPComponent>
    <EditorialTags xmlns="6d93d202-47fc-4405-873a-cab67cc5f1b2" xsi:nil="true"/>
    <TPExecutable xmlns="6d93d202-47fc-4405-873a-cab67cc5f1b2" xsi:nil="true"/>
    <LastHandOff xmlns="6d93d202-47fc-4405-873a-cab67cc5f1b2" xsi:nil="true"/>
    <BusinessGroup xmlns="6d93d202-47fc-4405-873a-cab67cc5f1b2" xsi:nil="true"/>
    <TPAppVersion xmlns="6d93d202-47fc-4405-873a-cab67cc5f1b2">12</TPAppVersion>
    <VoteCount xmlns="6d93d202-47fc-4405-873a-cab67cc5f1b2" xsi:nil="true"/>
    <APAuthor xmlns="6d93d202-47fc-4405-873a-cab67cc5f1b2">
      <UserInfo>
        <DisplayName>_o14migrate</DisplayName>
        <AccountId>266</AccountId>
        <AccountType/>
      </UserInfo>
    </APAuthor>
    <TPCommandLine xmlns="6d93d202-47fc-4405-873a-cab67cc5f1b2">{PP} /n {FilePath}</TPCommandLine>
    <UACurrentWords xmlns="6d93d202-47fc-4405-873a-cab67cc5f1b2" xsi:nil="true"/>
    <AssetId xmlns="6d93d202-47fc-4405-873a-cab67cc5f1b2">TP030007307</AssetId>
    <Manager xmlns="6d93d202-47fc-4405-873a-cab67cc5f1b2" xsi:nil="true"/>
    <NumericId xmlns="6d93d202-47fc-4405-873a-cab67cc5f1b2">-1</NumericId>
    <Component xmlns="64acb2c5-0a2b-4bda-bd34-58e36cbb80d2" xsi:nil="true"/>
    <HandoffToMSDN xmlns="6d93d202-47fc-4405-873a-cab67cc5f1b2" xsi:nil="true"/>
    <Markets xmlns="6d93d202-47fc-4405-873a-cab67cc5f1b2">
      <Value>2</Value>
    </Markets>
    <UALocComments xmlns="6d93d202-47fc-4405-873a-cab67cc5f1b2" xsi:nil="true"/>
    <UALocRecommendation xmlns="6d93d202-47fc-4405-873a-cab67cc5f1b2">Localize</UALocRecommendation>
    <AssetStart xmlns="6d93d202-47fc-4405-873a-cab67cc5f1b2">2010-04-16T14:25:13+00:00</AssetStart>
    <CrawlForDependencies xmlns="6d93d202-47fc-4405-873a-cab67cc5f1b2">false</CrawlForDependencies>
    <LastModifiedDateTime xmlns="6d93d202-47fc-4405-873a-cab67cc5f1b2" xsi:nil="true"/>
    <LastPublishResultLookup xmlns="6d93d202-47fc-4405-873a-cab67cc5f1b2" xsi:nil="true"/>
    <PublishStatusLookup xmlns="6d93d202-47fc-4405-873a-cab67cc5f1b2">
      <Value>328617</Value>
      <Value>503214</Value>
    </PublishStatusLookup>
    <AverageRating xmlns="6d93d202-47fc-4405-873a-cab67cc5f1b2" xsi:nil="true"/>
    <CSXUpdate xmlns="6d93d202-47fc-4405-873a-cab67cc5f1b2">false</CSXUpdate>
    <UAProjectedTotalWords xmlns="6d93d202-47fc-4405-873a-cab67cc5f1b2" xsi:nil="true"/>
    <AssetExpire xmlns="6d93d202-47fc-4405-873a-cab67cc5f1b2">2100-01-01T00:00:00+00:00</AssetExpire>
    <AssetType xmlns="6d93d202-47fc-4405-873a-cab67cc5f1b2">TP</AssetType>
    <IntlLangReviewDate xmlns="6d93d202-47fc-4405-873a-cab67cc5f1b2" xsi:nil="true"/>
    <TPFriendlyName xmlns="6d93d202-47fc-4405-873a-cab67cc5f1b2">Thème écologie - Forêt</TPFriendlyName>
    <IntlLangReview xmlns="6d93d202-47fc-4405-873a-cab67cc5f1b2" xsi:nil="true"/>
    <OOCacheId xmlns="6d93d202-47fc-4405-873a-cab67cc5f1b2" xsi:nil="true"/>
    <PolicheckWords xmlns="6d93d202-47fc-4405-873a-cab67cc5f1b2" xsi:nil="true"/>
    <TemplateStatus xmlns="6d93d202-47fc-4405-873a-cab67cc5f1b2">Complete</TemplateStatus>
    <CSXSubmissionMarket xmlns="6d93d202-47fc-4405-873a-cab67cc5f1b2" xsi:nil="true"/>
    <FriendlyTitle xmlns="6d93d202-47fc-4405-873a-cab67cc5f1b2" xsi:nil="true"/>
    <TPLaunchHelpLinkType xmlns="6d93d202-47fc-4405-873a-cab67cc5f1b2" xsi:nil="true"/>
    <Providers xmlns="6d93d202-47fc-4405-873a-cab67cc5f1b2" xsi:nil="true"/>
    <SourceTitle xmlns="6d93d202-47fc-4405-873a-cab67cc5f1b2">Thème écologie - Forêt</SourceTitle>
    <TemplateTemplateType xmlns="6d93d202-47fc-4405-873a-cab67cc5f1b2">PowerPoint 12 Default</TemplateTemplateType>
    <TimesCloned xmlns="6d93d202-47fc-4405-873a-cab67cc5f1b2" xsi:nil="true"/>
    <ClipArtFilename xmlns="6d93d202-47fc-4405-873a-cab67cc5f1b2" xsi:nil="true"/>
    <APDescription xmlns="6d93d202-47fc-4405-873a-cab67cc5f1b2" xsi:nil="true"/>
    <TPApplication xmlns="6d93d202-47fc-4405-873a-cab67cc5f1b2">PowerPoint</TPApplication>
    <CSXHash xmlns="6d93d202-47fc-4405-873a-cab67cc5f1b2">HWvmCs29xOAaQW6cl4mbJ8eYUZo=</CSXHash>
    <PrimaryImageGen xmlns="6d93d202-47fc-4405-873a-cab67cc5f1b2">true</PrimaryImageGen>
    <ContentItem xmlns="6d93d202-47fc-4405-873a-cab67cc5f1b2" xsi:nil="true"/>
    <IsDeleted xmlns="6d93d202-47fc-4405-873a-cab67cc5f1b2">false</IsDeleted>
    <ShowIn xmlns="6d93d202-47fc-4405-873a-cab67cc5f1b2">Show everywhere</ShowIn>
    <BugNumber xmlns="6d93d202-47fc-4405-873a-cab67cc5f1b2" xsi:nil="true"/>
    <LegacyData xmlns="6d93d202-47fc-4405-873a-cab67cc5f1b2">ListingID:;Manager:;BuildStatus:Publish Passed;MockupPath:</LegacyData>
    <TPLaunchHelpLink xmlns="6d93d202-47fc-4405-873a-cab67cc5f1b2" xsi:nil="true"/>
    <Milestone xmlns="6d93d202-47fc-4405-873a-cab67cc5f1b2" xsi:nil="true"/>
    <UANotes xmlns="6d93d202-47fc-4405-873a-cab67cc5f1b2" xsi:nil="true"/>
    <Description0 xmlns="64acb2c5-0a2b-4bda-bd34-58e36cbb80d2" xsi:nil="true"/>
    <IntlLangReviewer xmlns="6d93d202-47fc-4405-873a-cab67cc5f1b2" xsi:nil="true"/>
    <IntlLocPriority xmlns="6d93d202-47fc-4405-873a-cab67cc5f1b2" xsi:nil="true"/>
    <OpenTemplate xmlns="6d93d202-47fc-4405-873a-cab67cc5f1b2">true</OpenTemplate>
    <Provider xmlns="6d93d202-47fc-4405-873a-cab67cc5f1b2" xsi:nil="true"/>
    <CSXSubmissionDate xmlns="6d93d202-47fc-4405-873a-cab67cc5f1b2">2009-10-10T07:00:00+00:00</CSXSubmissionDate>
    <TPClientViewer xmlns="6d93d202-47fc-4405-873a-cab67cc5f1b2" xsi:nil="true"/>
    <DSATActionTaken xmlns="6d93d202-47fc-4405-873a-cab67cc5f1b2" xsi:nil="true"/>
    <APEditor xmlns="6d93d202-47fc-4405-873a-cab67cc5f1b2">
      <UserInfo>
        <DisplayName>_o14migrate</DisplayName>
        <AccountId>266</AccountId>
        <AccountType/>
      </UserInfo>
    </APEditor>
    <TPInstallLocation xmlns="6d93d202-47fc-4405-873a-cab67cc5f1b2">{My Templates}</TPInstallLocation>
    <OutputCachingOn xmlns="6d93d202-47fc-4405-873a-cab67cc5f1b2">false</OutputCachingOn>
    <ParentAssetId xmlns="6d93d202-47fc-4405-873a-cab67cc5f1b2" xsi:nil="true"/>
    <LocManualTestRequired xmlns="6d93d202-47fc-4405-873a-cab67cc5f1b2">false</LocManualTestRequired>
    <LocalizationTagsTaxHTField0 xmlns="6d93d202-47fc-4405-873a-cab67cc5f1b2">
      <Terms xmlns="http://schemas.microsoft.com/office/infopath/2007/PartnerControls"/>
    </LocalizationTagsTaxHTField0>
    <CampaignTagsTaxHTField0 xmlns="6d93d202-47fc-4405-873a-cab67cc5f1b2">
      <Terms xmlns="http://schemas.microsoft.com/office/infopath/2007/PartnerControls"/>
    </CampaignTagsTaxHTField0>
    <LocLastLocAttemptVersionLookup xmlns="6d93d202-47fc-4405-873a-cab67cc5f1b2">170133</LocLastLocAttemptVersionLookup>
    <InternalTagsTaxHTField0 xmlns="6d93d202-47fc-4405-873a-cab67cc5f1b2">
      <Terms xmlns="http://schemas.microsoft.com/office/infopath/2007/PartnerControls"/>
    </InternalTagsTaxHTField0>
    <LocRecommendedHandoff xmlns="6d93d202-47fc-4405-873a-cab67cc5f1b2" xsi:nil="true"/>
    <BlockPublish xmlns="6d93d202-47fc-4405-873a-cab67cc5f1b2">false</BlockPublish>
    <LocComments xmlns="6d93d202-47fc-4405-873a-cab67cc5f1b2" xsi:nil="true"/>
    <TaxCatchAll xmlns="6d93d202-47fc-4405-873a-cab67cc5f1b2"/>
    <OriginalRelease xmlns="6d93d202-47fc-4405-873a-cab67cc5f1b2">14</OriginalRelease>
    <RecommendationsModifier xmlns="6d93d202-47fc-4405-873a-cab67cc5f1b2" xsi:nil="true"/>
    <ScenarioTagsTaxHTField0 xmlns="6d93d202-47fc-4405-873a-cab67cc5f1b2">
      <Terms xmlns="http://schemas.microsoft.com/office/infopath/2007/PartnerControls"/>
    </ScenarioTagsTaxHTField0>
    <FeatureTagsTaxHTField0 xmlns="6d93d202-47fc-4405-873a-cab67cc5f1b2">
      <Terms xmlns="http://schemas.microsoft.com/office/infopath/2007/PartnerControls"/>
    </FeatureTagsTaxHTField0>
    <LocMarketGroupTiers2 xmlns="6d93d202-47fc-4405-873a-cab67cc5f1b2" xsi:nil="true"/>
  </documentManagement>
</p:properties>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AF93270-F1D6-47D0-8A39-169F7BF4DC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3d202-47fc-4405-873a-cab67cc5f1b2"/>
    <ds:schemaRef ds:uri="64acb2c5-0a2b-4bda-bd34-58e36cbb80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E51CD8-643E-4824-B224-D370C1F9C88B}">
  <ds:schemaRefs>
    <ds:schemaRef ds:uri="http://schemas.microsoft.com/office/2006/metadata/properties"/>
    <ds:schemaRef ds:uri="http://schemas.microsoft.com/office/infopath/2007/PartnerControls"/>
    <ds:schemaRef ds:uri="6d93d202-47fc-4405-873a-cab67cc5f1b2"/>
    <ds:schemaRef ds:uri="64acb2c5-0a2b-4bda-bd34-58e36cbb80d2"/>
  </ds:schemaRefs>
</ds:datastoreItem>
</file>

<file path=customXml/itemProps3.xml><?xml version="1.0" encoding="utf-8"?>
<ds:datastoreItem xmlns:ds="http://schemas.openxmlformats.org/officeDocument/2006/customXml" ds:itemID="{DC39E1B1-13B0-4986-BBB7-F72E0F180B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301</TotalTime>
  <Words>3171</Words>
  <Application>Microsoft Office PowerPoint</Application>
  <PresentationFormat>Affichage à l'écran (4:3)</PresentationFormat>
  <Paragraphs>412</Paragraphs>
  <Slides>109</Slides>
  <Notes>1</Notes>
  <HiddenSlides>27</HiddenSlides>
  <MMClips>39</MMClips>
  <ScaleCrop>false</ScaleCrop>
  <HeadingPairs>
    <vt:vector size="6" baseType="variant">
      <vt:variant>
        <vt:lpstr>Polices utilisées</vt:lpstr>
      </vt:variant>
      <vt:variant>
        <vt:i4>9</vt:i4>
      </vt:variant>
      <vt:variant>
        <vt:lpstr>Thème</vt:lpstr>
      </vt:variant>
      <vt:variant>
        <vt:i4>6</vt:i4>
      </vt:variant>
      <vt:variant>
        <vt:lpstr>Titres des diapositives</vt:lpstr>
      </vt:variant>
      <vt:variant>
        <vt:i4>109</vt:i4>
      </vt:variant>
    </vt:vector>
  </HeadingPairs>
  <TitlesOfParts>
    <vt:vector size="124" baseType="lpstr">
      <vt:lpstr>Agency FB</vt:lpstr>
      <vt:lpstr>Arial</vt:lpstr>
      <vt:lpstr>Bradley Hand ITC</vt:lpstr>
      <vt:lpstr>Calibri</vt:lpstr>
      <vt:lpstr>Calibri Light</vt:lpstr>
      <vt:lpstr>Century Gothic</vt:lpstr>
      <vt:lpstr>Comic Sans MS</vt:lpstr>
      <vt:lpstr>The Hand</vt:lpstr>
      <vt:lpstr>The Serif Hand Black</vt:lpstr>
      <vt:lpstr>SketchyVTI</vt:lpstr>
      <vt:lpstr>Thème Office</vt:lpstr>
      <vt:lpstr>1_Thème Office</vt:lpstr>
      <vt:lpstr>5_Thème Office</vt:lpstr>
      <vt:lpstr>2_Thème Office</vt:lpstr>
      <vt:lpstr>3_Thème Office</vt:lpstr>
      <vt:lpstr>Le monde de Lili, Lulu et Lilou (volet 1)  L’apprentissage des voyelles en LPC</vt:lpstr>
      <vt:lpstr>Le monde Lili, Lulu et Lilou</vt:lpstr>
      <vt:lpstr>Tables des matières</vt:lpstr>
      <vt:lpstr>Avant-Propos</vt:lpstr>
      <vt:lpstr>Crédit images et sons</vt:lpstr>
      <vt:lpstr>Je vous présente Lili</vt:lpstr>
      <vt:lpstr>Je vous présente Lulu</vt:lpstr>
      <vt:lpstr>Je vous présente Lilou</vt:lpstr>
      <vt:lpstr>Présentation PowerPoint</vt:lpstr>
      <vt:lpstr>1) à la découverte des voyelles</vt:lpstr>
      <vt:lpstr>Choisis avec qui tu veux découvrir l’emplacement des voyelles en LPC</vt:lpstr>
      <vt:lpstr>Présentation PowerPoint</vt:lpstr>
      <vt:lpstr>La découverte des voyelles avec Lili</vt:lpstr>
      <vt:lpstr>La découverte  des voyelles avec Lilou</vt:lpstr>
      <vt:lpstr>Présentation PowerPoint</vt:lpstr>
      <vt:lpstr>2)la vente de garage</vt:lpstr>
      <vt:lpstr>Mots cibles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3) La visite au zoo</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pêche aux mots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5) L’école des perroquets</vt:lpstr>
      <vt:lpstr>Présentation PowerPoint</vt:lpstr>
      <vt:lpstr>Présentation PowerPoint</vt:lpstr>
      <vt:lpstr>Présentation PowerPoint</vt:lpstr>
      <vt:lpstr>Présentation PowerPoint</vt:lpstr>
      <vt:lpstr>Présentation PowerPoint</vt:lpstr>
      <vt:lpstr>Présentation PowerPoint</vt:lpstr>
      <vt:lpstr>Exercice 6 La fête de Lilou</vt:lpstr>
      <vt:lpstr>6) La fête de Lilou</vt:lpstr>
      <vt:lpstr>Présentation PowerPoint</vt:lpstr>
      <vt:lpstr>Présentation PowerPoint</vt:lpstr>
      <vt:lpstr>Présentation PowerPoint</vt:lpstr>
      <vt:lpstr>Présentation PowerPoint</vt:lpstr>
      <vt:lpstr>Présentation PowerPoint</vt:lpstr>
      <vt:lpstr>Le cherche et trouve de l’école</vt:lpstr>
      <vt:lpstr>Présentation PowerPoint</vt:lpstr>
      <vt:lpstr>Présentation PowerPoint</vt:lpstr>
      <vt:lpstr>7) La partie de tennis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9) Les vacances à la plage</vt:lpstr>
      <vt:lpstr>Présentation PowerPoint</vt:lpstr>
      <vt:lpstr>Présentation PowerPoint</vt:lpstr>
      <vt:lpstr>Présentation PowerPoint</vt:lpstr>
      <vt:lpstr>10) La partie de basket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11) Yé! On va au cirque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spectacle va bientôt commencer…</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monde de Lili, Lulu et Lilou (volet 1)  L’apprentissage des voyelles en LPC</dc:title>
  <dc:creator>Caroline Mercier</dc:creator>
  <cp:lastModifiedBy>Caroline Mercier</cp:lastModifiedBy>
  <cp:revision>32</cp:revision>
  <dcterms:created xsi:type="dcterms:W3CDTF">2020-08-27T01:12:27Z</dcterms:created>
  <dcterms:modified xsi:type="dcterms:W3CDTF">2020-11-03T01:02:36Z</dcterms:modified>
</cp:coreProperties>
</file>