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ink/ink1.xml" ContentType="application/inkml+xml"/>
  <Override PartName="/ppt/ink/ink2.xml" ContentType="application/inkml+xml"/>
  <Override PartName="/ppt/ink/ink3.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5" r:id="rId4"/>
    <p:sldMasterId id="2147483945" r:id="rId5"/>
    <p:sldMasterId id="2147483999" r:id="rId6"/>
    <p:sldMasterId id="2147484011" r:id="rId7"/>
    <p:sldMasterId id="2147484023" r:id="rId8"/>
    <p:sldMasterId id="2147484035" r:id="rId9"/>
    <p:sldMasterId id="2147484066" r:id="rId10"/>
  </p:sldMasterIdLst>
  <p:notesMasterIdLst>
    <p:notesMasterId r:id="rId81"/>
  </p:notesMasterIdLst>
  <p:sldIdLst>
    <p:sldId id="256" r:id="rId11"/>
    <p:sldId id="257" r:id="rId12"/>
    <p:sldId id="366" r:id="rId13"/>
    <p:sldId id="258" r:id="rId14"/>
    <p:sldId id="361" r:id="rId15"/>
    <p:sldId id="338" r:id="rId16"/>
    <p:sldId id="423" r:id="rId17"/>
    <p:sldId id="368" r:id="rId18"/>
    <p:sldId id="567" r:id="rId19"/>
    <p:sldId id="470" r:id="rId20"/>
    <p:sldId id="380" r:id="rId21"/>
    <p:sldId id="478" r:id="rId22"/>
    <p:sldId id="479" r:id="rId23"/>
    <p:sldId id="480" r:id="rId24"/>
    <p:sldId id="481" r:id="rId25"/>
    <p:sldId id="482" r:id="rId26"/>
    <p:sldId id="477" r:id="rId27"/>
    <p:sldId id="568" r:id="rId28"/>
    <p:sldId id="374" r:id="rId29"/>
    <p:sldId id="483" r:id="rId30"/>
    <p:sldId id="487" r:id="rId31"/>
    <p:sldId id="508" r:id="rId32"/>
    <p:sldId id="484" r:id="rId33"/>
    <p:sldId id="569" r:id="rId34"/>
    <p:sldId id="512" r:id="rId35"/>
    <p:sldId id="513" r:id="rId36"/>
    <p:sldId id="515" r:id="rId37"/>
    <p:sldId id="517" r:id="rId38"/>
    <p:sldId id="516" r:id="rId39"/>
    <p:sldId id="518" r:id="rId40"/>
    <p:sldId id="514" r:id="rId41"/>
    <p:sldId id="519" r:id="rId42"/>
    <p:sldId id="523" r:id="rId43"/>
    <p:sldId id="560" r:id="rId44"/>
    <p:sldId id="521" r:id="rId45"/>
    <p:sldId id="522" r:id="rId46"/>
    <p:sldId id="570" r:id="rId47"/>
    <p:sldId id="507" r:id="rId48"/>
    <p:sldId id="509" r:id="rId49"/>
    <p:sldId id="562" r:id="rId50"/>
    <p:sldId id="534" r:id="rId51"/>
    <p:sldId id="571" r:id="rId52"/>
    <p:sldId id="526" r:id="rId53"/>
    <p:sldId id="527" r:id="rId54"/>
    <p:sldId id="528" r:id="rId55"/>
    <p:sldId id="537" r:id="rId56"/>
    <p:sldId id="564" r:id="rId57"/>
    <p:sldId id="292" r:id="rId58"/>
    <p:sldId id="572" r:id="rId59"/>
    <p:sldId id="561" r:id="rId60"/>
    <p:sldId id="573" r:id="rId61"/>
    <p:sldId id="574" r:id="rId62"/>
    <p:sldId id="575" r:id="rId63"/>
    <p:sldId id="565" r:id="rId64"/>
    <p:sldId id="566" r:id="rId65"/>
    <p:sldId id="576" r:id="rId66"/>
    <p:sldId id="577" r:id="rId67"/>
    <p:sldId id="578" r:id="rId68"/>
    <p:sldId id="579" r:id="rId69"/>
    <p:sldId id="580" r:id="rId70"/>
    <p:sldId id="491" r:id="rId71"/>
    <p:sldId id="582" r:id="rId72"/>
    <p:sldId id="495" r:id="rId73"/>
    <p:sldId id="494" r:id="rId74"/>
    <p:sldId id="496" r:id="rId75"/>
    <p:sldId id="498" r:id="rId76"/>
    <p:sldId id="499" r:id="rId77"/>
    <p:sldId id="581" r:id="rId78"/>
    <p:sldId id="500" r:id="rId79"/>
    <p:sldId id="502" r:id="rId8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35F"/>
    <a:srgbClr val="A0D5DA"/>
    <a:srgbClr val="3457A8"/>
    <a:srgbClr val="33499D"/>
    <a:srgbClr val="ADADAD"/>
    <a:srgbClr val="253AA5"/>
    <a:srgbClr val="72C9FE"/>
    <a:srgbClr val="93420B"/>
    <a:srgbClr val="6D6972"/>
    <a:srgbClr val="E288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Style à thème 1 - Accentuation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67" autoAdjust="0"/>
    <p:restoredTop sz="94660"/>
  </p:normalViewPr>
  <p:slideViewPr>
    <p:cSldViewPr>
      <p:cViewPr varScale="1">
        <p:scale>
          <a:sx n="68" d="100"/>
          <a:sy n="68" d="100"/>
        </p:scale>
        <p:origin x="60" y="918"/>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theme" Target="theme/theme1.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2.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61" Type="http://schemas.openxmlformats.org/officeDocument/2006/relationships/slide" Target="slides/slide51.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Ventes</c:v>
                </c:pt>
              </c:strCache>
            </c:strRef>
          </c:tx>
          <c:dPt>
            <c:idx val="0"/>
            <c:bubble3D val="0"/>
            <c:spPr>
              <a:solidFill>
                <a:srgbClr val="92D050"/>
              </a:solidFill>
              <a:ln w="19050">
                <a:solidFill>
                  <a:schemeClr val="lt1"/>
                </a:solidFill>
              </a:ln>
              <a:effectLst/>
            </c:spPr>
            <c:extLst>
              <c:ext xmlns:c16="http://schemas.microsoft.com/office/drawing/2014/chart" uri="{C3380CC4-5D6E-409C-BE32-E72D297353CC}">
                <c16:uniqueId val="{00000001-81C2-4535-910B-040E84D946C1}"/>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81C2-4535-910B-040E84D946C1}"/>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81C2-4535-910B-040E84D946C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1C2-4535-910B-040E84D946C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1C2-4535-910B-040E84D946C1}"/>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B-81C2-4535-910B-040E84D946C1}"/>
              </c:ext>
            </c:extLst>
          </c:dPt>
          <c:dPt>
            <c:idx val="6"/>
            <c:bubble3D val="0"/>
            <c:spPr>
              <a:solidFill>
                <a:srgbClr val="0070C0"/>
              </a:solidFill>
              <a:ln w="19050">
                <a:solidFill>
                  <a:schemeClr val="lt1"/>
                </a:solidFill>
              </a:ln>
              <a:effectLst/>
            </c:spPr>
            <c:extLst>
              <c:ext xmlns:c16="http://schemas.microsoft.com/office/drawing/2014/chart" uri="{C3380CC4-5D6E-409C-BE32-E72D297353CC}">
                <c16:uniqueId val="{0000000D-81C2-4535-910B-040E84D946C1}"/>
              </c:ext>
            </c:extLst>
          </c:dPt>
          <c:dPt>
            <c:idx val="7"/>
            <c:bubble3D val="0"/>
            <c:spPr>
              <a:solidFill>
                <a:srgbClr val="FFFF00"/>
              </a:solidFill>
              <a:ln w="19050">
                <a:solidFill>
                  <a:schemeClr val="lt1"/>
                </a:solidFill>
              </a:ln>
              <a:effectLst/>
            </c:spPr>
            <c:extLst>
              <c:ext xmlns:c16="http://schemas.microsoft.com/office/drawing/2014/chart" uri="{C3380CC4-5D6E-409C-BE32-E72D297353CC}">
                <c16:uniqueId val="{0000000F-81C2-4535-910B-040E84D946C1}"/>
              </c:ext>
            </c:extLst>
          </c:dPt>
          <c:cat>
            <c:strRef>
              <c:f>Feuil1!$A$2:$A$9</c:f>
              <c:strCache>
                <c:ptCount val="3"/>
                <c:pt idx="0">
                  <c:v>1er trim.</c:v>
                </c:pt>
                <c:pt idx="1">
                  <c:v>2e trim.</c:v>
                </c:pt>
                <c:pt idx="2">
                  <c:v>3e trim.</c:v>
                </c:pt>
              </c:strCache>
            </c:strRef>
          </c:cat>
          <c:val>
            <c:numRef>
              <c:f>Feuil1!$B$2:$B$9</c:f>
              <c:numCache>
                <c:formatCode>General</c:formatCode>
                <c:ptCount val="8"/>
                <c:pt idx="0">
                  <c:v>1</c:v>
                </c:pt>
                <c:pt idx="1">
                  <c:v>1</c:v>
                </c:pt>
                <c:pt idx="2">
                  <c:v>1</c:v>
                </c:pt>
              </c:numCache>
            </c:numRef>
          </c:val>
          <c:extLst>
            <c:ext xmlns:c16="http://schemas.microsoft.com/office/drawing/2014/chart" uri="{C3380CC4-5D6E-409C-BE32-E72D297353CC}">
              <c16:uniqueId val="{00000010-81C2-4535-910B-040E84D946C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0.4634</cdr:x>
      <cdr:y>0.65392</cdr:y>
    </cdr:from>
    <cdr:to>
      <cdr:x>0.52957</cdr:x>
      <cdr:y>0.78204</cdr:y>
    </cdr:to>
    <cdr:sp macro="" textlink="">
      <cdr:nvSpPr>
        <cdr:cNvPr id="10" name="Ellipse 9">
          <a:extLst xmlns:a="http://schemas.openxmlformats.org/drawingml/2006/main">
            <a:ext uri="{FF2B5EF4-FFF2-40B4-BE49-F238E27FC236}">
              <a16:creationId xmlns:a16="http://schemas.microsoft.com/office/drawing/2014/main" id="{AED018FC-6F40-46FC-A731-E211DD559989}"/>
            </a:ext>
          </a:extLst>
        </cdr:cNvPr>
        <cdr:cNvSpPr/>
      </cdr:nvSpPr>
      <cdr:spPr>
        <a:xfrm xmlns:a="http://schemas.openxmlformats.org/drawingml/2006/main">
          <a:off x="2520933" y="1837446"/>
          <a:ext cx="360000" cy="360000"/>
        </a:xfrm>
        <a:prstGeom xmlns:a="http://schemas.openxmlformats.org/drawingml/2006/main" prst="ellipse">
          <a:avLst/>
        </a:prstGeom>
        <a:solidFill xmlns:a="http://schemas.openxmlformats.org/drawingml/2006/main">
          <a:schemeClr val="tx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CA" dirty="0"/>
        </a:p>
      </cdr:txBody>
    </cdr:sp>
  </cdr:relSizeAnchor>
  <cdr:relSizeAnchor xmlns:cdr="http://schemas.openxmlformats.org/drawingml/2006/chartDrawing">
    <cdr:from>
      <cdr:x>0.33286</cdr:x>
      <cdr:y>0.37188</cdr:y>
    </cdr:from>
    <cdr:to>
      <cdr:x>0.39903</cdr:x>
      <cdr:y>0.5</cdr:y>
    </cdr:to>
    <cdr:sp macro="" textlink="">
      <cdr:nvSpPr>
        <cdr:cNvPr id="17" name="Ellipse 16">
          <a:extLst xmlns:a="http://schemas.openxmlformats.org/drawingml/2006/main">
            <a:ext uri="{FF2B5EF4-FFF2-40B4-BE49-F238E27FC236}">
              <a16:creationId xmlns:a16="http://schemas.microsoft.com/office/drawing/2014/main" id="{3E703197-8262-4DDC-B7E6-EF4E03DCD993}"/>
            </a:ext>
          </a:extLst>
        </cdr:cNvPr>
        <cdr:cNvSpPr/>
      </cdr:nvSpPr>
      <cdr:spPr>
        <a:xfrm xmlns:a="http://schemas.openxmlformats.org/drawingml/2006/main">
          <a:off x="1810782" y="1044938"/>
          <a:ext cx="360000" cy="360000"/>
        </a:xfrm>
        <a:prstGeom xmlns:a="http://schemas.openxmlformats.org/drawingml/2006/main" prst="ellipse">
          <a:avLst/>
        </a:prstGeom>
        <a:solidFill xmlns:a="http://schemas.openxmlformats.org/drawingml/2006/main">
          <a:schemeClr val="tx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CA" dirty="0"/>
        </a:p>
      </cdr:txBody>
    </cdr:sp>
  </cdr:relSizeAnchor>
  <cdr:relSizeAnchor xmlns:cdr="http://schemas.openxmlformats.org/drawingml/2006/chartDrawing">
    <cdr:from>
      <cdr:x>0.38631</cdr:x>
      <cdr:y>0.22731</cdr:y>
    </cdr:from>
    <cdr:to>
      <cdr:x>0.45248</cdr:x>
      <cdr:y>0.35542</cdr:y>
    </cdr:to>
    <cdr:sp macro="" textlink="">
      <cdr:nvSpPr>
        <cdr:cNvPr id="18" name="Ellipse 17">
          <a:extLst xmlns:a="http://schemas.openxmlformats.org/drawingml/2006/main">
            <a:ext uri="{FF2B5EF4-FFF2-40B4-BE49-F238E27FC236}">
              <a16:creationId xmlns:a16="http://schemas.microsoft.com/office/drawing/2014/main" id="{3E703197-8262-4DDC-B7E6-EF4E03DCD993}"/>
            </a:ext>
          </a:extLst>
        </cdr:cNvPr>
        <cdr:cNvSpPr/>
      </cdr:nvSpPr>
      <cdr:spPr>
        <a:xfrm xmlns:a="http://schemas.openxmlformats.org/drawingml/2006/main">
          <a:off x="2101566" y="638699"/>
          <a:ext cx="360000" cy="360000"/>
        </a:xfrm>
        <a:prstGeom xmlns:a="http://schemas.openxmlformats.org/drawingml/2006/main" prst="ellipse">
          <a:avLst/>
        </a:prstGeom>
        <a:solidFill xmlns:a="http://schemas.openxmlformats.org/drawingml/2006/main">
          <a:schemeClr val="tx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CA" dirty="0"/>
        </a:p>
      </cdr:txBody>
    </cdr:sp>
  </cdr:relSizeAnchor>
  <cdr:relSizeAnchor xmlns:cdr="http://schemas.openxmlformats.org/drawingml/2006/chartDrawing">
    <cdr:from>
      <cdr:x>0.53002</cdr:x>
      <cdr:y>0.37188</cdr:y>
    </cdr:from>
    <cdr:to>
      <cdr:x>0.59619</cdr:x>
      <cdr:y>0.5</cdr:y>
    </cdr:to>
    <cdr:sp macro="" textlink="">
      <cdr:nvSpPr>
        <cdr:cNvPr id="19" name="Ellipse 18">
          <a:extLst xmlns:a="http://schemas.openxmlformats.org/drawingml/2006/main">
            <a:ext uri="{FF2B5EF4-FFF2-40B4-BE49-F238E27FC236}">
              <a16:creationId xmlns:a16="http://schemas.microsoft.com/office/drawing/2014/main" id="{3E703197-8262-4DDC-B7E6-EF4E03DCD993}"/>
            </a:ext>
          </a:extLst>
        </cdr:cNvPr>
        <cdr:cNvSpPr/>
      </cdr:nvSpPr>
      <cdr:spPr>
        <a:xfrm xmlns:a="http://schemas.openxmlformats.org/drawingml/2006/main">
          <a:off x="2224180" y="804069"/>
          <a:ext cx="277699" cy="277017"/>
        </a:xfrm>
        <a:prstGeom xmlns:a="http://schemas.openxmlformats.org/drawingml/2006/main" prst="ellipse">
          <a:avLst/>
        </a:prstGeom>
        <a:solidFill xmlns:a="http://schemas.openxmlformats.org/drawingml/2006/main">
          <a:schemeClr val="tx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CA" dirty="0"/>
        </a:p>
      </cdr:txBody>
    </cdr:sp>
  </cdr:relSizeAnchor>
  <cdr:relSizeAnchor xmlns:cdr="http://schemas.openxmlformats.org/drawingml/2006/chartDrawing">
    <cdr:from>
      <cdr:x>0.54722</cdr:x>
      <cdr:y>0.20773</cdr:y>
    </cdr:from>
    <cdr:to>
      <cdr:x>0.61339</cdr:x>
      <cdr:y>0.33585</cdr:y>
    </cdr:to>
    <cdr:sp macro="" textlink="">
      <cdr:nvSpPr>
        <cdr:cNvPr id="20" name="Ellipse 19">
          <a:extLst xmlns:a="http://schemas.openxmlformats.org/drawingml/2006/main">
            <a:ext uri="{FF2B5EF4-FFF2-40B4-BE49-F238E27FC236}">
              <a16:creationId xmlns:a16="http://schemas.microsoft.com/office/drawing/2014/main" id="{3E703197-8262-4DDC-B7E6-EF4E03DCD993}"/>
            </a:ext>
          </a:extLst>
        </cdr:cNvPr>
        <cdr:cNvSpPr/>
      </cdr:nvSpPr>
      <cdr:spPr>
        <a:xfrm xmlns:a="http://schemas.openxmlformats.org/drawingml/2006/main">
          <a:off x="2296355" y="449159"/>
          <a:ext cx="277699" cy="277016"/>
        </a:xfrm>
        <a:prstGeom xmlns:a="http://schemas.openxmlformats.org/drawingml/2006/main" prst="ellipse">
          <a:avLst/>
        </a:prstGeom>
        <a:solidFill xmlns:a="http://schemas.openxmlformats.org/drawingml/2006/main">
          <a:schemeClr val="tx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CA" dirty="0"/>
        </a:p>
      </cdr:txBody>
    </cdr:sp>
  </cdr:relSizeAnchor>
  <cdr:relSizeAnchor xmlns:cdr="http://schemas.openxmlformats.org/drawingml/2006/chartDrawing">
    <cdr:from>
      <cdr:x>0.61434</cdr:x>
      <cdr:y>0.37188</cdr:y>
    </cdr:from>
    <cdr:to>
      <cdr:x>0.68051</cdr:x>
      <cdr:y>0.5</cdr:y>
    </cdr:to>
    <cdr:sp macro="" textlink="">
      <cdr:nvSpPr>
        <cdr:cNvPr id="21" name="Ellipse 20">
          <a:extLst xmlns:a="http://schemas.openxmlformats.org/drawingml/2006/main">
            <a:ext uri="{FF2B5EF4-FFF2-40B4-BE49-F238E27FC236}">
              <a16:creationId xmlns:a16="http://schemas.microsoft.com/office/drawing/2014/main" id="{3E703197-8262-4DDC-B7E6-EF4E03DCD993}"/>
            </a:ext>
          </a:extLst>
        </cdr:cNvPr>
        <cdr:cNvSpPr/>
      </cdr:nvSpPr>
      <cdr:spPr>
        <a:xfrm xmlns:a="http://schemas.openxmlformats.org/drawingml/2006/main">
          <a:off x="2578027" y="804069"/>
          <a:ext cx="277699" cy="277017"/>
        </a:xfrm>
        <a:prstGeom xmlns:a="http://schemas.openxmlformats.org/drawingml/2006/main" prst="ellipse">
          <a:avLst/>
        </a:prstGeom>
        <a:solidFill xmlns:a="http://schemas.openxmlformats.org/drawingml/2006/main">
          <a:schemeClr val="tx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CA" dirty="0"/>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00:15:13.304"/>
    </inkml:context>
    <inkml:brush xml:id="br0">
      <inkml:brushProperty name="width" value="0.05" units="cm"/>
      <inkml:brushProperty name="height" value="0.05" units="cm"/>
      <inkml:brushProperty name="color" value="#E71224"/>
    </inkml:brush>
  </inkml:definitions>
  <inkml:trace contextRef="#ctx0" brushRef="#br0">1 692 24575,'40'-58'0,"0"-1"0,-7 12 0,-2 3 0,19-17 0,-17 12 0,9 0 0,-5-1 0,-2 3 0,-1 4 0,-4 4 0,-5 2 0,10 2 0,-16 12 0,6 3 0,-7 4 0,-3 6 0,0 5 0,-6 10 0,11 4 0,-12 3 0,17 3 0,4 8 0,16 12 0,14 9 0,6 1 0,2 2 0,3 8 0,-4-1 0,4 1 0,-8-3 0,-2-7 0,-1-10 0,-9 1 0,-5-13 0,-4 7 0,-6-5 0,5 0 0,-10-1 0,5-4 0,-8-3 0,3 3 0,5-2 0,-4 2 0,11 5 0,3 11 0,13 2 0,11 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00:15:15.134"/>
    </inkml:context>
    <inkml:brush xml:id="br0">
      <inkml:brushProperty name="width" value="0.05" units="cm"/>
      <inkml:brushProperty name="height" value="0.05" units="cm"/>
      <inkml:brushProperty name="color" value="#E71224"/>
    </inkml:brush>
  </inkml:definitions>
  <inkml:trace contextRef="#ctx0" brushRef="#br0">1 1040 24575,'34'-60'0,"0"-1"0,0 0 0,1-6 0,-5 8 0,0-3 0,-10 27 0,4 3 0,6 2 0,0-5 0,0 0 0,-5-5 0,0 4 0,1-6 0,4 2 0,-2-3 0,-3-3 0,4 8 0,-4 3 0,-8 5 0,-2 4 0,-3 0 0,3 6 0,0 6 0,0 1 0,-7 4 0,1-4 0,-4 3 0,3-2 0,7 7 0,0 0 0,0 5 0,2 0 0,3 0 0,2 0 0,3 0 0,7 10 0,-7 10 0,12 4 0,-7 11 0,8 7 0,-2-2 0,-1 5 0,-5-10 0,5 4 0,0-9 0,-5 4 0,-4-9 0,-3-3 0,2-2 0,9 1 0,-4 0 0,8 0 0,-3-1 0,11 6 0,4 9 0,15 15 0,-20-17 0,1 4 0,3 10 0,2 3 0,10 12 0,-1-1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00:15:16.900"/>
    </inkml:context>
    <inkml:brush xml:id="br0">
      <inkml:brushProperty name="width" value="0.05" units="cm"/>
      <inkml:brushProperty name="height" value="0.05" units="cm"/>
      <inkml:brushProperty name="color" value="#E71224"/>
    </inkml:brush>
  </inkml:definitions>
  <inkml:trace contextRef="#ctx0" brushRef="#br0">1 392 24575,'62'-64'0,"0"-1"0,-15 19 0,-4 7 0,8-3 0,-16 12 0,-5 6 0,-5 4 0,2 4 0,-7 0 0,0 1 0,-5 7 0,0 1 0,0 7 0,0 0 0,0 0 0,-3 0 0,3 0 0,4 0 0,11 0 0,7 2 0,3 3 0,7 5 0,8 10 0,-6 9 0,6 6 0,-5 2 0,0-2 0,1-2 0,9 8 0,2 9 0,-22-19 0,0 3 0,-6 6 0,-1 2 0,8 8 0,-1-1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541A0A-B963-4251-9CC4-8E13787E6BBE}" type="datetimeFigureOut">
              <a:rPr lang="fr-CA" smtClean="0"/>
              <a:t>2020-10-25</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ECA489-BBE9-43DA-8D2E-FA10EC726028}" type="slidenum">
              <a:rPr lang="fr-CA" smtClean="0"/>
              <a:t>‹N°›</a:t>
            </a:fld>
            <a:endParaRPr lang="fr-CA"/>
          </a:p>
        </p:txBody>
      </p:sp>
    </p:spTree>
    <p:extLst>
      <p:ext uri="{BB962C8B-B14F-4D97-AF65-F5344CB8AC3E}">
        <p14:creationId xmlns:p14="http://schemas.microsoft.com/office/powerpoint/2010/main" val="2822755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1117607" y="4736883"/>
            <a:ext cx="5658119" cy="27432"/>
          </a:xfrm>
          <a:custGeom>
            <a:avLst/>
            <a:gdLst>
              <a:gd name="connsiteX0" fmla="*/ 0 w 5658119"/>
              <a:gd name="connsiteY0" fmla="*/ 0 h 27432"/>
              <a:gd name="connsiteX1" fmla="*/ 515518 w 5658119"/>
              <a:gd name="connsiteY1" fmla="*/ 0 h 27432"/>
              <a:gd name="connsiteX2" fmla="*/ 1087616 w 5658119"/>
              <a:gd name="connsiteY2" fmla="*/ 0 h 27432"/>
              <a:gd name="connsiteX3" fmla="*/ 1603134 w 5658119"/>
              <a:gd name="connsiteY3" fmla="*/ 0 h 27432"/>
              <a:gd name="connsiteX4" fmla="*/ 2288395 w 5658119"/>
              <a:gd name="connsiteY4" fmla="*/ 0 h 27432"/>
              <a:gd name="connsiteX5" fmla="*/ 2917075 w 5658119"/>
              <a:gd name="connsiteY5" fmla="*/ 0 h 27432"/>
              <a:gd name="connsiteX6" fmla="*/ 3545755 w 5658119"/>
              <a:gd name="connsiteY6" fmla="*/ 0 h 27432"/>
              <a:gd name="connsiteX7" fmla="*/ 4287597 w 5658119"/>
              <a:gd name="connsiteY7" fmla="*/ 0 h 27432"/>
              <a:gd name="connsiteX8" fmla="*/ 4972858 w 5658119"/>
              <a:gd name="connsiteY8" fmla="*/ 0 h 27432"/>
              <a:gd name="connsiteX9" fmla="*/ 5658119 w 5658119"/>
              <a:gd name="connsiteY9" fmla="*/ 0 h 27432"/>
              <a:gd name="connsiteX10" fmla="*/ 5658119 w 5658119"/>
              <a:gd name="connsiteY10" fmla="*/ 27432 h 27432"/>
              <a:gd name="connsiteX11" fmla="*/ 5199183 w 5658119"/>
              <a:gd name="connsiteY11" fmla="*/ 27432 h 27432"/>
              <a:gd name="connsiteX12" fmla="*/ 4683665 w 5658119"/>
              <a:gd name="connsiteY12" fmla="*/ 27432 h 27432"/>
              <a:gd name="connsiteX13" fmla="*/ 3998404 w 5658119"/>
              <a:gd name="connsiteY13" fmla="*/ 27432 h 27432"/>
              <a:gd name="connsiteX14" fmla="*/ 3256562 w 5658119"/>
              <a:gd name="connsiteY14" fmla="*/ 27432 h 27432"/>
              <a:gd name="connsiteX15" fmla="*/ 2684463 w 5658119"/>
              <a:gd name="connsiteY15" fmla="*/ 27432 h 27432"/>
              <a:gd name="connsiteX16" fmla="*/ 1942621 w 5658119"/>
              <a:gd name="connsiteY16" fmla="*/ 27432 h 27432"/>
              <a:gd name="connsiteX17" fmla="*/ 1427103 w 5658119"/>
              <a:gd name="connsiteY17" fmla="*/ 27432 h 27432"/>
              <a:gd name="connsiteX18" fmla="*/ 968167 w 5658119"/>
              <a:gd name="connsiteY18" fmla="*/ 27432 h 27432"/>
              <a:gd name="connsiteX19" fmla="*/ 0 w 5658119"/>
              <a:gd name="connsiteY19" fmla="*/ 27432 h 27432"/>
              <a:gd name="connsiteX20" fmla="*/ 0 w 5658119"/>
              <a:gd name="connsiteY20"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8119" h="27432" fill="none" extrusionOk="0">
                <a:moveTo>
                  <a:pt x="0" y="0"/>
                </a:moveTo>
                <a:cubicBezTo>
                  <a:pt x="217630" y="-1731"/>
                  <a:pt x="268706" y="-8063"/>
                  <a:pt x="515518" y="0"/>
                </a:cubicBezTo>
                <a:cubicBezTo>
                  <a:pt x="762330" y="8063"/>
                  <a:pt x="892418" y="25115"/>
                  <a:pt x="1087616" y="0"/>
                </a:cubicBezTo>
                <a:cubicBezTo>
                  <a:pt x="1282814" y="-25115"/>
                  <a:pt x="1428322" y="-14041"/>
                  <a:pt x="1603134" y="0"/>
                </a:cubicBezTo>
                <a:cubicBezTo>
                  <a:pt x="1777946" y="14041"/>
                  <a:pt x="1971029" y="10311"/>
                  <a:pt x="2288395" y="0"/>
                </a:cubicBezTo>
                <a:cubicBezTo>
                  <a:pt x="2605761" y="-10311"/>
                  <a:pt x="2636544" y="-8970"/>
                  <a:pt x="2917075" y="0"/>
                </a:cubicBezTo>
                <a:cubicBezTo>
                  <a:pt x="3197606" y="8970"/>
                  <a:pt x="3407565" y="19617"/>
                  <a:pt x="3545755" y="0"/>
                </a:cubicBezTo>
                <a:cubicBezTo>
                  <a:pt x="3683945" y="-19617"/>
                  <a:pt x="3972222" y="11343"/>
                  <a:pt x="4287597" y="0"/>
                </a:cubicBezTo>
                <a:cubicBezTo>
                  <a:pt x="4602972" y="-11343"/>
                  <a:pt x="4785222" y="-1976"/>
                  <a:pt x="4972858" y="0"/>
                </a:cubicBezTo>
                <a:cubicBezTo>
                  <a:pt x="5160494" y="1976"/>
                  <a:pt x="5508111" y="110"/>
                  <a:pt x="5658119" y="0"/>
                </a:cubicBezTo>
                <a:cubicBezTo>
                  <a:pt x="5658955" y="13055"/>
                  <a:pt x="5657946" y="18641"/>
                  <a:pt x="5658119" y="27432"/>
                </a:cubicBezTo>
                <a:cubicBezTo>
                  <a:pt x="5457323" y="9641"/>
                  <a:pt x="5323377" y="44217"/>
                  <a:pt x="5199183" y="27432"/>
                </a:cubicBezTo>
                <a:cubicBezTo>
                  <a:pt x="5074989" y="10647"/>
                  <a:pt x="4896199" y="20789"/>
                  <a:pt x="4683665" y="27432"/>
                </a:cubicBezTo>
                <a:cubicBezTo>
                  <a:pt x="4471131" y="34075"/>
                  <a:pt x="4230696" y="-88"/>
                  <a:pt x="3998404" y="27432"/>
                </a:cubicBezTo>
                <a:cubicBezTo>
                  <a:pt x="3766112" y="54952"/>
                  <a:pt x="3518097" y="41687"/>
                  <a:pt x="3256562" y="27432"/>
                </a:cubicBezTo>
                <a:cubicBezTo>
                  <a:pt x="2995027" y="13177"/>
                  <a:pt x="2884400" y="36638"/>
                  <a:pt x="2684463" y="27432"/>
                </a:cubicBezTo>
                <a:cubicBezTo>
                  <a:pt x="2484526" y="18226"/>
                  <a:pt x="2189622" y="16557"/>
                  <a:pt x="1942621" y="27432"/>
                </a:cubicBezTo>
                <a:cubicBezTo>
                  <a:pt x="1695620" y="38307"/>
                  <a:pt x="1541991" y="25049"/>
                  <a:pt x="1427103" y="27432"/>
                </a:cubicBezTo>
                <a:cubicBezTo>
                  <a:pt x="1312215" y="29815"/>
                  <a:pt x="1108632" y="15598"/>
                  <a:pt x="968167" y="27432"/>
                </a:cubicBezTo>
                <a:cubicBezTo>
                  <a:pt x="827702" y="39266"/>
                  <a:pt x="443889" y="25503"/>
                  <a:pt x="0" y="27432"/>
                </a:cubicBezTo>
                <a:cubicBezTo>
                  <a:pt x="988" y="17221"/>
                  <a:pt x="-970" y="7538"/>
                  <a:pt x="0" y="0"/>
                </a:cubicBezTo>
                <a:close/>
              </a:path>
              <a:path w="5658119" h="27432" stroke="0" extrusionOk="0">
                <a:moveTo>
                  <a:pt x="0" y="0"/>
                </a:moveTo>
                <a:cubicBezTo>
                  <a:pt x="279506" y="21877"/>
                  <a:pt x="326191" y="5414"/>
                  <a:pt x="572099" y="0"/>
                </a:cubicBezTo>
                <a:cubicBezTo>
                  <a:pt x="818007" y="-5414"/>
                  <a:pt x="838624" y="13457"/>
                  <a:pt x="1031035" y="0"/>
                </a:cubicBezTo>
                <a:cubicBezTo>
                  <a:pt x="1223446" y="-13457"/>
                  <a:pt x="1616249" y="31784"/>
                  <a:pt x="1772877" y="0"/>
                </a:cubicBezTo>
                <a:cubicBezTo>
                  <a:pt x="1929505" y="-31784"/>
                  <a:pt x="2222753" y="20167"/>
                  <a:pt x="2344976" y="0"/>
                </a:cubicBezTo>
                <a:cubicBezTo>
                  <a:pt x="2467199" y="-20167"/>
                  <a:pt x="2634250" y="-3020"/>
                  <a:pt x="2917075" y="0"/>
                </a:cubicBezTo>
                <a:cubicBezTo>
                  <a:pt x="3199900" y="3020"/>
                  <a:pt x="3420730" y="-12986"/>
                  <a:pt x="3658917" y="0"/>
                </a:cubicBezTo>
                <a:cubicBezTo>
                  <a:pt x="3897104" y="12986"/>
                  <a:pt x="4067609" y="-6875"/>
                  <a:pt x="4174434" y="0"/>
                </a:cubicBezTo>
                <a:cubicBezTo>
                  <a:pt x="4281259" y="6875"/>
                  <a:pt x="4697008" y="620"/>
                  <a:pt x="4916277" y="0"/>
                </a:cubicBezTo>
                <a:cubicBezTo>
                  <a:pt x="5135546" y="-620"/>
                  <a:pt x="5318413" y="-15131"/>
                  <a:pt x="5658119" y="0"/>
                </a:cubicBezTo>
                <a:cubicBezTo>
                  <a:pt x="5658916" y="11634"/>
                  <a:pt x="5659322" y="16994"/>
                  <a:pt x="5658119" y="27432"/>
                </a:cubicBezTo>
                <a:cubicBezTo>
                  <a:pt x="5438390" y="31539"/>
                  <a:pt x="5214565" y="27136"/>
                  <a:pt x="5029439" y="27432"/>
                </a:cubicBezTo>
                <a:cubicBezTo>
                  <a:pt x="4844313" y="27728"/>
                  <a:pt x="4650824" y="22952"/>
                  <a:pt x="4457340" y="27432"/>
                </a:cubicBezTo>
                <a:cubicBezTo>
                  <a:pt x="4263856" y="31912"/>
                  <a:pt x="3966037" y="18061"/>
                  <a:pt x="3715498" y="27432"/>
                </a:cubicBezTo>
                <a:cubicBezTo>
                  <a:pt x="3464959" y="36803"/>
                  <a:pt x="3144694" y="29926"/>
                  <a:pt x="2973656" y="27432"/>
                </a:cubicBezTo>
                <a:cubicBezTo>
                  <a:pt x="2802618" y="24938"/>
                  <a:pt x="2633274" y="13846"/>
                  <a:pt x="2458138" y="27432"/>
                </a:cubicBezTo>
                <a:cubicBezTo>
                  <a:pt x="2283002" y="41018"/>
                  <a:pt x="2100258" y="53871"/>
                  <a:pt x="1829458" y="27432"/>
                </a:cubicBezTo>
                <a:cubicBezTo>
                  <a:pt x="1558658" y="993"/>
                  <a:pt x="1445208" y="53121"/>
                  <a:pt x="1087616" y="27432"/>
                </a:cubicBezTo>
                <a:cubicBezTo>
                  <a:pt x="730024" y="1743"/>
                  <a:pt x="439410" y="6422"/>
                  <a:pt x="0" y="27432"/>
                </a:cubicBezTo>
                <a:cubicBezTo>
                  <a:pt x="894" y="14250"/>
                  <a:pt x="667" y="11053"/>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1121664" y="448056"/>
            <a:ext cx="140208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1121664" y="4983480"/>
            <a:ext cx="14020800" cy="1124712"/>
          </a:xfrm>
        </p:spPr>
        <p:txBody>
          <a:bodyPr>
            <a:normAutofit/>
          </a:bodyPr>
          <a:lstStyle>
            <a:lvl1pPr marL="0" indent="0" algn="l">
              <a:buNone/>
              <a:defRPr sz="28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10/25/2020</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‹N°›</a:t>
            </a:fld>
            <a:endParaRPr lang="en-US"/>
          </a:p>
        </p:txBody>
      </p:sp>
    </p:spTree>
    <p:extLst>
      <p:ext uri="{BB962C8B-B14F-4D97-AF65-F5344CB8AC3E}">
        <p14:creationId xmlns:p14="http://schemas.microsoft.com/office/powerpoint/2010/main" val="200472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10/25/2020</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‹N°›</a:t>
            </a:fld>
            <a:endParaRPr lang="en-US"/>
          </a:p>
        </p:txBody>
      </p:sp>
    </p:spTree>
    <p:extLst>
      <p:ext uri="{BB962C8B-B14F-4D97-AF65-F5344CB8AC3E}">
        <p14:creationId xmlns:p14="http://schemas.microsoft.com/office/powerpoint/2010/main" val="5658819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fld id="{D3560F32-D11A-4529-B388-5BFFA28FB17A}" type="datetimeFigureOut">
              <a:rPr lang="fr-CA" smtClean="0">
                <a:solidFill>
                  <a:prstClr val="black">
                    <a:tint val="75000"/>
                  </a:prstClr>
                </a:solidFill>
              </a:rPr>
              <a:pPr/>
              <a:t>2020-10-25</a:t>
            </a:fld>
            <a:endParaRPr lang="fr-CA">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CA">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F22EB591-4911-4FCC-B56D-3F7F785BBDC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573662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3560F32-D11A-4529-B388-5BFFA28FB17A}" type="datetimeFigureOut">
              <a:rPr lang="fr-CA" smtClean="0">
                <a:solidFill>
                  <a:prstClr val="black">
                    <a:tint val="75000"/>
                  </a:prstClr>
                </a:solidFill>
              </a:rPr>
              <a:pPr/>
              <a:t>2020-10-25</a:t>
            </a:fld>
            <a:endParaRPr lang="fr-CA">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CA">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F22EB591-4911-4FCC-B56D-3F7F785BBDC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31853924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endParaRPr lang="fr-CA"/>
          </a:p>
        </p:txBody>
      </p:sp>
      <p:sp>
        <p:nvSpPr>
          <p:cNvPr id="3" name="Espace réservé du contenu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D3560F32-D11A-4529-B388-5BFFA28FB17A}" type="datetimeFigureOut">
              <a:rPr lang="fr-CA" smtClean="0">
                <a:solidFill>
                  <a:prstClr val="black">
                    <a:tint val="75000"/>
                  </a:prstClr>
                </a:solidFill>
              </a:rPr>
              <a:pPr/>
              <a:t>2020-10-25</a:t>
            </a:fld>
            <a:endParaRPr lang="fr-CA">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CA">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F22EB591-4911-4FCC-B56D-3F7F785BBDC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39914933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endParaRPr lang="fr-CA"/>
          </a:p>
        </p:txBody>
      </p:sp>
      <p:sp>
        <p:nvSpPr>
          <p:cNvPr id="3" name="Espace réservé pour une image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D3560F32-D11A-4529-B388-5BFFA28FB17A}" type="datetimeFigureOut">
              <a:rPr lang="fr-CA" smtClean="0">
                <a:solidFill>
                  <a:prstClr val="black">
                    <a:tint val="75000"/>
                  </a:prstClr>
                </a:solidFill>
              </a:rPr>
              <a:pPr/>
              <a:t>2020-10-25</a:t>
            </a:fld>
            <a:endParaRPr lang="fr-CA">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CA">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F22EB591-4911-4FCC-B56D-3F7F785BBDC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30678269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D3560F32-D11A-4529-B388-5BFFA28FB17A}" type="datetimeFigureOut">
              <a:rPr lang="fr-CA" smtClean="0">
                <a:solidFill>
                  <a:prstClr val="black">
                    <a:tint val="75000"/>
                  </a:prstClr>
                </a:solidFill>
              </a:rPr>
              <a:pPr/>
              <a:t>2020-10-25</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F22EB591-4911-4FCC-B56D-3F7F785BBDC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14092256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838201"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D3560F32-D11A-4529-B388-5BFFA28FB17A}" type="datetimeFigureOut">
              <a:rPr lang="fr-CA" smtClean="0">
                <a:solidFill>
                  <a:prstClr val="black">
                    <a:tint val="75000"/>
                  </a:prstClr>
                </a:solidFill>
              </a:rPr>
              <a:pPr/>
              <a:t>2020-10-25</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F22EB591-4911-4FCC-B56D-3F7F785BBDC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617383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11633200" y="365125"/>
            <a:ext cx="35052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1117600" y="365125"/>
            <a:ext cx="103124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10/25/2020</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‹N°›</a:t>
            </a:fld>
            <a:endParaRPr lang="en-US"/>
          </a:p>
        </p:txBody>
      </p:sp>
    </p:spTree>
    <p:extLst>
      <p:ext uri="{BB962C8B-B14F-4D97-AF65-F5344CB8AC3E}">
        <p14:creationId xmlns:p14="http://schemas.microsoft.com/office/powerpoint/2010/main" val="3094427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9" name="Forme libre : Forme 8" descr="Tag=AccentColor&#10;Flavor=Light&#10;Target=Fill">
            <a:extLst>
              <a:ext uri="{FF2B5EF4-FFF2-40B4-BE49-F238E27FC236}">
                <a16:creationId xmlns:a16="http://schemas.microsoft.com/office/drawing/2014/main" id="{715158DF-2C56-472E-AC48-47E20552FA19}"/>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sz="1350" noProof="0"/>
          </a:p>
        </p:txBody>
      </p:sp>
      <p:sp>
        <p:nvSpPr>
          <p:cNvPr id="2" name="Titre 1">
            <a:extLst>
              <a:ext uri="{FF2B5EF4-FFF2-40B4-BE49-F238E27FC236}">
                <a16:creationId xmlns:a16="http://schemas.microsoft.com/office/drawing/2014/main" id="{807094A5-EB6F-441D-88F8-CD7A30C84707}"/>
              </a:ext>
            </a:extLst>
          </p:cNvPr>
          <p:cNvSpPr>
            <a:spLocks noGrp="1"/>
          </p:cNvSpPr>
          <p:nvPr>
            <p:ph type="ctrTitle"/>
          </p:nvPr>
        </p:nvSpPr>
        <p:spPr>
          <a:xfrm>
            <a:off x="932688" y="1673352"/>
            <a:ext cx="5596128" cy="3511296"/>
          </a:xfrm>
        </p:spPr>
        <p:txBody>
          <a:bodyPr rtlCol="0" anchor="ctr">
            <a:normAutofit/>
          </a:bodyPr>
          <a:lstStyle>
            <a:lvl1pPr algn="l">
              <a:lnSpc>
                <a:spcPct val="100000"/>
              </a:lnSpc>
              <a:defRPr sz="3600">
                <a:solidFill>
                  <a:schemeClr val="bg1"/>
                </a:solidFill>
              </a:defRPr>
            </a:lvl1pPr>
          </a:lstStyle>
          <a:p>
            <a:pPr rtl="0"/>
            <a:r>
              <a:rPr lang="fr-FR" noProof="0"/>
              <a:t>Modifiez le style du titre</a:t>
            </a:r>
          </a:p>
        </p:txBody>
      </p:sp>
      <p:sp>
        <p:nvSpPr>
          <p:cNvPr id="3" name="Sous-titre 2">
            <a:extLst>
              <a:ext uri="{FF2B5EF4-FFF2-40B4-BE49-F238E27FC236}">
                <a16:creationId xmlns:a16="http://schemas.microsoft.com/office/drawing/2014/main" id="{1C7CE1E3-3929-42A6-81B7-056BD88EF353}"/>
              </a:ext>
            </a:extLst>
          </p:cNvPr>
          <p:cNvSpPr>
            <a:spLocks noGrp="1"/>
          </p:cNvSpPr>
          <p:nvPr>
            <p:ph type="subTitle" idx="1"/>
          </p:nvPr>
        </p:nvSpPr>
        <p:spPr>
          <a:xfrm>
            <a:off x="8110728" y="1674546"/>
            <a:ext cx="3401568" cy="3508908"/>
          </a:xfrm>
        </p:spPr>
        <p:txBody>
          <a:bodyPr rtlCol="0" anchor="ctr"/>
          <a:lstStyle>
            <a:lvl1pPr marL="0" indent="0" algn="l">
              <a:buNone/>
              <a:defRPr sz="2100" cap="all"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r-FR" noProof="0"/>
              <a:t>Modifiez le style des sous-titres du masque</a:t>
            </a:r>
          </a:p>
        </p:txBody>
      </p:sp>
    </p:spTree>
    <p:extLst>
      <p:ext uri="{BB962C8B-B14F-4D97-AF65-F5344CB8AC3E}">
        <p14:creationId xmlns:p14="http://schemas.microsoft.com/office/powerpoint/2010/main" val="1192157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 avec 4 images">
    <p:spTree>
      <p:nvGrpSpPr>
        <p:cNvPr id="1" name=""/>
        <p:cNvGrpSpPr/>
        <p:nvPr/>
      </p:nvGrpSpPr>
      <p:grpSpPr>
        <a:xfrm>
          <a:off x="0" y="0"/>
          <a:ext cx="0" cy="0"/>
          <a:chOff x="0" y="0"/>
          <a:chExt cx="0" cy="0"/>
        </a:xfrm>
      </p:grpSpPr>
      <p:sp>
        <p:nvSpPr>
          <p:cNvPr id="24" name="Espace réservé d’image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60"/>
            <a:ext cx="4228283"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rtlCol="0" anchor="ctr">
            <a:noAutofit/>
          </a:bodyPr>
          <a:lstStyle>
            <a:lvl1pPr algn="ctr">
              <a:buNone/>
              <a:defRPr/>
            </a:lvl1pPr>
          </a:lstStyle>
          <a:p>
            <a:pPr rtl="0"/>
            <a:r>
              <a:rPr lang="fr-FR" noProof="0"/>
              <a:t>Cliquez sur l'icône pour ajouter une image</a:t>
            </a:r>
          </a:p>
        </p:txBody>
      </p:sp>
      <p:sp>
        <p:nvSpPr>
          <p:cNvPr id="23" name="Espace réservé d’image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6"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rtlCol="0" anchor="ctr">
            <a:noAutofit/>
          </a:bodyPr>
          <a:lstStyle>
            <a:lvl1pPr algn="ctr">
              <a:buNone/>
              <a:defRPr/>
            </a:lvl1pPr>
          </a:lstStyle>
          <a:p>
            <a:pPr rtl="0"/>
            <a:r>
              <a:rPr lang="fr-FR" noProof="0"/>
              <a:t>Cliquez sur l'icône pour ajouter une image</a:t>
            </a:r>
          </a:p>
        </p:txBody>
      </p:sp>
      <p:sp>
        <p:nvSpPr>
          <p:cNvPr id="2" name="Titre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rtlCol="0">
            <a:normAutofit/>
          </a:bodyPr>
          <a:lstStyle>
            <a:lvl1pPr>
              <a:defRPr sz="300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643186"/>
            <a:ext cx="3816096" cy="3529014"/>
          </a:xfrm>
        </p:spPr>
        <p:txBody>
          <a:bodyPr rtlCol="0"/>
          <a:lstStyle>
            <a:lvl1pPr marL="0" indent="0">
              <a:buNone/>
              <a:defRPr sz="1500"/>
            </a:lvl1pPr>
            <a:lvl2pPr marL="171450">
              <a:defRPr/>
            </a:lvl2pPr>
            <a:lvl3pPr marL="342900">
              <a:defRPr/>
            </a:lvl3pPr>
            <a:lvl4pPr marL="514350">
              <a:defRPr/>
            </a:lvl4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p:txBody>
      </p:sp>
      <p:sp>
        <p:nvSpPr>
          <p:cNvPr id="5" name="Espace réservé du pied de page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2"/>
            <a:ext cx="4114800" cy="365125"/>
          </a:xfrm>
        </p:spPr>
        <p:txBody>
          <a:bodyPr rtlCol="0"/>
          <a:lstStyle>
            <a:lvl1pPr algn="l">
              <a:defRPr/>
            </a:lvl1pPr>
          </a:lstStyle>
          <a:p>
            <a:pPr algn="l" rtl="0"/>
            <a:r>
              <a:rPr lang="fr-FR" noProof="0"/>
              <a:t>Titre de la présentation</a:t>
            </a:r>
          </a:p>
        </p:txBody>
      </p:sp>
      <p:sp>
        <p:nvSpPr>
          <p:cNvPr id="19" name="Espace réservé d’image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9" y="0"/>
            <a:ext cx="3109415" cy="3694372"/>
          </a:xfrm>
        </p:spPr>
        <p:txBody>
          <a:bodyPr rtlCol="0" anchor="ctr"/>
          <a:lstStyle>
            <a:lvl1pPr algn="ctr">
              <a:buNone/>
              <a:defRPr/>
            </a:lvl1pPr>
          </a:lstStyle>
          <a:p>
            <a:pPr rtl="0"/>
            <a:r>
              <a:rPr lang="fr-FR" noProof="0"/>
              <a:t>Cliquez sur l'icône pour ajouter une image</a:t>
            </a:r>
          </a:p>
        </p:txBody>
      </p:sp>
      <p:sp>
        <p:nvSpPr>
          <p:cNvPr id="20" name="Espace réservé d’image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90" y="3802957"/>
            <a:ext cx="3109415" cy="3055044"/>
          </a:xfrm>
        </p:spPr>
        <p:txBody>
          <a:bodyPr rtlCol="0" anchor="ctr"/>
          <a:lstStyle>
            <a:lvl1pPr algn="ctr">
              <a:buNone/>
              <a:defRPr/>
            </a:lvl1pPr>
          </a:lstStyle>
          <a:p>
            <a:pPr rtl="0"/>
            <a:r>
              <a:rPr lang="fr-FR" noProof="0"/>
              <a:t>Cliquez sur l'icône pour ajouter une image</a:t>
            </a:r>
          </a:p>
        </p:txBody>
      </p:sp>
    </p:spTree>
    <p:extLst>
      <p:ext uri="{BB962C8B-B14F-4D97-AF65-F5344CB8AC3E}">
        <p14:creationId xmlns:p14="http://schemas.microsoft.com/office/powerpoint/2010/main" val="783422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Forme libre : Forme 8" descr="Tag=AccentColor&#10;Flavor=Light&#10;Target=Fill">
            <a:extLst>
              <a:ext uri="{FF2B5EF4-FFF2-40B4-BE49-F238E27FC236}">
                <a16:creationId xmlns:a16="http://schemas.microsoft.com/office/drawing/2014/main" id="{1531EA5B-7FC1-4088-B6D5-4395F4C1F3C8}"/>
              </a:ext>
            </a:extLst>
          </p:cNvPr>
          <p:cNvSpPr/>
          <p:nvPr userDrawn="1"/>
        </p:nvSpPr>
        <p:spPr>
          <a:xfrm>
            <a:off x="380991" y="1327052"/>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sz="1350" noProof="0"/>
          </a:p>
        </p:txBody>
      </p:sp>
      <p:sp>
        <p:nvSpPr>
          <p:cNvPr id="2" name="Titre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9" y="2242457"/>
            <a:ext cx="3731849" cy="2373086"/>
          </a:xfrm>
        </p:spPr>
        <p:txBody>
          <a:bodyPr rtlCol="0" anchor="ctr">
            <a:normAutofit/>
          </a:bodyPr>
          <a:lstStyle>
            <a:lvl1pPr>
              <a:defRPr sz="3000">
                <a:solidFill>
                  <a:schemeClr val="bg1"/>
                </a:solidFill>
              </a:defRPr>
            </a:lvl1pPr>
          </a:lstStyle>
          <a:p>
            <a:pPr rtl="0"/>
            <a:r>
              <a:rPr lang="fr-FR" noProof="0"/>
              <a:t>Titre</a:t>
            </a:r>
          </a:p>
        </p:txBody>
      </p:sp>
      <p:sp>
        <p:nvSpPr>
          <p:cNvPr id="4" name="Espace réservé de la date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pPr rtl="0"/>
            <a:r>
              <a:rPr lang="fr-FR" noProof="0"/>
              <a:t>03/09/20XX</a:t>
            </a:r>
          </a:p>
        </p:txBody>
      </p:sp>
      <p:sp>
        <p:nvSpPr>
          <p:cNvPr id="5" name="Espace réservé du pied de page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pPr rtl="0"/>
            <a:r>
              <a:rPr lang="fr-FR" noProof="0"/>
              <a:t>Titre de la présentation</a:t>
            </a:r>
          </a:p>
        </p:txBody>
      </p:sp>
      <p:sp>
        <p:nvSpPr>
          <p:cNvPr id="6" name="Espace réservé du numéro de diapositive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pPr rtl="0"/>
            <a:fld id="{B9713C8C-8E70-45D5-AE59-23E60168254E}" type="slidenum">
              <a:rPr lang="fr-FR" noProof="0" smtClean="0"/>
              <a:t>‹N°›</a:t>
            </a:fld>
            <a:endParaRPr lang="fr-FR" noProof="0"/>
          </a:p>
        </p:txBody>
      </p:sp>
      <p:sp>
        <p:nvSpPr>
          <p:cNvPr id="15" name="Espace réservé du contenu 13">
            <a:extLst>
              <a:ext uri="{FF2B5EF4-FFF2-40B4-BE49-F238E27FC236}">
                <a16:creationId xmlns:a16="http://schemas.microsoft.com/office/drawing/2014/main" id="{CCD14F82-32BC-4E61-83EA-CB71ED780A3F}"/>
              </a:ext>
            </a:extLst>
          </p:cNvPr>
          <p:cNvSpPr>
            <a:spLocks noGrp="1"/>
          </p:cNvSpPr>
          <p:nvPr>
            <p:ph sz="quarter" idx="13" hasCustomPrompt="1"/>
          </p:nvPr>
        </p:nvSpPr>
        <p:spPr>
          <a:xfrm>
            <a:off x="6735764" y="712790"/>
            <a:ext cx="4618037" cy="5432425"/>
          </a:xfrm>
        </p:spPr>
        <p:txBody>
          <a:bodyPr rtlCol="0" anchor="ctr"/>
          <a:lstStyle>
            <a:lvl1pPr marL="0" indent="0">
              <a:buNone/>
              <a:defRPr sz="1350"/>
            </a:lvl1pPr>
          </a:lstStyle>
          <a:p>
            <a:pPr lvl="0" rtl="0"/>
            <a:r>
              <a:rPr lang="fr-FR" noProof="0"/>
              <a:t>Modifiez les styles du texte</a:t>
            </a:r>
          </a:p>
        </p:txBody>
      </p:sp>
    </p:spTree>
    <p:extLst>
      <p:ext uri="{BB962C8B-B14F-4D97-AF65-F5344CB8AC3E}">
        <p14:creationId xmlns:p14="http://schemas.microsoft.com/office/powerpoint/2010/main" val="1249542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re avec 2 images">
    <p:spTree>
      <p:nvGrpSpPr>
        <p:cNvPr id="1" name=""/>
        <p:cNvGrpSpPr/>
        <p:nvPr/>
      </p:nvGrpSpPr>
      <p:grpSpPr>
        <a:xfrm>
          <a:off x="0" y="0"/>
          <a:ext cx="0" cy="0"/>
          <a:chOff x="0" y="0"/>
          <a:chExt cx="0" cy="0"/>
        </a:xfrm>
      </p:grpSpPr>
      <p:sp>
        <p:nvSpPr>
          <p:cNvPr id="16" name="Espace réservé d’image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2"/>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rtlCol="0" anchor="ctr">
            <a:noAutofit/>
          </a:bodyPr>
          <a:lstStyle>
            <a:lvl1pPr algn="ctr">
              <a:buNone/>
              <a:defRPr/>
            </a:lvl1pPr>
          </a:lstStyle>
          <a:p>
            <a:pPr rtl="0"/>
            <a:r>
              <a:rPr lang="fr-FR" noProof="0"/>
              <a:t>Cliquez sur l'icône pour ajouter une image</a:t>
            </a:r>
          </a:p>
        </p:txBody>
      </p:sp>
      <p:sp>
        <p:nvSpPr>
          <p:cNvPr id="15" name="Espace réservé d’image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3" y="211467"/>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rtlCol="0" anchor="ctr">
            <a:noAutofit/>
          </a:bodyPr>
          <a:lstStyle>
            <a:lvl1pPr algn="ctr">
              <a:buNone/>
              <a:defRPr/>
            </a:lvl1pPr>
          </a:lstStyle>
          <a:p>
            <a:pPr rtl="0"/>
            <a:r>
              <a:rPr lang="fr-FR" noProof="0"/>
              <a:t>Cliquez sur l'icône pour ajouter une image</a:t>
            </a:r>
          </a:p>
        </p:txBody>
      </p:sp>
      <p:sp>
        <p:nvSpPr>
          <p:cNvPr id="2" name="Titre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rtlCol="0" anchor="b">
            <a:normAutofit/>
          </a:bodyPr>
          <a:lstStyle>
            <a:lvl1pPr algn="r">
              <a:defRPr sz="3600"/>
            </a:lvl1pPr>
          </a:lstStyle>
          <a:p>
            <a:pPr rtl="0"/>
            <a:r>
              <a:rPr lang="fr-FR" noProof="0"/>
              <a:t>Titre ici</a:t>
            </a:r>
          </a:p>
        </p:txBody>
      </p:sp>
      <p:sp>
        <p:nvSpPr>
          <p:cNvPr id="18" name="Sous-titr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rtlCol="0"/>
          <a:lstStyle>
            <a:lvl1pPr marL="0" indent="0" algn="r">
              <a:buNone/>
              <a:defRPr sz="1800" cap="all"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r-FR" noProof="0"/>
              <a:t>Sous-titre</a:t>
            </a:r>
          </a:p>
        </p:txBody>
      </p:sp>
    </p:spTree>
    <p:extLst>
      <p:ext uri="{BB962C8B-B14F-4D97-AF65-F5344CB8AC3E}">
        <p14:creationId xmlns:p14="http://schemas.microsoft.com/office/powerpoint/2010/main" val="3022297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Forme libre : Forme 6" descr="Tag=AccentColor&#10;Flavor=Light&#10;Target=Fill">
            <a:extLst>
              <a:ext uri="{FF2B5EF4-FFF2-40B4-BE49-F238E27FC236}">
                <a16:creationId xmlns:a16="http://schemas.microsoft.com/office/drawing/2014/main" id="{13B7BB51-92B8-4089-8DAB-1202A4D1C6A3}"/>
              </a:ext>
            </a:extLst>
          </p:cNvPr>
          <p:cNvSpPr/>
          <p:nvPr/>
        </p:nvSpPr>
        <p:spPr>
          <a:xfrm flipH="1">
            <a:off x="2"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fr-FR" sz="1350" noProof="0"/>
          </a:p>
        </p:txBody>
      </p:sp>
      <p:sp>
        <p:nvSpPr>
          <p:cNvPr id="2" name="Titre 1">
            <a:extLst>
              <a:ext uri="{FF2B5EF4-FFF2-40B4-BE49-F238E27FC236}">
                <a16:creationId xmlns:a16="http://schemas.microsoft.com/office/drawing/2014/main" id="{26030E26-A86A-417A-AA64-699AA8DD3DA5}"/>
              </a:ext>
            </a:extLst>
          </p:cNvPr>
          <p:cNvSpPr>
            <a:spLocks noGrp="1"/>
          </p:cNvSpPr>
          <p:nvPr>
            <p:ph type="title"/>
          </p:nvPr>
        </p:nvSpPr>
        <p:spPr/>
        <p:txBody>
          <a:bodyPr rtlCol="0">
            <a:normAutofit/>
          </a:bodyPr>
          <a:lstStyle>
            <a:lvl1pPr>
              <a:defRPr sz="300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011680"/>
            <a:ext cx="10515600" cy="416052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a:extLst>
              <a:ext uri="{FF2B5EF4-FFF2-40B4-BE49-F238E27FC236}">
                <a16:creationId xmlns:a16="http://schemas.microsoft.com/office/drawing/2014/main" id="{70BAE770-8363-44CD-8A22-AB26C5C5361B}"/>
              </a:ext>
            </a:extLst>
          </p:cNvPr>
          <p:cNvSpPr>
            <a:spLocks noGrp="1"/>
          </p:cNvSpPr>
          <p:nvPr>
            <p:ph type="dt" sz="half" idx="10"/>
          </p:nvPr>
        </p:nvSpPr>
        <p:spPr/>
        <p:txBody>
          <a:bodyPr rtlCol="0"/>
          <a:lstStyle/>
          <a:p>
            <a:pPr rtl="0"/>
            <a:r>
              <a:rPr lang="fr-FR" noProof="0"/>
              <a:t>03/09/20XX</a:t>
            </a:r>
          </a:p>
        </p:txBody>
      </p:sp>
      <p:sp>
        <p:nvSpPr>
          <p:cNvPr id="5" name="Espace réservé du pied de page 4">
            <a:extLst>
              <a:ext uri="{FF2B5EF4-FFF2-40B4-BE49-F238E27FC236}">
                <a16:creationId xmlns:a16="http://schemas.microsoft.com/office/drawing/2014/main" id="{36E618F2-3B8E-4449-91E7-F8AA4960938F}"/>
              </a:ext>
            </a:extLst>
          </p:cNvPr>
          <p:cNvSpPr>
            <a:spLocks noGrp="1"/>
          </p:cNvSpPr>
          <p:nvPr>
            <p:ph type="ftr" sz="quarter" idx="11"/>
          </p:nvPr>
        </p:nvSpPr>
        <p:spPr/>
        <p:txBody>
          <a:bodyPr rtlCol="0"/>
          <a:lstStyle/>
          <a:p>
            <a:pPr rtl="0"/>
            <a:r>
              <a:rPr lang="fr-FR" noProof="0"/>
              <a:t>Titre de la présentation</a:t>
            </a:r>
          </a:p>
        </p:txBody>
      </p:sp>
      <p:sp>
        <p:nvSpPr>
          <p:cNvPr id="6" name="Espace réservé du numéro de diapositive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pPr rtl="0"/>
            <a:fld id="{B9713C8C-8E70-45D5-AE59-23E60168254E}" type="slidenum">
              <a:rPr lang="fr-FR" noProof="0" smtClean="0"/>
              <a:t>‹N°›</a:t>
            </a:fld>
            <a:endParaRPr lang="fr-FR" noProof="0"/>
          </a:p>
        </p:txBody>
      </p:sp>
    </p:spTree>
    <p:extLst>
      <p:ext uri="{BB962C8B-B14F-4D97-AF65-F5344CB8AC3E}">
        <p14:creationId xmlns:p14="http://schemas.microsoft.com/office/powerpoint/2010/main" val="149694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itation">
    <p:spTree>
      <p:nvGrpSpPr>
        <p:cNvPr id="1" name=""/>
        <p:cNvGrpSpPr/>
        <p:nvPr/>
      </p:nvGrpSpPr>
      <p:grpSpPr>
        <a:xfrm>
          <a:off x="0" y="0"/>
          <a:ext cx="0" cy="0"/>
          <a:chOff x="0" y="0"/>
          <a:chExt cx="0" cy="0"/>
        </a:xfrm>
      </p:grpSpPr>
      <p:sp>
        <p:nvSpPr>
          <p:cNvPr id="6" name="Graphisme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3"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fr-FR" sz="1350" noProof="0"/>
          </a:p>
        </p:txBody>
      </p:sp>
      <p:sp>
        <p:nvSpPr>
          <p:cNvPr id="2" name="Titre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rtlCol="0" anchor="b">
            <a:normAutofit/>
          </a:bodyPr>
          <a:lstStyle>
            <a:lvl1pPr algn="ctr">
              <a:defRPr sz="2700">
                <a:solidFill>
                  <a:schemeClr val="bg1"/>
                </a:solidFill>
                <a:latin typeface="+mn-lt"/>
              </a:defRPr>
            </a:lvl1pPr>
          </a:lstStyle>
          <a:p>
            <a:pPr rtl="0"/>
            <a:r>
              <a:rPr lang="fr-FR" noProof="0"/>
              <a:t>Modifiez le style du titre</a:t>
            </a:r>
          </a:p>
        </p:txBody>
      </p:sp>
      <p:sp>
        <p:nvSpPr>
          <p:cNvPr id="3" name="Espace réservé de la date 2">
            <a:extLst>
              <a:ext uri="{FF2B5EF4-FFF2-40B4-BE49-F238E27FC236}">
                <a16:creationId xmlns:a16="http://schemas.microsoft.com/office/drawing/2014/main" id="{DA33410F-8A90-47F6-BD39-4AC0E4358351}"/>
              </a:ext>
            </a:extLst>
          </p:cNvPr>
          <p:cNvSpPr>
            <a:spLocks noGrp="1"/>
          </p:cNvSpPr>
          <p:nvPr>
            <p:ph type="dt" sz="half" idx="10"/>
          </p:nvPr>
        </p:nvSpPr>
        <p:spPr/>
        <p:txBody>
          <a:bodyPr rtlCol="0"/>
          <a:lstStyle/>
          <a:p>
            <a:pPr rtl="0"/>
            <a:r>
              <a:rPr lang="fr-FR" noProof="0"/>
              <a:t>03/09/20XX</a:t>
            </a:r>
          </a:p>
        </p:txBody>
      </p:sp>
      <p:sp>
        <p:nvSpPr>
          <p:cNvPr id="4" name="Espace réservé du pied de page 3">
            <a:extLst>
              <a:ext uri="{FF2B5EF4-FFF2-40B4-BE49-F238E27FC236}">
                <a16:creationId xmlns:a16="http://schemas.microsoft.com/office/drawing/2014/main" id="{D1D819A9-F8DE-4E5C-AFC3-E0105ACD8295}"/>
              </a:ext>
            </a:extLst>
          </p:cNvPr>
          <p:cNvSpPr>
            <a:spLocks noGrp="1"/>
          </p:cNvSpPr>
          <p:nvPr>
            <p:ph type="ftr" sz="quarter" idx="11"/>
          </p:nvPr>
        </p:nvSpPr>
        <p:spPr/>
        <p:txBody>
          <a:bodyPr rtlCol="0"/>
          <a:lstStyle/>
          <a:p>
            <a:pPr rtl="0"/>
            <a:r>
              <a:rPr lang="fr-FR" noProof="0"/>
              <a:t>Titre de la présentation</a:t>
            </a:r>
          </a:p>
        </p:txBody>
      </p:sp>
      <p:sp>
        <p:nvSpPr>
          <p:cNvPr id="5" name="Espace réservé du numéro de diapositive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rtlCol="0"/>
          <a:lstStyle/>
          <a:p>
            <a:pPr rtl="0"/>
            <a:fld id="{B9713C8C-8E70-45D5-AE59-23E60168254E}" type="slidenum">
              <a:rPr lang="fr-FR" noProof="0" smtClean="0"/>
              <a:t>‹N°›</a:t>
            </a:fld>
            <a:endParaRPr lang="fr-FR" noProof="0"/>
          </a:p>
        </p:txBody>
      </p:sp>
      <p:sp>
        <p:nvSpPr>
          <p:cNvPr id="8" name="Espace réservé du texte 7">
            <a:extLst>
              <a:ext uri="{FF2B5EF4-FFF2-40B4-BE49-F238E27FC236}">
                <a16:creationId xmlns:a16="http://schemas.microsoft.com/office/drawing/2014/main" id="{DB993D08-8A5D-4511-89F2-22508AFAC62D}"/>
              </a:ext>
            </a:extLst>
          </p:cNvPr>
          <p:cNvSpPr>
            <a:spLocks noGrp="1"/>
          </p:cNvSpPr>
          <p:nvPr>
            <p:ph type="body" sz="quarter" idx="13" hasCustomPrompt="1"/>
          </p:nvPr>
        </p:nvSpPr>
        <p:spPr>
          <a:xfrm>
            <a:off x="3877056" y="4297680"/>
            <a:ext cx="4434840" cy="1188720"/>
          </a:xfrm>
        </p:spPr>
        <p:txBody>
          <a:bodyPr rtlCol="0"/>
          <a:lstStyle>
            <a:lvl1pPr marL="0" indent="0" algn="ctr">
              <a:buNone/>
              <a:defRPr sz="1800">
                <a:solidFill>
                  <a:schemeClr val="bg1"/>
                </a:solidFill>
                <a:latin typeface="+mj-lt"/>
              </a:defRPr>
            </a:lvl1pPr>
          </a:lstStyle>
          <a:p>
            <a:pPr lvl="0" rtl="0"/>
            <a:r>
              <a:rPr lang="fr-FR" noProof="0"/>
              <a:t>Modifiez les styles du texte</a:t>
            </a:r>
          </a:p>
        </p:txBody>
      </p:sp>
    </p:spTree>
    <p:extLst>
      <p:ext uri="{BB962C8B-B14F-4D97-AF65-F5344CB8AC3E}">
        <p14:creationId xmlns:p14="http://schemas.microsoft.com/office/powerpoint/2010/main" val="1860692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Équipe">
    <p:spTree>
      <p:nvGrpSpPr>
        <p:cNvPr id="1" name=""/>
        <p:cNvGrpSpPr/>
        <p:nvPr/>
      </p:nvGrpSpPr>
      <p:grpSpPr>
        <a:xfrm>
          <a:off x="0" y="0"/>
          <a:ext cx="0" cy="0"/>
          <a:chOff x="0" y="0"/>
          <a:chExt cx="0" cy="0"/>
        </a:xfrm>
      </p:grpSpPr>
      <p:sp>
        <p:nvSpPr>
          <p:cNvPr id="31" name="Espace réservé d’image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9"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fr-FR" noProof="0"/>
              <a:t>Cliquez sur l'icône pour ajouter une image</a:t>
            </a:r>
          </a:p>
        </p:txBody>
      </p:sp>
      <p:sp>
        <p:nvSpPr>
          <p:cNvPr id="32" name="Espace réservé d’image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5"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fr-FR" noProof="0"/>
              <a:t>Cliquez sur l'icône pour ajouter une image</a:t>
            </a:r>
          </a:p>
        </p:txBody>
      </p:sp>
      <p:sp>
        <p:nvSpPr>
          <p:cNvPr id="33" name="Espace réservé d’image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9"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rtlCol="0" anchor="ctr">
            <a:noAutofit/>
          </a:bodyPr>
          <a:lstStyle>
            <a:lvl1pPr algn="ctr">
              <a:buNone/>
              <a:defRPr/>
            </a:lvl1pPr>
          </a:lstStyle>
          <a:p>
            <a:pPr rtl="0"/>
            <a:r>
              <a:rPr lang="fr-FR" noProof="0"/>
              <a:t>Cliquez sur l'icône pour ajouter une image</a:t>
            </a:r>
          </a:p>
        </p:txBody>
      </p:sp>
      <p:sp>
        <p:nvSpPr>
          <p:cNvPr id="34" name="Espace réservé d’image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1"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fr-FR" noProof="0"/>
              <a:t>Cliquez sur l'icône pour ajouter une image</a:t>
            </a:r>
          </a:p>
        </p:txBody>
      </p:sp>
      <p:sp>
        <p:nvSpPr>
          <p:cNvPr id="35" name="Espace réservé d’image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fr-FR" noProof="0"/>
              <a:t>Cliquez sur l'icône pour ajouter une image</a:t>
            </a:r>
          </a:p>
        </p:txBody>
      </p:sp>
      <p:sp>
        <p:nvSpPr>
          <p:cNvPr id="2" name="Espace réservé de la date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pPr rtl="0"/>
            <a:r>
              <a:rPr lang="fr-FR" noProof="0"/>
              <a:t>03/09/20XX</a:t>
            </a:r>
          </a:p>
        </p:txBody>
      </p:sp>
      <p:sp>
        <p:nvSpPr>
          <p:cNvPr id="3" name="Espace réservé du pied de page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pPr rtl="0"/>
            <a:r>
              <a:rPr lang="fr-FR" noProof="0"/>
              <a:t>Titre de la présentation</a:t>
            </a:r>
          </a:p>
        </p:txBody>
      </p:sp>
      <p:sp>
        <p:nvSpPr>
          <p:cNvPr id="4" name="Espace réservé du numéro de diapositive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pPr rtl="0"/>
            <a:fld id="{B9713C8C-8E70-45D5-AE59-23E60168254E}" type="slidenum">
              <a:rPr lang="fr-FR" noProof="0" smtClean="0"/>
              <a:t>‹N°›</a:t>
            </a:fld>
            <a:endParaRPr lang="fr-FR" noProof="0"/>
          </a:p>
        </p:txBody>
      </p:sp>
      <p:sp>
        <p:nvSpPr>
          <p:cNvPr id="5" name="Titre 4">
            <a:extLst>
              <a:ext uri="{FF2B5EF4-FFF2-40B4-BE49-F238E27FC236}">
                <a16:creationId xmlns:a16="http://schemas.microsoft.com/office/drawing/2014/main" id="{DE7D0FB3-AA0E-43D7-A0BC-3BEE75E725EF}"/>
              </a:ext>
            </a:extLst>
          </p:cNvPr>
          <p:cNvSpPr>
            <a:spLocks noGrp="1"/>
          </p:cNvSpPr>
          <p:nvPr>
            <p:ph type="title"/>
          </p:nvPr>
        </p:nvSpPr>
        <p:spPr/>
        <p:txBody>
          <a:bodyPr rtlCol="0"/>
          <a:lstStyle>
            <a:lvl1pPr algn="ctr">
              <a:defRPr/>
            </a:lvl1pPr>
          </a:lstStyle>
          <a:p>
            <a:pPr rtl="0"/>
            <a:r>
              <a:rPr lang="fr-FR" noProof="0"/>
              <a:t>Modifiez le style du titre</a:t>
            </a:r>
          </a:p>
        </p:txBody>
      </p:sp>
      <p:sp>
        <p:nvSpPr>
          <p:cNvPr id="61" name="Espace réservé du texte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rtlCol="0" anchor="ctr"/>
          <a:lstStyle>
            <a:lvl1pPr marL="0" indent="0" algn="ctr">
              <a:spcBef>
                <a:spcPts val="750"/>
              </a:spcBef>
              <a:buNone/>
              <a:defRPr sz="1500" b="0">
                <a:latin typeface="+mj-lt"/>
              </a:defRPr>
            </a:lvl1pPr>
          </a:lstStyle>
          <a:p>
            <a:pPr lvl="0" rtl="0"/>
            <a:r>
              <a:rPr lang="fr-FR" noProof="0"/>
              <a:t>Nom</a:t>
            </a:r>
          </a:p>
        </p:txBody>
      </p:sp>
      <p:sp>
        <p:nvSpPr>
          <p:cNvPr id="62" name="Espace réservé du texte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4"/>
            <a:ext cx="2057400" cy="644525"/>
          </a:xfrm>
        </p:spPr>
        <p:txBody>
          <a:bodyPr rtlCol="0" anchor="ctr"/>
          <a:lstStyle>
            <a:lvl1pPr marL="0" indent="0" algn="ctr">
              <a:spcBef>
                <a:spcPts val="750"/>
              </a:spcBef>
              <a:buNone/>
              <a:defRPr sz="1500" b="0">
                <a:latin typeface="+mn-lt"/>
              </a:defRPr>
            </a:lvl1pPr>
          </a:lstStyle>
          <a:p>
            <a:pPr lvl="0" rtl="0"/>
            <a:r>
              <a:rPr lang="fr-FR" noProof="0"/>
              <a:t>Titre</a:t>
            </a:r>
          </a:p>
        </p:txBody>
      </p:sp>
      <p:sp>
        <p:nvSpPr>
          <p:cNvPr id="63" name="Espace réservé du texte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rtlCol="0" anchor="ctr"/>
          <a:lstStyle>
            <a:lvl1pPr marL="0" indent="0" algn="ctr">
              <a:spcBef>
                <a:spcPts val="750"/>
              </a:spcBef>
              <a:buNone/>
              <a:defRPr sz="1500" b="0">
                <a:latin typeface="+mj-lt"/>
              </a:defRPr>
            </a:lvl1pPr>
          </a:lstStyle>
          <a:p>
            <a:pPr lvl="0" rtl="0"/>
            <a:r>
              <a:rPr lang="fr-FR" noProof="0"/>
              <a:t>Nom</a:t>
            </a:r>
          </a:p>
        </p:txBody>
      </p:sp>
      <p:sp>
        <p:nvSpPr>
          <p:cNvPr id="64" name="Espace réservé du texte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4"/>
            <a:ext cx="2057400" cy="644525"/>
          </a:xfrm>
        </p:spPr>
        <p:txBody>
          <a:bodyPr rtlCol="0" anchor="ctr"/>
          <a:lstStyle>
            <a:lvl1pPr marL="0" indent="0" algn="ctr">
              <a:spcBef>
                <a:spcPts val="750"/>
              </a:spcBef>
              <a:buNone/>
              <a:defRPr sz="1500" b="0">
                <a:latin typeface="+mn-lt"/>
              </a:defRPr>
            </a:lvl1pPr>
          </a:lstStyle>
          <a:p>
            <a:pPr lvl="0" rtl="0"/>
            <a:r>
              <a:rPr lang="fr-FR" noProof="0"/>
              <a:t>Titre</a:t>
            </a:r>
          </a:p>
        </p:txBody>
      </p:sp>
      <p:sp>
        <p:nvSpPr>
          <p:cNvPr id="65" name="Espace réservé du texte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rtlCol="0" anchor="ctr"/>
          <a:lstStyle>
            <a:lvl1pPr marL="0" indent="0" algn="ctr">
              <a:spcBef>
                <a:spcPts val="750"/>
              </a:spcBef>
              <a:buNone/>
              <a:defRPr sz="1500" b="0">
                <a:latin typeface="+mj-lt"/>
              </a:defRPr>
            </a:lvl1pPr>
          </a:lstStyle>
          <a:p>
            <a:pPr lvl="0" rtl="0"/>
            <a:r>
              <a:rPr lang="fr-FR" noProof="0"/>
              <a:t>Nom</a:t>
            </a:r>
          </a:p>
        </p:txBody>
      </p:sp>
      <p:sp>
        <p:nvSpPr>
          <p:cNvPr id="66" name="Espace réservé du texte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4"/>
            <a:ext cx="2057400" cy="644525"/>
          </a:xfrm>
        </p:spPr>
        <p:txBody>
          <a:bodyPr rtlCol="0" anchor="ctr"/>
          <a:lstStyle>
            <a:lvl1pPr marL="0" indent="0" algn="ctr">
              <a:spcBef>
                <a:spcPts val="750"/>
              </a:spcBef>
              <a:buNone/>
              <a:defRPr sz="1500" b="0">
                <a:latin typeface="+mn-lt"/>
              </a:defRPr>
            </a:lvl1pPr>
          </a:lstStyle>
          <a:p>
            <a:pPr lvl="0" rtl="0"/>
            <a:r>
              <a:rPr lang="fr-FR" noProof="0"/>
              <a:t>Titre</a:t>
            </a:r>
          </a:p>
        </p:txBody>
      </p:sp>
      <p:sp>
        <p:nvSpPr>
          <p:cNvPr id="67" name="Espace réservé du texte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9" y="4242815"/>
            <a:ext cx="2057400" cy="731520"/>
          </a:xfrm>
        </p:spPr>
        <p:txBody>
          <a:bodyPr rtlCol="0" anchor="ctr"/>
          <a:lstStyle>
            <a:lvl1pPr marL="0" indent="0" algn="ctr">
              <a:spcBef>
                <a:spcPts val="750"/>
              </a:spcBef>
              <a:buNone/>
              <a:defRPr sz="1500" b="0">
                <a:latin typeface="+mj-lt"/>
              </a:defRPr>
            </a:lvl1pPr>
          </a:lstStyle>
          <a:p>
            <a:pPr lvl="0" rtl="0"/>
            <a:r>
              <a:rPr lang="fr-FR" noProof="0"/>
              <a:t>Nom</a:t>
            </a:r>
          </a:p>
        </p:txBody>
      </p:sp>
      <p:sp>
        <p:nvSpPr>
          <p:cNvPr id="68" name="Espace réservé du texte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9" y="4782314"/>
            <a:ext cx="2057400" cy="644525"/>
          </a:xfrm>
        </p:spPr>
        <p:txBody>
          <a:bodyPr rtlCol="0" anchor="ctr"/>
          <a:lstStyle>
            <a:lvl1pPr marL="0" indent="0" algn="ctr">
              <a:spcBef>
                <a:spcPts val="750"/>
              </a:spcBef>
              <a:buNone/>
              <a:defRPr sz="1500" b="0">
                <a:latin typeface="+mn-lt"/>
              </a:defRPr>
            </a:lvl1pPr>
          </a:lstStyle>
          <a:p>
            <a:pPr lvl="0" rtl="0"/>
            <a:r>
              <a:rPr lang="fr-FR" noProof="0"/>
              <a:t>Titre</a:t>
            </a:r>
          </a:p>
        </p:txBody>
      </p:sp>
      <p:sp>
        <p:nvSpPr>
          <p:cNvPr id="69" name="Espace réservé du texte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7" y="4242815"/>
            <a:ext cx="2057400" cy="731520"/>
          </a:xfrm>
        </p:spPr>
        <p:txBody>
          <a:bodyPr rtlCol="0" anchor="ctr"/>
          <a:lstStyle>
            <a:lvl1pPr marL="0" indent="0" algn="ctr">
              <a:spcBef>
                <a:spcPts val="750"/>
              </a:spcBef>
              <a:buNone/>
              <a:defRPr sz="1500" b="0">
                <a:latin typeface="+mj-lt"/>
              </a:defRPr>
            </a:lvl1pPr>
          </a:lstStyle>
          <a:p>
            <a:pPr lvl="0" rtl="0"/>
            <a:r>
              <a:rPr lang="fr-FR" noProof="0"/>
              <a:t>Nom</a:t>
            </a:r>
          </a:p>
        </p:txBody>
      </p:sp>
      <p:sp>
        <p:nvSpPr>
          <p:cNvPr id="70" name="Espace réservé du texte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7" y="4782314"/>
            <a:ext cx="2057400" cy="644525"/>
          </a:xfrm>
        </p:spPr>
        <p:txBody>
          <a:bodyPr rtlCol="0" anchor="ctr"/>
          <a:lstStyle>
            <a:lvl1pPr marL="0" indent="0" algn="ctr">
              <a:spcBef>
                <a:spcPts val="750"/>
              </a:spcBef>
              <a:buNone/>
              <a:defRPr sz="1500" b="0">
                <a:latin typeface="+mn-lt"/>
              </a:defRPr>
            </a:lvl1pPr>
          </a:lstStyle>
          <a:p>
            <a:pPr lvl="0" rtl="0"/>
            <a:r>
              <a:rPr lang="fr-FR" noProof="0"/>
              <a:t>Titre</a:t>
            </a:r>
          </a:p>
        </p:txBody>
      </p:sp>
    </p:spTree>
    <p:extLst>
      <p:ext uri="{BB962C8B-B14F-4D97-AF65-F5344CB8AC3E}">
        <p14:creationId xmlns:p14="http://schemas.microsoft.com/office/powerpoint/2010/main" val="1733684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Forme libre : Forme 7" descr="Tag=AccentColor&#10;Flavor=Light&#10;Target=Fill">
            <a:extLst>
              <a:ext uri="{FF2B5EF4-FFF2-40B4-BE49-F238E27FC236}">
                <a16:creationId xmlns:a16="http://schemas.microsoft.com/office/drawing/2014/main" id="{FD51F360-8860-4FB5-A0A5-773473DD8B39}"/>
              </a:ext>
            </a:extLst>
          </p:cNvPr>
          <p:cNvSpPr/>
          <p:nvPr/>
        </p:nvSpPr>
        <p:spPr>
          <a:xfrm flipH="1">
            <a:off x="2"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fr-FR" sz="1350" noProof="0"/>
          </a:p>
        </p:txBody>
      </p:sp>
      <p:sp>
        <p:nvSpPr>
          <p:cNvPr id="2" name="Titre 1">
            <a:extLst>
              <a:ext uri="{FF2B5EF4-FFF2-40B4-BE49-F238E27FC236}">
                <a16:creationId xmlns:a16="http://schemas.microsoft.com/office/drawing/2014/main" id="{D2A77EC9-372A-4ECA-9088-780532AF057F}"/>
              </a:ext>
            </a:extLst>
          </p:cNvPr>
          <p:cNvSpPr>
            <a:spLocks noGrp="1"/>
          </p:cNvSpPr>
          <p:nvPr>
            <p:ph type="title"/>
          </p:nvPr>
        </p:nvSpPr>
        <p:spPr/>
        <p:txBody>
          <a:bodyPr rtlCol="0">
            <a:normAutofit/>
          </a:bodyPr>
          <a:lstStyle>
            <a:lvl1pPr>
              <a:defRPr sz="300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57C882CE-1B27-414A-9B06-AA5D2DB683BA}"/>
              </a:ext>
            </a:extLst>
          </p:cNvPr>
          <p:cNvSpPr>
            <a:spLocks noGrp="1"/>
          </p:cNvSpPr>
          <p:nvPr>
            <p:ph sz="half" idx="1" hasCustomPrompt="1"/>
          </p:nvPr>
        </p:nvSpPr>
        <p:spPr>
          <a:xfrm>
            <a:off x="838200" y="2011680"/>
            <a:ext cx="4937760" cy="416052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contenu 3">
            <a:extLst>
              <a:ext uri="{FF2B5EF4-FFF2-40B4-BE49-F238E27FC236}">
                <a16:creationId xmlns:a16="http://schemas.microsoft.com/office/drawing/2014/main" id="{A0397E60-5D92-4530-96D1-FC09AF3C2742}"/>
              </a:ext>
            </a:extLst>
          </p:cNvPr>
          <p:cNvSpPr>
            <a:spLocks noGrp="1"/>
          </p:cNvSpPr>
          <p:nvPr>
            <p:ph sz="half" idx="2" hasCustomPrompt="1"/>
          </p:nvPr>
        </p:nvSpPr>
        <p:spPr>
          <a:xfrm>
            <a:off x="6419088" y="2011680"/>
            <a:ext cx="4937760" cy="416052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e la date 4">
            <a:extLst>
              <a:ext uri="{FF2B5EF4-FFF2-40B4-BE49-F238E27FC236}">
                <a16:creationId xmlns:a16="http://schemas.microsoft.com/office/drawing/2014/main" id="{034240FE-0C6A-47E9-9B0A-7B3C60877372}"/>
              </a:ext>
            </a:extLst>
          </p:cNvPr>
          <p:cNvSpPr>
            <a:spLocks noGrp="1"/>
          </p:cNvSpPr>
          <p:nvPr>
            <p:ph type="dt" sz="half" idx="10"/>
          </p:nvPr>
        </p:nvSpPr>
        <p:spPr/>
        <p:txBody>
          <a:bodyPr rtlCol="0"/>
          <a:lstStyle/>
          <a:p>
            <a:pPr rtl="0"/>
            <a:r>
              <a:rPr lang="fr-FR" noProof="0"/>
              <a:t>03/09/20XX</a:t>
            </a:r>
          </a:p>
        </p:txBody>
      </p:sp>
      <p:sp>
        <p:nvSpPr>
          <p:cNvPr id="6" name="Espace réservé du pied de page 5">
            <a:extLst>
              <a:ext uri="{FF2B5EF4-FFF2-40B4-BE49-F238E27FC236}">
                <a16:creationId xmlns:a16="http://schemas.microsoft.com/office/drawing/2014/main" id="{8671AE1B-BB18-4C7E-AA77-3A4D401A5F35}"/>
              </a:ext>
            </a:extLst>
          </p:cNvPr>
          <p:cNvSpPr>
            <a:spLocks noGrp="1"/>
          </p:cNvSpPr>
          <p:nvPr>
            <p:ph type="ftr" sz="quarter" idx="11"/>
          </p:nvPr>
        </p:nvSpPr>
        <p:spPr/>
        <p:txBody>
          <a:bodyPr rtlCol="0"/>
          <a:lstStyle/>
          <a:p>
            <a:pPr rtl="0"/>
            <a:r>
              <a:rPr lang="fr-FR" noProof="0"/>
              <a:t>Titre de la présentation</a:t>
            </a:r>
          </a:p>
        </p:txBody>
      </p:sp>
      <p:sp>
        <p:nvSpPr>
          <p:cNvPr id="7" name="Espace réservé du numéro de diapositive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rtlCol="0"/>
          <a:lstStyle/>
          <a:p>
            <a:pPr rtl="0"/>
            <a:fld id="{B9713C8C-8E70-45D5-AE59-23E60168254E}" type="slidenum">
              <a:rPr lang="fr-FR" noProof="0" smtClean="0"/>
              <a:t>‹N°›</a:t>
            </a:fld>
            <a:endParaRPr lang="fr-FR" noProof="0"/>
          </a:p>
        </p:txBody>
      </p:sp>
    </p:spTree>
    <p:extLst>
      <p:ext uri="{BB962C8B-B14F-4D97-AF65-F5344CB8AC3E}">
        <p14:creationId xmlns:p14="http://schemas.microsoft.com/office/powerpoint/2010/main" val="183202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1117600" y="1929384"/>
            <a:ext cx="14020800" cy="425196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10/25/2020</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1117599" y="1709928"/>
            <a:ext cx="14020800" cy="27432"/>
          </a:xfrm>
          <a:custGeom>
            <a:avLst/>
            <a:gdLst>
              <a:gd name="connsiteX0" fmla="*/ 0 w 14020800"/>
              <a:gd name="connsiteY0" fmla="*/ 0 h 27432"/>
              <a:gd name="connsiteX1" fmla="*/ 527449 w 14020800"/>
              <a:gd name="connsiteY1" fmla="*/ 0 h 27432"/>
              <a:gd name="connsiteX2" fmla="*/ 1195106 w 14020800"/>
              <a:gd name="connsiteY2" fmla="*/ 0 h 27432"/>
              <a:gd name="connsiteX3" fmla="*/ 2002971 w 14020800"/>
              <a:gd name="connsiteY3" fmla="*/ 0 h 27432"/>
              <a:gd name="connsiteX4" fmla="*/ 2810837 w 14020800"/>
              <a:gd name="connsiteY4" fmla="*/ 0 h 27432"/>
              <a:gd name="connsiteX5" fmla="*/ 3618702 w 14020800"/>
              <a:gd name="connsiteY5" fmla="*/ 0 h 27432"/>
              <a:gd name="connsiteX6" fmla="*/ 4566775 w 14020800"/>
              <a:gd name="connsiteY6" fmla="*/ 0 h 27432"/>
              <a:gd name="connsiteX7" fmla="*/ 5234432 w 14020800"/>
              <a:gd name="connsiteY7" fmla="*/ 0 h 27432"/>
              <a:gd name="connsiteX8" fmla="*/ 6042297 w 14020800"/>
              <a:gd name="connsiteY8" fmla="*/ 0 h 27432"/>
              <a:gd name="connsiteX9" fmla="*/ 6709954 w 14020800"/>
              <a:gd name="connsiteY9" fmla="*/ 0 h 27432"/>
              <a:gd name="connsiteX10" fmla="*/ 7377611 w 14020800"/>
              <a:gd name="connsiteY10" fmla="*/ 0 h 27432"/>
              <a:gd name="connsiteX11" fmla="*/ 8045269 w 14020800"/>
              <a:gd name="connsiteY11" fmla="*/ 0 h 27432"/>
              <a:gd name="connsiteX12" fmla="*/ 8292302 w 14020800"/>
              <a:gd name="connsiteY12" fmla="*/ 0 h 27432"/>
              <a:gd name="connsiteX13" fmla="*/ 9100167 w 14020800"/>
              <a:gd name="connsiteY13" fmla="*/ 0 h 27432"/>
              <a:gd name="connsiteX14" fmla="*/ 9347200 w 14020800"/>
              <a:gd name="connsiteY14" fmla="*/ 0 h 27432"/>
              <a:gd name="connsiteX15" fmla="*/ 10014857 w 14020800"/>
              <a:gd name="connsiteY15" fmla="*/ 0 h 27432"/>
              <a:gd name="connsiteX16" fmla="*/ 10962930 w 14020800"/>
              <a:gd name="connsiteY16" fmla="*/ 0 h 27432"/>
              <a:gd name="connsiteX17" fmla="*/ 11911003 w 14020800"/>
              <a:gd name="connsiteY17" fmla="*/ 0 h 27432"/>
              <a:gd name="connsiteX18" fmla="*/ 12718869 w 14020800"/>
              <a:gd name="connsiteY18" fmla="*/ 0 h 27432"/>
              <a:gd name="connsiteX19" fmla="*/ 13246318 w 14020800"/>
              <a:gd name="connsiteY19" fmla="*/ 0 h 27432"/>
              <a:gd name="connsiteX20" fmla="*/ 14020800 w 14020800"/>
              <a:gd name="connsiteY20" fmla="*/ 0 h 27432"/>
              <a:gd name="connsiteX21" fmla="*/ 14020800 w 14020800"/>
              <a:gd name="connsiteY21" fmla="*/ 27432 h 27432"/>
              <a:gd name="connsiteX22" fmla="*/ 13353143 w 14020800"/>
              <a:gd name="connsiteY22" fmla="*/ 27432 h 27432"/>
              <a:gd name="connsiteX23" fmla="*/ 12405070 w 14020800"/>
              <a:gd name="connsiteY23" fmla="*/ 27432 h 27432"/>
              <a:gd name="connsiteX24" fmla="*/ 11737413 w 14020800"/>
              <a:gd name="connsiteY24" fmla="*/ 27432 h 27432"/>
              <a:gd name="connsiteX25" fmla="*/ 10789339 w 14020800"/>
              <a:gd name="connsiteY25" fmla="*/ 27432 h 27432"/>
              <a:gd name="connsiteX26" fmla="*/ 10121682 w 14020800"/>
              <a:gd name="connsiteY26" fmla="*/ 27432 h 27432"/>
              <a:gd name="connsiteX27" fmla="*/ 9313817 w 14020800"/>
              <a:gd name="connsiteY27" fmla="*/ 27432 h 27432"/>
              <a:gd name="connsiteX28" fmla="*/ 9066784 w 14020800"/>
              <a:gd name="connsiteY28" fmla="*/ 27432 h 27432"/>
              <a:gd name="connsiteX29" fmla="*/ 8118711 w 14020800"/>
              <a:gd name="connsiteY29" fmla="*/ 27432 h 27432"/>
              <a:gd name="connsiteX30" fmla="*/ 7591262 w 14020800"/>
              <a:gd name="connsiteY30" fmla="*/ 27432 h 27432"/>
              <a:gd name="connsiteX31" fmla="*/ 6783397 w 14020800"/>
              <a:gd name="connsiteY31" fmla="*/ 27432 h 27432"/>
              <a:gd name="connsiteX32" fmla="*/ 6536363 w 14020800"/>
              <a:gd name="connsiteY32" fmla="*/ 27432 h 27432"/>
              <a:gd name="connsiteX33" fmla="*/ 5588290 w 14020800"/>
              <a:gd name="connsiteY33" fmla="*/ 27432 h 27432"/>
              <a:gd name="connsiteX34" fmla="*/ 5060841 w 14020800"/>
              <a:gd name="connsiteY34" fmla="*/ 27432 h 27432"/>
              <a:gd name="connsiteX35" fmla="*/ 4393184 w 14020800"/>
              <a:gd name="connsiteY35" fmla="*/ 27432 h 27432"/>
              <a:gd name="connsiteX36" fmla="*/ 4005943 w 14020800"/>
              <a:gd name="connsiteY36" fmla="*/ 27432 h 27432"/>
              <a:gd name="connsiteX37" fmla="*/ 3198078 w 14020800"/>
              <a:gd name="connsiteY37" fmla="*/ 27432 h 27432"/>
              <a:gd name="connsiteX38" fmla="*/ 2250005 w 14020800"/>
              <a:gd name="connsiteY38" fmla="*/ 27432 h 27432"/>
              <a:gd name="connsiteX39" fmla="*/ 1722555 w 14020800"/>
              <a:gd name="connsiteY39" fmla="*/ 27432 h 27432"/>
              <a:gd name="connsiteX40" fmla="*/ 774482 w 14020800"/>
              <a:gd name="connsiteY40" fmla="*/ 27432 h 27432"/>
              <a:gd name="connsiteX41" fmla="*/ 0 w 14020800"/>
              <a:gd name="connsiteY41" fmla="*/ 27432 h 27432"/>
              <a:gd name="connsiteX42" fmla="*/ 0 w 14020800"/>
              <a:gd name="connsiteY4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4020800" h="27432" fill="none" extrusionOk="0">
                <a:moveTo>
                  <a:pt x="0" y="0"/>
                </a:moveTo>
                <a:cubicBezTo>
                  <a:pt x="117471" y="15089"/>
                  <a:pt x="403915" y="20679"/>
                  <a:pt x="527449" y="0"/>
                </a:cubicBezTo>
                <a:cubicBezTo>
                  <a:pt x="650983" y="-20679"/>
                  <a:pt x="931811" y="23315"/>
                  <a:pt x="1195106" y="0"/>
                </a:cubicBezTo>
                <a:cubicBezTo>
                  <a:pt x="1458401" y="-23315"/>
                  <a:pt x="1696906" y="27208"/>
                  <a:pt x="2002971" y="0"/>
                </a:cubicBezTo>
                <a:cubicBezTo>
                  <a:pt x="2309036" y="-27208"/>
                  <a:pt x="2427730" y="16797"/>
                  <a:pt x="2810837" y="0"/>
                </a:cubicBezTo>
                <a:cubicBezTo>
                  <a:pt x="3193944" y="-16797"/>
                  <a:pt x="3256757" y="5897"/>
                  <a:pt x="3618702" y="0"/>
                </a:cubicBezTo>
                <a:cubicBezTo>
                  <a:pt x="3980647" y="-5897"/>
                  <a:pt x="4339137" y="-41643"/>
                  <a:pt x="4566775" y="0"/>
                </a:cubicBezTo>
                <a:cubicBezTo>
                  <a:pt x="4794413" y="41643"/>
                  <a:pt x="4939561" y="17516"/>
                  <a:pt x="5234432" y="0"/>
                </a:cubicBezTo>
                <a:cubicBezTo>
                  <a:pt x="5529303" y="-17516"/>
                  <a:pt x="5850694" y="9921"/>
                  <a:pt x="6042297" y="0"/>
                </a:cubicBezTo>
                <a:cubicBezTo>
                  <a:pt x="6233900" y="-9921"/>
                  <a:pt x="6504973" y="-31463"/>
                  <a:pt x="6709954" y="0"/>
                </a:cubicBezTo>
                <a:cubicBezTo>
                  <a:pt x="6914935" y="31463"/>
                  <a:pt x="7073654" y="19382"/>
                  <a:pt x="7377611" y="0"/>
                </a:cubicBezTo>
                <a:cubicBezTo>
                  <a:pt x="7681568" y="-19382"/>
                  <a:pt x="7891161" y="4536"/>
                  <a:pt x="8045269" y="0"/>
                </a:cubicBezTo>
                <a:cubicBezTo>
                  <a:pt x="8199377" y="-4536"/>
                  <a:pt x="8184680" y="-10688"/>
                  <a:pt x="8292302" y="0"/>
                </a:cubicBezTo>
                <a:cubicBezTo>
                  <a:pt x="8399924" y="10688"/>
                  <a:pt x="8742927" y="-15481"/>
                  <a:pt x="9100167" y="0"/>
                </a:cubicBezTo>
                <a:cubicBezTo>
                  <a:pt x="9457408" y="15481"/>
                  <a:pt x="9247995" y="983"/>
                  <a:pt x="9347200" y="0"/>
                </a:cubicBezTo>
                <a:cubicBezTo>
                  <a:pt x="9446405" y="-983"/>
                  <a:pt x="9788809" y="15451"/>
                  <a:pt x="10014857" y="0"/>
                </a:cubicBezTo>
                <a:cubicBezTo>
                  <a:pt x="10240905" y="-15451"/>
                  <a:pt x="10771106" y="-22276"/>
                  <a:pt x="10962930" y="0"/>
                </a:cubicBezTo>
                <a:cubicBezTo>
                  <a:pt x="11154754" y="22276"/>
                  <a:pt x="11519358" y="45697"/>
                  <a:pt x="11911003" y="0"/>
                </a:cubicBezTo>
                <a:cubicBezTo>
                  <a:pt x="12302648" y="-45697"/>
                  <a:pt x="12556354" y="-22053"/>
                  <a:pt x="12718869" y="0"/>
                </a:cubicBezTo>
                <a:cubicBezTo>
                  <a:pt x="12881384" y="22053"/>
                  <a:pt x="13019529" y="22920"/>
                  <a:pt x="13246318" y="0"/>
                </a:cubicBezTo>
                <a:cubicBezTo>
                  <a:pt x="13473107" y="-22920"/>
                  <a:pt x="13807935" y="-38170"/>
                  <a:pt x="14020800" y="0"/>
                </a:cubicBezTo>
                <a:cubicBezTo>
                  <a:pt x="14019998" y="9618"/>
                  <a:pt x="14020240" y="21417"/>
                  <a:pt x="14020800" y="27432"/>
                </a:cubicBezTo>
                <a:cubicBezTo>
                  <a:pt x="13859354" y="606"/>
                  <a:pt x="13634369" y="59196"/>
                  <a:pt x="13353143" y="27432"/>
                </a:cubicBezTo>
                <a:cubicBezTo>
                  <a:pt x="13071917" y="-4332"/>
                  <a:pt x="12718887" y="-19403"/>
                  <a:pt x="12405070" y="27432"/>
                </a:cubicBezTo>
                <a:cubicBezTo>
                  <a:pt x="12091253" y="74267"/>
                  <a:pt x="12044866" y="29985"/>
                  <a:pt x="11737413" y="27432"/>
                </a:cubicBezTo>
                <a:cubicBezTo>
                  <a:pt x="11429960" y="24879"/>
                  <a:pt x="11038174" y="5452"/>
                  <a:pt x="10789339" y="27432"/>
                </a:cubicBezTo>
                <a:cubicBezTo>
                  <a:pt x="10540504" y="49412"/>
                  <a:pt x="10437083" y="52866"/>
                  <a:pt x="10121682" y="27432"/>
                </a:cubicBezTo>
                <a:cubicBezTo>
                  <a:pt x="9806281" y="1998"/>
                  <a:pt x="9606911" y="11982"/>
                  <a:pt x="9313817" y="27432"/>
                </a:cubicBezTo>
                <a:cubicBezTo>
                  <a:pt x="9020723" y="42882"/>
                  <a:pt x="9178557" y="33134"/>
                  <a:pt x="9066784" y="27432"/>
                </a:cubicBezTo>
                <a:cubicBezTo>
                  <a:pt x="8955011" y="21730"/>
                  <a:pt x="8576920" y="64666"/>
                  <a:pt x="8118711" y="27432"/>
                </a:cubicBezTo>
                <a:cubicBezTo>
                  <a:pt x="7660502" y="-9802"/>
                  <a:pt x="7797065" y="17942"/>
                  <a:pt x="7591262" y="27432"/>
                </a:cubicBezTo>
                <a:cubicBezTo>
                  <a:pt x="7385459" y="36922"/>
                  <a:pt x="7160870" y="-7220"/>
                  <a:pt x="6783397" y="27432"/>
                </a:cubicBezTo>
                <a:cubicBezTo>
                  <a:pt x="6405924" y="62084"/>
                  <a:pt x="6647548" y="29284"/>
                  <a:pt x="6536363" y="27432"/>
                </a:cubicBezTo>
                <a:cubicBezTo>
                  <a:pt x="6425178" y="25580"/>
                  <a:pt x="5989456" y="41466"/>
                  <a:pt x="5588290" y="27432"/>
                </a:cubicBezTo>
                <a:cubicBezTo>
                  <a:pt x="5187124" y="13398"/>
                  <a:pt x="5219207" y="17758"/>
                  <a:pt x="5060841" y="27432"/>
                </a:cubicBezTo>
                <a:cubicBezTo>
                  <a:pt x="4902475" y="37106"/>
                  <a:pt x="4643911" y="3626"/>
                  <a:pt x="4393184" y="27432"/>
                </a:cubicBezTo>
                <a:cubicBezTo>
                  <a:pt x="4142457" y="51238"/>
                  <a:pt x="4119925" y="45350"/>
                  <a:pt x="4005943" y="27432"/>
                </a:cubicBezTo>
                <a:cubicBezTo>
                  <a:pt x="3891961" y="9514"/>
                  <a:pt x="3544767" y="-341"/>
                  <a:pt x="3198078" y="27432"/>
                </a:cubicBezTo>
                <a:cubicBezTo>
                  <a:pt x="2851390" y="55205"/>
                  <a:pt x="2604838" y="70095"/>
                  <a:pt x="2250005" y="27432"/>
                </a:cubicBezTo>
                <a:cubicBezTo>
                  <a:pt x="1895172" y="-15231"/>
                  <a:pt x="1844207" y="27906"/>
                  <a:pt x="1722555" y="27432"/>
                </a:cubicBezTo>
                <a:cubicBezTo>
                  <a:pt x="1600903" y="26959"/>
                  <a:pt x="1008424" y="66197"/>
                  <a:pt x="774482" y="27432"/>
                </a:cubicBezTo>
                <a:cubicBezTo>
                  <a:pt x="540540" y="-11333"/>
                  <a:pt x="227377" y="8891"/>
                  <a:pt x="0" y="27432"/>
                </a:cubicBezTo>
                <a:cubicBezTo>
                  <a:pt x="-695" y="16307"/>
                  <a:pt x="454" y="7537"/>
                  <a:pt x="0" y="0"/>
                </a:cubicBezTo>
                <a:close/>
              </a:path>
              <a:path w="14020800" h="27432" stroke="0" extrusionOk="0">
                <a:moveTo>
                  <a:pt x="0" y="0"/>
                </a:moveTo>
                <a:cubicBezTo>
                  <a:pt x="165640" y="-18692"/>
                  <a:pt x="333233" y="12246"/>
                  <a:pt x="527449" y="0"/>
                </a:cubicBezTo>
                <a:cubicBezTo>
                  <a:pt x="721665" y="-12246"/>
                  <a:pt x="664738" y="5892"/>
                  <a:pt x="774482" y="0"/>
                </a:cubicBezTo>
                <a:cubicBezTo>
                  <a:pt x="884226" y="-5892"/>
                  <a:pt x="1484294" y="-41588"/>
                  <a:pt x="1722555" y="0"/>
                </a:cubicBezTo>
                <a:cubicBezTo>
                  <a:pt x="1960816" y="41588"/>
                  <a:pt x="1994053" y="8951"/>
                  <a:pt x="2250005" y="0"/>
                </a:cubicBezTo>
                <a:cubicBezTo>
                  <a:pt x="2505957" y="-8951"/>
                  <a:pt x="2638042" y="23120"/>
                  <a:pt x="2777454" y="0"/>
                </a:cubicBezTo>
                <a:cubicBezTo>
                  <a:pt x="2916866" y="-23120"/>
                  <a:pt x="3409022" y="-46829"/>
                  <a:pt x="3725527" y="0"/>
                </a:cubicBezTo>
                <a:cubicBezTo>
                  <a:pt x="4042032" y="46829"/>
                  <a:pt x="4026938" y="15285"/>
                  <a:pt x="4112768" y="0"/>
                </a:cubicBezTo>
                <a:cubicBezTo>
                  <a:pt x="4198598" y="-15285"/>
                  <a:pt x="4688175" y="-28442"/>
                  <a:pt x="5060841" y="0"/>
                </a:cubicBezTo>
                <a:cubicBezTo>
                  <a:pt x="5433507" y="28442"/>
                  <a:pt x="5624510" y="-35784"/>
                  <a:pt x="6008914" y="0"/>
                </a:cubicBezTo>
                <a:cubicBezTo>
                  <a:pt x="6393318" y="35784"/>
                  <a:pt x="6480619" y="9690"/>
                  <a:pt x="6676571" y="0"/>
                </a:cubicBezTo>
                <a:cubicBezTo>
                  <a:pt x="6872523" y="-9690"/>
                  <a:pt x="7176915" y="19103"/>
                  <a:pt x="7624645" y="0"/>
                </a:cubicBezTo>
                <a:cubicBezTo>
                  <a:pt x="8072375" y="-19103"/>
                  <a:pt x="7983268" y="22580"/>
                  <a:pt x="8152094" y="0"/>
                </a:cubicBezTo>
                <a:cubicBezTo>
                  <a:pt x="8320920" y="-22580"/>
                  <a:pt x="8431147" y="-2073"/>
                  <a:pt x="8679543" y="0"/>
                </a:cubicBezTo>
                <a:cubicBezTo>
                  <a:pt x="8927939" y="2073"/>
                  <a:pt x="9145625" y="-39061"/>
                  <a:pt x="9487408" y="0"/>
                </a:cubicBezTo>
                <a:cubicBezTo>
                  <a:pt x="9829192" y="39061"/>
                  <a:pt x="9851674" y="6208"/>
                  <a:pt x="10014857" y="0"/>
                </a:cubicBezTo>
                <a:cubicBezTo>
                  <a:pt x="10178040" y="-6208"/>
                  <a:pt x="10729627" y="20517"/>
                  <a:pt x="10962930" y="0"/>
                </a:cubicBezTo>
                <a:cubicBezTo>
                  <a:pt x="11196233" y="-20517"/>
                  <a:pt x="11648708" y="-21720"/>
                  <a:pt x="11911003" y="0"/>
                </a:cubicBezTo>
                <a:cubicBezTo>
                  <a:pt x="12173298" y="21720"/>
                  <a:pt x="12440905" y="-15115"/>
                  <a:pt x="12578661" y="0"/>
                </a:cubicBezTo>
                <a:cubicBezTo>
                  <a:pt x="12716417" y="15115"/>
                  <a:pt x="12849335" y="1156"/>
                  <a:pt x="13106110" y="0"/>
                </a:cubicBezTo>
                <a:cubicBezTo>
                  <a:pt x="13362885" y="-1156"/>
                  <a:pt x="13240732" y="-9980"/>
                  <a:pt x="13353143" y="0"/>
                </a:cubicBezTo>
                <a:cubicBezTo>
                  <a:pt x="13465554" y="9980"/>
                  <a:pt x="13851309" y="23020"/>
                  <a:pt x="14020800" y="0"/>
                </a:cubicBezTo>
                <a:cubicBezTo>
                  <a:pt x="14019786" y="6111"/>
                  <a:pt x="14021381" y="17747"/>
                  <a:pt x="14020800" y="27432"/>
                </a:cubicBezTo>
                <a:cubicBezTo>
                  <a:pt x="13914577" y="9678"/>
                  <a:pt x="13611087" y="45363"/>
                  <a:pt x="13493351" y="27432"/>
                </a:cubicBezTo>
                <a:cubicBezTo>
                  <a:pt x="13375615" y="9501"/>
                  <a:pt x="13028719" y="15998"/>
                  <a:pt x="12825694" y="27432"/>
                </a:cubicBezTo>
                <a:cubicBezTo>
                  <a:pt x="12622669" y="38866"/>
                  <a:pt x="12633641" y="23501"/>
                  <a:pt x="12578661" y="27432"/>
                </a:cubicBezTo>
                <a:cubicBezTo>
                  <a:pt x="12523681" y="31363"/>
                  <a:pt x="12414313" y="31284"/>
                  <a:pt x="12331627" y="27432"/>
                </a:cubicBezTo>
                <a:cubicBezTo>
                  <a:pt x="12248941" y="23580"/>
                  <a:pt x="11854869" y="40332"/>
                  <a:pt x="11663970" y="27432"/>
                </a:cubicBezTo>
                <a:cubicBezTo>
                  <a:pt x="11473071" y="14532"/>
                  <a:pt x="11402733" y="34408"/>
                  <a:pt x="11276729" y="27432"/>
                </a:cubicBezTo>
                <a:cubicBezTo>
                  <a:pt x="11150725" y="20456"/>
                  <a:pt x="10669488" y="38214"/>
                  <a:pt x="10468864" y="27432"/>
                </a:cubicBezTo>
                <a:cubicBezTo>
                  <a:pt x="10268240" y="16650"/>
                  <a:pt x="10247294" y="39937"/>
                  <a:pt x="10081623" y="27432"/>
                </a:cubicBezTo>
                <a:cubicBezTo>
                  <a:pt x="9915952" y="14927"/>
                  <a:pt x="9537116" y="59390"/>
                  <a:pt x="9273758" y="27432"/>
                </a:cubicBezTo>
                <a:cubicBezTo>
                  <a:pt x="9010400" y="-4526"/>
                  <a:pt x="9079104" y="30035"/>
                  <a:pt x="9026725" y="27432"/>
                </a:cubicBezTo>
                <a:cubicBezTo>
                  <a:pt x="8974346" y="24829"/>
                  <a:pt x="8473185" y="41138"/>
                  <a:pt x="8218859" y="27432"/>
                </a:cubicBezTo>
                <a:cubicBezTo>
                  <a:pt x="7964533" y="13726"/>
                  <a:pt x="7958937" y="46364"/>
                  <a:pt x="7831618" y="27432"/>
                </a:cubicBezTo>
                <a:cubicBezTo>
                  <a:pt x="7704299" y="8500"/>
                  <a:pt x="7692167" y="24501"/>
                  <a:pt x="7584585" y="27432"/>
                </a:cubicBezTo>
                <a:cubicBezTo>
                  <a:pt x="7477003" y="30363"/>
                  <a:pt x="7323331" y="20450"/>
                  <a:pt x="7197344" y="27432"/>
                </a:cubicBezTo>
                <a:cubicBezTo>
                  <a:pt x="7071357" y="34414"/>
                  <a:pt x="6610257" y="14216"/>
                  <a:pt x="6389479" y="27432"/>
                </a:cubicBezTo>
                <a:cubicBezTo>
                  <a:pt x="6168701" y="40648"/>
                  <a:pt x="6151395" y="32615"/>
                  <a:pt x="6002238" y="27432"/>
                </a:cubicBezTo>
                <a:cubicBezTo>
                  <a:pt x="5853081" y="22249"/>
                  <a:pt x="5856317" y="39340"/>
                  <a:pt x="5755205" y="27432"/>
                </a:cubicBezTo>
                <a:cubicBezTo>
                  <a:pt x="5654093" y="15524"/>
                  <a:pt x="5549997" y="39473"/>
                  <a:pt x="5367963" y="27432"/>
                </a:cubicBezTo>
                <a:cubicBezTo>
                  <a:pt x="5185929" y="15391"/>
                  <a:pt x="5103071" y="25961"/>
                  <a:pt x="4840514" y="27432"/>
                </a:cubicBezTo>
                <a:cubicBezTo>
                  <a:pt x="4577957" y="28903"/>
                  <a:pt x="4454042" y="24447"/>
                  <a:pt x="4172857" y="27432"/>
                </a:cubicBezTo>
                <a:cubicBezTo>
                  <a:pt x="3891672" y="30417"/>
                  <a:pt x="3943421" y="43963"/>
                  <a:pt x="3785616" y="27432"/>
                </a:cubicBezTo>
                <a:cubicBezTo>
                  <a:pt x="3627811" y="10901"/>
                  <a:pt x="3260490" y="33285"/>
                  <a:pt x="2837543" y="27432"/>
                </a:cubicBezTo>
                <a:cubicBezTo>
                  <a:pt x="2414596" y="21579"/>
                  <a:pt x="2332444" y="-156"/>
                  <a:pt x="2169886" y="27432"/>
                </a:cubicBezTo>
                <a:cubicBezTo>
                  <a:pt x="2007328" y="55020"/>
                  <a:pt x="1512031" y="32148"/>
                  <a:pt x="1221813" y="27432"/>
                </a:cubicBezTo>
                <a:cubicBezTo>
                  <a:pt x="931595" y="22716"/>
                  <a:pt x="561802" y="34067"/>
                  <a:pt x="0" y="27432"/>
                </a:cubicBezTo>
                <a:cubicBezTo>
                  <a:pt x="-41" y="14871"/>
                  <a:pt x="-815" y="5532"/>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Tree>
    <p:extLst>
      <p:ext uri="{BB962C8B-B14F-4D97-AF65-F5344CB8AC3E}">
        <p14:creationId xmlns:p14="http://schemas.microsoft.com/office/powerpoint/2010/main" val="1677000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Forme libre : Forme 9" descr="Tag=AccentColor&#10;Flavor=Light&#10;Target=Fill">
            <a:extLst>
              <a:ext uri="{FF2B5EF4-FFF2-40B4-BE49-F238E27FC236}">
                <a16:creationId xmlns:a16="http://schemas.microsoft.com/office/drawing/2014/main" id="{527D753D-3426-457C-9082-B92894509EC0}"/>
              </a:ext>
            </a:extLst>
          </p:cNvPr>
          <p:cNvSpPr/>
          <p:nvPr/>
        </p:nvSpPr>
        <p:spPr>
          <a:xfrm flipH="1">
            <a:off x="2"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fr-FR" sz="1350" noProof="0"/>
          </a:p>
        </p:txBody>
      </p:sp>
      <p:sp>
        <p:nvSpPr>
          <p:cNvPr id="2" name="Titre 1">
            <a:extLst>
              <a:ext uri="{FF2B5EF4-FFF2-40B4-BE49-F238E27FC236}">
                <a16:creationId xmlns:a16="http://schemas.microsoft.com/office/drawing/2014/main" id="{164D2B94-0682-4185-BCE3-89AF214A4FA8}"/>
              </a:ext>
            </a:extLst>
          </p:cNvPr>
          <p:cNvSpPr>
            <a:spLocks noGrp="1"/>
          </p:cNvSpPr>
          <p:nvPr>
            <p:ph type="title"/>
          </p:nvPr>
        </p:nvSpPr>
        <p:spPr>
          <a:xfrm>
            <a:off x="839788" y="365127"/>
            <a:ext cx="10515600" cy="1325563"/>
          </a:xfrm>
        </p:spPr>
        <p:txBody>
          <a:bodyPr rtlCol="0">
            <a:normAutofit/>
          </a:bodyPr>
          <a:lstStyle>
            <a:lvl1pPr>
              <a:defRPr sz="3000"/>
            </a:lvl1pPr>
          </a:lstStyle>
          <a:p>
            <a:pPr rtl="0"/>
            <a:r>
              <a:rPr lang="fr-FR" noProof="0"/>
              <a:t>Modifiez le style du titre</a:t>
            </a:r>
          </a:p>
        </p:txBody>
      </p:sp>
      <p:sp>
        <p:nvSpPr>
          <p:cNvPr id="3" name="Espace réservé du texte 2">
            <a:extLst>
              <a:ext uri="{FF2B5EF4-FFF2-40B4-BE49-F238E27FC236}">
                <a16:creationId xmlns:a16="http://schemas.microsoft.com/office/drawing/2014/main" id="{8D65C47E-B85E-4B3E-A669-DEEC7F5DF2FB}"/>
              </a:ext>
            </a:extLst>
          </p:cNvPr>
          <p:cNvSpPr>
            <a:spLocks noGrp="1"/>
          </p:cNvSpPr>
          <p:nvPr>
            <p:ph type="body" idx="1" hasCustomPrompt="1"/>
          </p:nvPr>
        </p:nvSpPr>
        <p:spPr>
          <a:xfrm>
            <a:off x="839788" y="2011680"/>
            <a:ext cx="4937760" cy="950976"/>
          </a:xfrm>
        </p:spPr>
        <p:txBody>
          <a:bodyPr rtlCol="0" anchor="b">
            <a:norm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fr-FR" noProof="0"/>
              <a:t>Modifiez les styles du texte du masque</a:t>
            </a:r>
          </a:p>
        </p:txBody>
      </p:sp>
      <p:sp>
        <p:nvSpPr>
          <p:cNvPr id="4" name="Espace réservé du contenu 3">
            <a:extLst>
              <a:ext uri="{FF2B5EF4-FFF2-40B4-BE49-F238E27FC236}">
                <a16:creationId xmlns:a16="http://schemas.microsoft.com/office/drawing/2014/main" id="{E324517F-FE8C-49AD-9A52-0F4301052699}"/>
              </a:ext>
            </a:extLst>
          </p:cNvPr>
          <p:cNvSpPr>
            <a:spLocks noGrp="1"/>
          </p:cNvSpPr>
          <p:nvPr>
            <p:ph sz="half" idx="2" hasCustomPrompt="1"/>
          </p:nvPr>
        </p:nvSpPr>
        <p:spPr>
          <a:xfrm>
            <a:off x="839788" y="3127248"/>
            <a:ext cx="4937760" cy="3063240"/>
          </a:xfrm>
        </p:spPr>
        <p:txBody>
          <a:bodyPr rtlCol="0">
            <a:normAutofit/>
          </a:bodyPr>
          <a:lstStyle>
            <a:lvl1pPr>
              <a:defRPr sz="1350"/>
            </a:lvl1pPr>
            <a:lvl2pPr>
              <a:defRPr sz="1350"/>
            </a:lvl2pPr>
            <a:lvl3pPr>
              <a:defRPr sz="1350"/>
            </a:lvl3pPr>
            <a:lvl4pPr>
              <a:defRPr sz="1350"/>
            </a:lvl4pPr>
            <a:lvl5pPr>
              <a:defRPr sz="135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id="{C80C73EC-7117-4DC2-9075-14102F2E282B}"/>
              </a:ext>
            </a:extLst>
          </p:cNvPr>
          <p:cNvSpPr>
            <a:spLocks noGrp="1"/>
          </p:cNvSpPr>
          <p:nvPr>
            <p:ph type="body" sz="quarter" idx="3" hasCustomPrompt="1"/>
          </p:nvPr>
        </p:nvSpPr>
        <p:spPr>
          <a:xfrm>
            <a:off x="6419088" y="2011680"/>
            <a:ext cx="4937760" cy="950976"/>
          </a:xfrm>
        </p:spPr>
        <p:txBody>
          <a:bodyPr rtlCol="0" anchor="b">
            <a:norm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fr-FR" noProof="0"/>
              <a:t>Modifiez les styles du texte du masque</a:t>
            </a:r>
          </a:p>
        </p:txBody>
      </p:sp>
      <p:sp>
        <p:nvSpPr>
          <p:cNvPr id="6" name="Espace réservé du contenu 5">
            <a:extLst>
              <a:ext uri="{FF2B5EF4-FFF2-40B4-BE49-F238E27FC236}">
                <a16:creationId xmlns:a16="http://schemas.microsoft.com/office/drawing/2014/main" id="{7DD9A323-865B-4177-8F98-9BA304E022E0}"/>
              </a:ext>
            </a:extLst>
          </p:cNvPr>
          <p:cNvSpPr>
            <a:spLocks noGrp="1"/>
          </p:cNvSpPr>
          <p:nvPr>
            <p:ph sz="quarter" idx="4" hasCustomPrompt="1"/>
          </p:nvPr>
        </p:nvSpPr>
        <p:spPr>
          <a:xfrm>
            <a:off x="6419088" y="3127248"/>
            <a:ext cx="4937760" cy="3063240"/>
          </a:xfrm>
        </p:spPr>
        <p:txBody>
          <a:bodyPr rtlCol="0">
            <a:normAutofit/>
          </a:bodyPr>
          <a:lstStyle>
            <a:lvl1pPr>
              <a:defRPr sz="1350"/>
            </a:lvl1pPr>
            <a:lvl2pPr>
              <a:defRPr sz="1350"/>
            </a:lvl2pPr>
            <a:lvl3pPr>
              <a:defRPr sz="1350"/>
            </a:lvl3pPr>
            <a:lvl4pPr>
              <a:defRPr sz="1350"/>
            </a:lvl4pPr>
            <a:lvl5pPr>
              <a:defRPr sz="135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e la date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pPr rtl="0"/>
            <a:r>
              <a:rPr lang="fr-FR" noProof="0"/>
              <a:t>03/09/20XX</a:t>
            </a:r>
          </a:p>
        </p:txBody>
      </p:sp>
      <p:sp>
        <p:nvSpPr>
          <p:cNvPr id="8" name="Espace réservé du pied de page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pPr rtl="0"/>
            <a:r>
              <a:rPr lang="fr-FR" noProof="0"/>
              <a:t>Titre de la présentation</a:t>
            </a:r>
          </a:p>
        </p:txBody>
      </p:sp>
      <p:sp>
        <p:nvSpPr>
          <p:cNvPr id="9" name="Espace réservé du numéro de diapositive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p>
            <a:pPr rtl="0"/>
            <a:fld id="{B9713C8C-8E70-45D5-AE59-23E60168254E}" type="slidenum">
              <a:rPr lang="fr-FR" noProof="0" smtClean="0"/>
              <a:t>‹N°›</a:t>
            </a:fld>
            <a:endParaRPr lang="fr-FR" noProof="0"/>
          </a:p>
        </p:txBody>
      </p:sp>
    </p:spTree>
    <p:extLst>
      <p:ext uri="{BB962C8B-B14F-4D97-AF65-F5344CB8AC3E}">
        <p14:creationId xmlns:p14="http://schemas.microsoft.com/office/powerpoint/2010/main" val="2450969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lonne de comparaison 3">
    <p:spTree>
      <p:nvGrpSpPr>
        <p:cNvPr id="1" name=""/>
        <p:cNvGrpSpPr/>
        <p:nvPr/>
      </p:nvGrpSpPr>
      <p:grpSpPr>
        <a:xfrm>
          <a:off x="0" y="0"/>
          <a:ext cx="0" cy="0"/>
          <a:chOff x="0" y="0"/>
          <a:chExt cx="0" cy="0"/>
        </a:xfrm>
      </p:grpSpPr>
      <p:sp>
        <p:nvSpPr>
          <p:cNvPr id="10" name="Forme libre : Forme 9" descr="Tag=AccentColor&#10;Flavor=Light&#10;Target=Fill">
            <a:extLst>
              <a:ext uri="{FF2B5EF4-FFF2-40B4-BE49-F238E27FC236}">
                <a16:creationId xmlns:a16="http://schemas.microsoft.com/office/drawing/2014/main" id="{527D753D-3426-457C-9082-B92894509EC0}"/>
              </a:ext>
            </a:extLst>
          </p:cNvPr>
          <p:cNvSpPr/>
          <p:nvPr/>
        </p:nvSpPr>
        <p:spPr>
          <a:xfrm flipH="1">
            <a:off x="2"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fr-FR" sz="1350" noProof="0"/>
          </a:p>
        </p:txBody>
      </p:sp>
      <p:sp>
        <p:nvSpPr>
          <p:cNvPr id="2" name="Titre 1">
            <a:extLst>
              <a:ext uri="{FF2B5EF4-FFF2-40B4-BE49-F238E27FC236}">
                <a16:creationId xmlns:a16="http://schemas.microsoft.com/office/drawing/2014/main" id="{164D2B94-0682-4185-BCE3-89AF214A4FA8}"/>
              </a:ext>
            </a:extLst>
          </p:cNvPr>
          <p:cNvSpPr>
            <a:spLocks noGrp="1"/>
          </p:cNvSpPr>
          <p:nvPr>
            <p:ph type="title"/>
          </p:nvPr>
        </p:nvSpPr>
        <p:spPr>
          <a:xfrm>
            <a:off x="839788" y="365127"/>
            <a:ext cx="10515600" cy="1325563"/>
          </a:xfrm>
        </p:spPr>
        <p:txBody>
          <a:bodyPr rtlCol="0">
            <a:normAutofit/>
          </a:bodyPr>
          <a:lstStyle>
            <a:lvl1pPr>
              <a:defRPr sz="3000"/>
            </a:lvl1pPr>
          </a:lstStyle>
          <a:p>
            <a:pPr rtl="0"/>
            <a:r>
              <a:rPr lang="fr-FR" noProof="0"/>
              <a:t>Modifiez le style du titre</a:t>
            </a:r>
          </a:p>
        </p:txBody>
      </p:sp>
      <p:sp>
        <p:nvSpPr>
          <p:cNvPr id="3" name="Espace réservé du texte 2">
            <a:extLst>
              <a:ext uri="{FF2B5EF4-FFF2-40B4-BE49-F238E27FC236}">
                <a16:creationId xmlns:a16="http://schemas.microsoft.com/office/drawing/2014/main" id="{8D65C47E-B85E-4B3E-A669-DEEC7F5DF2FB}"/>
              </a:ext>
            </a:extLst>
          </p:cNvPr>
          <p:cNvSpPr>
            <a:spLocks noGrp="1"/>
          </p:cNvSpPr>
          <p:nvPr>
            <p:ph type="body" idx="1" hasCustomPrompt="1"/>
          </p:nvPr>
        </p:nvSpPr>
        <p:spPr>
          <a:xfrm>
            <a:off x="839788" y="2011680"/>
            <a:ext cx="3108960" cy="950976"/>
          </a:xfrm>
        </p:spPr>
        <p:txBody>
          <a:bodyPr rtlCol="0" anchor="b">
            <a:norm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fr-FR" noProof="0"/>
              <a:t>Modifiez les styles du texte du masque</a:t>
            </a:r>
          </a:p>
        </p:txBody>
      </p:sp>
      <p:sp>
        <p:nvSpPr>
          <p:cNvPr id="4" name="Espace réservé du contenu 3">
            <a:extLst>
              <a:ext uri="{FF2B5EF4-FFF2-40B4-BE49-F238E27FC236}">
                <a16:creationId xmlns:a16="http://schemas.microsoft.com/office/drawing/2014/main" id="{E324517F-FE8C-49AD-9A52-0F4301052699}"/>
              </a:ext>
            </a:extLst>
          </p:cNvPr>
          <p:cNvSpPr>
            <a:spLocks noGrp="1"/>
          </p:cNvSpPr>
          <p:nvPr>
            <p:ph sz="half" idx="2" hasCustomPrompt="1"/>
          </p:nvPr>
        </p:nvSpPr>
        <p:spPr>
          <a:xfrm>
            <a:off x="839788" y="3127248"/>
            <a:ext cx="3108960" cy="3063240"/>
          </a:xfrm>
        </p:spPr>
        <p:txBody>
          <a:bodyPr rtlCol="0">
            <a:normAutofit/>
          </a:bodyPr>
          <a:lstStyle>
            <a:lvl1pPr>
              <a:defRPr sz="1350"/>
            </a:lvl1pPr>
            <a:lvl2pPr>
              <a:defRPr sz="1350"/>
            </a:lvl2pPr>
            <a:lvl3pPr>
              <a:defRPr sz="1350"/>
            </a:lvl3pPr>
            <a:lvl4pPr>
              <a:defRPr sz="1350"/>
            </a:lvl4pPr>
            <a:lvl5pPr>
              <a:defRPr sz="135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id="{C80C73EC-7117-4DC2-9075-14102F2E282B}"/>
              </a:ext>
            </a:extLst>
          </p:cNvPr>
          <p:cNvSpPr>
            <a:spLocks noGrp="1"/>
          </p:cNvSpPr>
          <p:nvPr>
            <p:ph type="body" sz="quarter" idx="3" hasCustomPrompt="1"/>
          </p:nvPr>
        </p:nvSpPr>
        <p:spPr>
          <a:xfrm>
            <a:off x="4541520" y="2011680"/>
            <a:ext cx="3108960" cy="950976"/>
          </a:xfrm>
        </p:spPr>
        <p:txBody>
          <a:bodyPr rtlCol="0" anchor="b">
            <a:norm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fr-FR" noProof="0"/>
              <a:t>Modifiez les styles du texte du masque</a:t>
            </a:r>
          </a:p>
        </p:txBody>
      </p:sp>
      <p:sp>
        <p:nvSpPr>
          <p:cNvPr id="6" name="Espace réservé du contenu 5">
            <a:extLst>
              <a:ext uri="{FF2B5EF4-FFF2-40B4-BE49-F238E27FC236}">
                <a16:creationId xmlns:a16="http://schemas.microsoft.com/office/drawing/2014/main" id="{7DD9A323-865B-4177-8F98-9BA304E022E0}"/>
              </a:ext>
            </a:extLst>
          </p:cNvPr>
          <p:cNvSpPr>
            <a:spLocks noGrp="1"/>
          </p:cNvSpPr>
          <p:nvPr>
            <p:ph sz="quarter" idx="4" hasCustomPrompt="1"/>
          </p:nvPr>
        </p:nvSpPr>
        <p:spPr>
          <a:xfrm>
            <a:off x="4541520" y="3127248"/>
            <a:ext cx="3108960" cy="3063240"/>
          </a:xfrm>
        </p:spPr>
        <p:txBody>
          <a:bodyPr rtlCol="0">
            <a:normAutofit/>
          </a:bodyPr>
          <a:lstStyle>
            <a:lvl1pPr>
              <a:defRPr sz="1350"/>
            </a:lvl1pPr>
            <a:lvl2pPr>
              <a:defRPr sz="1350"/>
            </a:lvl2pPr>
            <a:lvl3pPr>
              <a:defRPr sz="1350"/>
            </a:lvl3pPr>
            <a:lvl4pPr>
              <a:defRPr sz="1350"/>
            </a:lvl4pPr>
            <a:lvl5pPr>
              <a:defRPr sz="135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e la date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pPr rtl="0"/>
            <a:r>
              <a:rPr lang="fr-FR" noProof="0"/>
              <a:t>03/09/20XX</a:t>
            </a:r>
          </a:p>
        </p:txBody>
      </p:sp>
      <p:sp>
        <p:nvSpPr>
          <p:cNvPr id="8" name="Espace réservé du pied de page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pPr rtl="0"/>
            <a:r>
              <a:rPr lang="fr-FR" noProof="0"/>
              <a:t>Titre de la présentation</a:t>
            </a:r>
          </a:p>
        </p:txBody>
      </p:sp>
      <p:sp>
        <p:nvSpPr>
          <p:cNvPr id="9" name="Espace réservé du numéro de diapositive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p>
            <a:pPr rtl="0"/>
            <a:fld id="{B9713C8C-8E70-45D5-AE59-23E60168254E}" type="slidenum">
              <a:rPr lang="fr-FR" noProof="0" smtClean="0"/>
              <a:t>‹N°›</a:t>
            </a:fld>
            <a:endParaRPr lang="fr-FR" noProof="0"/>
          </a:p>
        </p:txBody>
      </p:sp>
      <p:sp>
        <p:nvSpPr>
          <p:cNvPr id="11" name="Espace réservé du texte 4">
            <a:extLst>
              <a:ext uri="{FF2B5EF4-FFF2-40B4-BE49-F238E27FC236}">
                <a16:creationId xmlns:a16="http://schemas.microsoft.com/office/drawing/2014/main" id="{B4B72819-870F-4CC8-9DEF-58C3AB4CD685}"/>
              </a:ext>
            </a:extLst>
          </p:cNvPr>
          <p:cNvSpPr>
            <a:spLocks noGrp="1"/>
          </p:cNvSpPr>
          <p:nvPr>
            <p:ph type="body" sz="quarter" idx="13" hasCustomPrompt="1"/>
          </p:nvPr>
        </p:nvSpPr>
        <p:spPr>
          <a:xfrm>
            <a:off x="8243252" y="2011680"/>
            <a:ext cx="3108960" cy="950976"/>
          </a:xfrm>
        </p:spPr>
        <p:txBody>
          <a:bodyPr rtlCol="0" anchor="b">
            <a:norm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fr-FR" noProof="0"/>
              <a:t>Modifiez les styles du texte du masque</a:t>
            </a:r>
          </a:p>
        </p:txBody>
      </p:sp>
      <p:sp>
        <p:nvSpPr>
          <p:cNvPr id="12" name="Espace réservé du contenu 5">
            <a:extLst>
              <a:ext uri="{FF2B5EF4-FFF2-40B4-BE49-F238E27FC236}">
                <a16:creationId xmlns:a16="http://schemas.microsoft.com/office/drawing/2014/main" id="{D7812E9D-BE2A-41F4-AA15-DC0B8C56AE77}"/>
              </a:ext>
            </a:extLst>
          </p:cNvPr>
          <p:cNvSpPr>
            <a:spLocks noGrp="1"/>
          </p:cNvSpPr>
          <p:nvPr>
            <p:ph sz="quarter" idx="14" hasCustomPrompt="1"/>
          </p:nvPr>
        </p:nvSpPr>
        <p:spPr>
          <a:xfrm>
            <a:off x="8243252" y="3127248"/>
            <a:ext cx="3108960" cy="3063240"/>
          </a:xfrm>
        </p:spPr>
        <p:txBody>
          <a:bodyPr rtlCol="0">
            <a:normAutofit/>
          </a:bodyPr>
          <a:lstStyle>
            <a:lvl1pPr>
              <a:defRPr sz="1350"/>
            </a:lvl1pPr>
            <a:lvl2pPr>
              <a:defRPr sz="1350"/>
            </a:lvl2pPr>
            <a:lvl3pPr>
              <a:defRPr sz="1350"/>
            </a:lvl3pPr>
            <a:lvl4pPr>
              <a:defRPr sz="1350"/>
            </a:lvl4pPr>
            <a:lvl5pPr>
              <a:defRPr sz="135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Tree>
    <p:extLst>
      <p:ext uri="{BB962C8B-B14F-4D97-AF65-F5344CB8AC3E}">
        <p14:creationId xmlns:p14="http://schemas.microsoft.com/office/powerpoint/2010/main" val="9803509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re et contenu avec 2 images">
    <p:spTree>
      <p:nvGrpSpPr>
        <p:cNvPr id="1" name=""/>
        <p:cNvGrpSpPr/>
        <p:nvPr/>
      </p:nvGrpSpPr>
      <p:grpSpPr>
        <a:xfrm>
          <a:off x="0" y="0"/>
          <a:ext cx="0" cy="0"/>
          <a:chOff x="0" y="0"/>
          <a:chExt cx="0" cy="0"/>
        </a:xfrm>
      </p:grpSpPr>
      <p:sp>
        <p:nvSpPr>
          <p:cNvPr id="17" name="Espace réservé d’image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rtlCol="0" anchor="ctr">
            <a:noAutofit/>
          </a:bodyPr>
          <a:lstStyle>
            <a:lvl1pPr algn="ctr">
              <a:buNone/>
              <a:defRPr/>
            </a:lvl1pPr>
          </a:lstStyle>
          <a:p>
            <a:pPr rtl="0"/>
            <a:r>
              <a:rPr lang="fr-FR" noProof="0"/>
              <a:t>Cliquez sur l'icône pour ajouter une image</a:t>
            </a:r>
          </a:p>
        </p:txBody>
      </p:sp>
      <p:sp>
        <p:nvSpPr>
          <p:cNvPr id="16" name="Espace réservé d’image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1"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rtlCol="0" anchor="ctr">
            <a:noAutofit/>
          </a:bodyPr>
          <a:lstStyle>
            <a:lvl1pPr algn="ctr">
              <a:buNone/>
              <a:defRPr/>
            </a:lvl1pPr>
          </a:lstStyle>
          <a:p>
            <a:pPr rtl="0"/>
            <a:r>
              <a:rPr lang="fr-FR" noProof="0"/>
              <a:t>Cliquez sur l'icône pour ajouter une image</a:t>
            </a:r>
          </a:p>
        </p:txBody>
      </p:sp>
      <p:sp>
        <p:nvSpPr>
          <p:cNvPr id="2" name="Titre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rtlCol="0" anchor="b">
            <a:normAutofit/>
          </a:bodyPr>
          <a:lstStyle>
            <a:lvl1pPr>
              <a:defRPr sz="300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D19CF97E-0E6E-41E9-B75B-0371E744D1E8}"/>
              </a:ext>
            </a:extLst>
          </p:cNvPr>
          <p:cNvSpPr>
            <a:spLocks noGrp="1"/>
          </p:cNvSpPr>
          <p:nvPr>
            <p:ph idx="1" hasCustomPrompt="1"/>
          </p:nvPr>
        </p:nvSpPr>
        <p:spPr>
          <a:xfrm>
            <a:off x="6739128" y="3127248"/>
            <a:ext cx="4617720" cy="3054096"/>
          </a:xfrm>
        </p:spPr>
        <p:txBody>
          <a:bodyPr rtlCol="0"/>
          <a:lstStyle>
            <a:lvl1pPr marL="0" indent="0">
              <a:buNone/>
              <a:defRPr sz="1350"/>
            </a:lvl1pPr>
            <a:lvl2pPr marL="171450">
              <a:defRPr sz="1350"/>
            </a:lvl2pPr>
            <a:lvl3pPr marL="342900">
              <a:defRPr sz="1350"/>
            </a:lvl3pPr>
            <a:lvl4pPr marL="514350">
              <a:defRPr sz="1350"/>
            </a:lvl4pPr>
            <a:lvl5pPr>
              <a:defRPr sz="135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p:txBody>
      </p:sp>
      <p:sp>
        <p:nvSpPr>
          <p:cNvPr id="5" name="Espace réservé du pied de page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2"/>
            <a:ext cx="4114800" cy="365125"/>
          </a:xfrm>
        </p:spPr>
        <p:txBody>
          <a:bodyPr rtlCol="0"/>
          <a:lstStyle>
            <a:lvl1pPr algn="l">
              <a:defRPr/>
            </a:lvl1pPr>
          </a:lstStyle>
          <a:p>
            <a:pPr algn="l" rtl="0"/>
            <a:r>
              <a:rPr lang="fr-FR" noProof="0"/>
              <a:t>Titre de la présentation</a:t>
            </a:r>
          </a:p>
        </p:txBody>
      </p:sp>
      <p:sp>
        <p:nvSpPr>
          <p:cNvPr id="6" name="Espace réservé du numéro de diapositive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pPr rtl="0"/>
            <a:fld id="{B9713C8C-8E70-45D5-AE59-23E60168254E}" type="slidenum">
              <a:rPr lang="fr-FR" noProof="0" smtClean="0"/>
              <a:t>‹N°›</a:t>
            </a:fld>
            <a:endParaRPr lang="fr-FR" noProof="0"/>
          </a:p>
        </p:txBody>
      </p:sp>
    </p:spTree>
    <p:extLst>
      <p:ext uri="{BB962C8B-B14F-4D97-AF65-F5344CB8AC3E}">
        <p14:creationId xmlns:p14="http://schemas.microsoft.com/office/powerpoint/2010/main" val="3259576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rmeture">
    <p:spTree>
      <p:nvGrpSpPr>
        <p:cNvPr id="1" name=""/>
        <p:cNvGrpSpPr/>
        <p:nvPr/>
      </p:nvGrpSpPr>
      <p:grpSpPr>
        <a:xfrm>
          <a:off x="0" y="0"/>
          <a:ext cx="0" cy="0"/>
          <a:chOff x="0" y="0"/>
          <a:chExt cx="0" cy="0"/>
        </a:xfrm>
      </p:grpSpPr>
      <p:sp>
        <p:nvSpPr>
          <p:cNvPr id="17" name="Espace réservé d’image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9"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rtlCol="0" anchor="ctr">
            <a:noAutofit/>
          </a:bodyPr>
          <a:lstStyle>
            <a:lvl1pPr algn="ctr">
              <a:buNone/>
              <a:defRPr/>
            </a:lvl1pPr>
          </a:lstStyle>
          <a:p>
            <a:pPr rtl="0"/>
            <a:r>
              <a:rPr lang="fr-FR" noProof="0"/>
              <a:t>Cliquez sur l'icône pour ajouter une image</a:t>
            </a:r>
          </a:p>
        </p:txBody>
      </p:sp>
      <p:sp>
        <p:nvSpPr>
          <p:cNvPr id="18" name="Espace réservé d’image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3" y="4323901"/>
            <a:ext cx="7113867"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rtlCol="0" anchor="ctr">
            <a:noAutofit/>
          </a:bodyPr>
          <a:lstStyle>
            <a:lvl1pPr algn="ctr">
              <a:buNone/>
              <a:defRPr/>
            </a:lvl1pPr>
          </a:lstStyle>
          <a:p>
            <a:pPr rtl="0"/>
            <a:r>
              <a:rPr lang="fr-FR" noProof="0"/>
              <a:t>Cliquez sur l'icône pour ajouter une image</a:t>
            </a:r>
          </a:p>
        </p:txBody>
      </p:sp>
      <p:sp>
        <p:nvSpPr>
          <p:cNvPr id="5" name="Titre 4">
            <a:extLst>
              <a:ext uri="{FF2B5EF4-FFF2-40B4-BE49-F238E27FC236}">
                <a16:creationId xmlns:a16="http://schemas.microsoft.com/office/drawing/2014/main" id="{BF79A6B6-B6BD-4F17-8EDF-3CBD83B5A3C4}"/>
              </a:ext>
            </a:extLst>
          </p:cNvPr>
          <p:cNvSpPr>
            <a:spLocks noGrp="1"/>
          </p:cNvSpPr>
          <p:nvPr>
            <p:ph type="title"/>
          </p:nvPr>
        </p:nvSpPr>
        <p:spPr>
          <a:xfrm>
            <a:off x="838200" y="365124"/>
            <a:ext cx="4443984" cy="2139696"/>
          </a:xfrm>
        </p:spPr>
        <p:txBody>
          <a:bodyPr rtlCol="0" anchor="b"/>
          <a:lstStyle>
            <a:lvl1pPr>
              <a:defRPr sz="3000"/>
            </a:lvl1pPr>
          </a:lstStyle>
          <a:p>
            <a:pPr rtl="0"/>
            <a:r>
              <a:rPr lang="fr-FR" noProof="0"/>
              <a:t>Modifiez le style du titre</a:t>
            </a:r>
          </a:p>
        </p:txBody>
      </p:sp>
      <p:sp>
        <p:nvSpPr>
          <p:cNvPr id="7" name="Espace réservé du texte 6">
            <a:extLst>
              <a:ext uri="{FF2B5EF4-FFF2-40B4-BE49-F238E27FC236}">
                <a16:creationId xmlns:a16="http://schemas.microsoft.com/office/drawing/2014/main" id="{AE97A506-D3A6-4ED8-8315-385575046882}"/>
              </a:ext>
            </a:extLst>
          </p:cNvPr>
          <p:cNvSpPr>
            <a:spLocks noGrp="1"/>
          </p:cNvSpPr>
          <p:nvPr>
            <p:ph type="body" sz="quarter" idx="13" hasCustomPrompt="1"/>
          </p:nvPr>
        </p:nvSpPr>
        <p:spPr>
          <a:xfrm>
            <a:off x="838199" y="2898648"/>
            <a:ext cx="4443984" cy="594360"/>
          </a:xfrm>
        </p:spPr>
        <p:txBody>
          <a:bodyPr rtlCol="0"/>
          <a:lstStyle>
            <a:lvl1pPr marL="0" indent="0">
              <a:buNone/>
              <a:defRPr sz="1500"/>
            </a:lvl1pPr>
          </a:lstStyle>
          <a:p>
            <a:pPr lvl="0" rtl="0"/>
            <a:r>
              <a:rPr lang="fr-FR" noProof="0"/>
              <a:t>Modifiez les styles du texte</a:t>
            </a:r>
          </a:p>
        </p:txBody>
      </p:sp>
      <p:sp>
        <p:nvSpPr>
          <p:cNvPr id="8" name="Espace réservé du texte 6">
            <a:extLst>
              <a:ext uri="{FF2B5EF4-FFF2-40B4-BE49-F238E27FC236}">
                <a16:creationId xmlns:a16="http://schemas.microsoft.com/office/drawing/2014/main" id="{D85D9E25-B25F-4DB6-B381-E134A525C7A1}"/>
              </a:ext>
            </a:extLst>
          </p:cNvPr>
          <p:cNvSpPr>
            <a:spLocks noGrp="1"/>
          </p:cNvSpPr>
          <p:nvPr>
            <p:ph type="body" sz="quarter" idx="14" hasCustomPrompt="1"/>
          </p:nvPr>
        </p:nvSpPr>
        <p:spPr>
          <a:xfrm>
            <a:off x="838199" y="3639312"/>
            <a:ext cx="4443984" cy="594360"/>
          </a:xfrm>
        </p:spPr>
        <p:txBody>
          <a:bodyPr rtlCol="0"/>
          <a:lstStyle>
            <a:lvl1pPr marL="0" indent="0">
              <a:buNone/>
              <a:defRPr sz="1500"/>
            </a:lvl1pPr>
          </a:lstStyle>
          <a:p>
            <a:pPr lvl="0" rtl="0"/>
            <a:r>
              <a:rPr lang="fr-FR" noProof="0"/>
              <a:t>Modifiez les styles du texte</a:t>
            </a:r>
          </a:p>
        </p:txBody>
      </p:sp>
      <p:sp>
        <p:nvSpPr>
          <p:cNvPr id="9" name="Espace réservé du texte 6">
            <a:extLst>
              <a:ext uri="{FF2B5EF4-FFF2-40B4-BE49-F238E27FC236}">
                <a16:creationId xmlns:a16="http://schemas.microsoft.com/office/drawing/2014/main" id="{6CE2F152-3B4C-4389-9A9C-82E3C8649A90}"/>
              </a:ext>
            </a:extLst>
          </p:cNvPr>
          <p:cNvSpPr>
            <a:spLocks noGrp="1"/>
          </p:cNvSpPr>
          <p:nvPr>
            <p:ph type="body" sz="quarter" idx="15" hasCustomPrompt="1"/>
          </p:nvPr>
        </p:nvSpPr>
        <p:spPr>
          <a:xfrm>
            <a:off x="838199" y="4389120"/>
            <a:ext cx="4443984" cy="594360"/>
          </a:xfrm>
        </p:spPr>
        <p:txBody>
          <a:bodyPr rtlCol="0"/>
          <a:lstStyle>
            <a:lvl1pPr marL="0" indent="0">
              <a:buNone/>
              <a:defRPr sz="1500"/>
            </a:lvl1pPr>
          </a:lstStyle>
          <a:p>
            <a:pPr lvl="0" rtl="0"/>
            <a:r>
              <a:rPr lang="fr-FR" noProof="0"/>
              <a:t>Modifiez les styles du texte</a:t>
            </a:r>
          </a:p>
        </p:txBody>
      </p:sp>
    </p:spTree>
    <p:extLst>
      <p:ext uri="{BB962C8B-B14F-4D97-AF65-F5344CB8AC3E}">
        <p14:creationId xmlns:p14="http://schemas.microsoft.com/office/powerpoint/2010/main" val="581537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7" name="Graphisme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pPr rtl="0"/>
            <a:endParaRPr lang="fr-FR" sz="1350" noProof="0"/>
          </a:p>
        </p:txBody>
      </p:sp>
      <p:sp>
        <p:nvSpPr>
          <p:cNvPr id="2" name="Titre 1">
            <a:extLst>
              <a:ext uri="{FF2B5EF4-FFF2-40B4-BE49-F238E27FC236}">
                <a16:creationId xmlns:a16="http://schemas.microsoft.com/office/drawing/2014/main" id="{64AD5705-B027-4C44-B38A-60296E29EB12}"/>
              </a:ext>
            </a:extLst>
          </p:cNvPr>
          <p:cNvSpPr>
            <a:spLocks noGrp="1"/>
          </p:cNvSpPr>
          <p:nvPr>
            <p:ph type="title"/>
          </p:nvPr>
        </p:nvSpPr>
        <p:spPr>
          <a:xfrm>
            <a:off x="831851" y="1078991"/>
            <a:ext cx="5266944" cy="3136392"/>
          </a:xfrm>
        </p:spPr>
        <p:txBody>
          <a:bodyPr rtlCol="0" anchor="b">
            <a:normAutofit/>
          </a:bodyPr>
          <a:lstStyle>
            <a:lvl1pPr>
              <a:defRPr sz="3600"/>
            </a:lvl1pPr>
          </a:lstStyle>
          <a:p>
            <a:pPr rtl="0"/>
            <a:r>
              <a:rPr lang="fr-FR" noProof="0"/>
              <a:t>Modifiez le style du titre</a:t>
            </a:r>
          </a:p>
        </p:txBody>
      </p:sp>
      <p:sp>
        <p:nvSpPr>
          <p:cNvPr id="3" name="Espace réservé du texte 2">
            <a:extLst>
              <a:ext uri="{FF2B5EF4-FFF2-40B4-BE49-F238E27FC236}">
                <a16:creationId xmlns:a16="http://schemas.microsoft.com/office/drawing/2014/main" id="{BE8BBAC4-9088-44CF-BA2D-B8DD24FB5274}"/>
              </a:ext>
            </a:extLst>
          </p:cNvPr>
          <p:cNvSpPr>
            <a:spLocks noGrp="1"/>
          </p:cNvSpPr>
          <p:nvPr>
            <p:ph type="body" idx="1" hasCustomPrompt="1"/>
          </p:nvPr>
        </p:nvSpPr>
        <p:spPr>
          <a:xfrm>
            <a:off x="831851" y="4279394"/>
            <a:ext cx="5266944" cy="1500187"/>
          </a:xfrm>
        </p:spPr>
        <p:txBody>
          <a:bodyPr rtlCol="0"/>
          <a:lstStyle>
            <a:lvl1pPr marL="0" indent="0">
              <a:buNone/>
              <a:defRPr sz="1800" cap="all"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fr-FR" noProof="0"/>
              <a:t>Modifiez les styles du texte du masque</a:t>
            </a:r>
          </a:p>
        </p:txBody>
      </p:sp>
      <p:sp>
        <p:nvSpPr>
          <p:cNvPr id="4" name="Espace réservé de la date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pPr rtl="0"/>
            <a:r>
              <a:rPr lang="fr-FR" noProof="0"/>
              <a:t>03/09/20XX</a:t>
            </a:r>
          </a:p>
        </p:txBody>
      </p:sp>
      <p:sp>
        <p:nvSpPr>
          <p:cNvPr id="5" name="Espace réservé du pied de page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pPr rtl="0"/>
            <a:r>
              <a:rPr lang="fr-FR" noProof="0"/>
              <a:t>Titre de la présentation</a:t>
            </a:r>
          </a:p>
        </p:txBody>
      </p:sp>
      <p:sp>
        <p:nvSpPr>
          <p:cNvPr id="6" name="Espace réservé du numéro de diapositive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pPr rtl="0"/>
            <a:fld id="{B9713C8C-8E70-45D5-AE59-23E60168254E}" type="slidenum">
              <a:rPr lang="fr-FR" noProof="0" smtClean="0"/>
              <a:t>‹N°›</a:t>
            </a:fld>
            <a:endParaRPr lang="fr-FR" noProof="0"/>
          </a:p>
        </p:txBody>
      </p:sp>
    </p:spTree>
    <p:extLst>
      <p:ext uri="{BB962C8B-B14F-4D97-AF65-F5344CB8AC3E}">
        <p14:creationId xmlns:p14="http://schemas.microsoft.com/office/powerpoint/2010/main" val="13825265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pPr rtl="0"/>
            <a:r>
              <a:rPr lang="fr-FR" noProof="0"/>
              <a:t>03/09/20XX</a:t>
            </a:r>
          </a:p>
        </p:txBody>
      </p:sp>
      <p:sp>
        <p:nvSpPr>
          <p:cNvPr id="3" name="Espace réservé du pied de page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pPr rtl="0"/>
            <a:r>
              <a:rPr lang="fr-FR" noProof="0"/>
              <a:t>Titre de la présentation</a:t>
            </a:r>
          </a:p>
        </p:txBody>
      </p:sp>
      <p:sp>
        <p:nvSpPr>
          <p:cNvPr id="4" name="Espace réservé du numéro de diapositive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pPr rtl="0"/>
            <a:fld id="{B9713C8C-8E70-45D5-AE59-23E60168254E}" type="slidenum">
              <a:rPr lang="fr-FR" noProof="0" smtClean="0"/>
              <a:t>‹N°›</a:t>
            </a:fld>
            <a:endParaRPr lang="fr-FR" noProof="0"/>
          </a:p>
        </p:txBody>
      </p:sp>
    </p:spTree>
    <p:extLst>
      <p:ext uri="{BB962C8B-B14F-4D97-AF65-F5344CB8AC3E}">
        <p14:creationId xmlns:p14="http://schemas.microsoft.com/office/powerpoint/2010/main" val="1938018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Forme libre : Form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pPr rtl="0"/>
            <a:endParaRPr lang="fr-FR" sz="1350" noProof="0">
              <a:solidFill>
                <a:schemeClr val="tx1"/>
              </a:solidFill>
            </a:endParaRPr>
          </a:p>
        </p:txBody>
      </p:sp>
      <p:sp>
        <p:nvSpPr>
          <p:cNvPr id="2" name="Titr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rtlCol="0" anchor="b"/>
          <a:lstStyle>
            <a:lvl1pPr>
              <a:defRPr sz="240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BF2FFC98-62A0-445A-BEDA-785BE925A1D8}"/>
              </a:ext>
            </a:extLst>
          </p:cNvPr>
          <p:cNvSpPr>
            <a:spLocks noGrp="1"/>
          </p:cNvSpPr>
          <p:nvPr>
            <p:ph idx="1" hasCustomPrompt="1"/>
          </p:nvPr>
        </p:nvSpPr>
        <p:spPr>
          <a:xfrm>
            <a:off x="7059168" y="640080"/>
            <a:ext cx="4489704" cy="5596128"/>
          </a:xfrm>
        </p:spPr>
        <p:txBody>
          <a:bodyPr rtlCol="0" anchor="ctr"/>
          <a:lstStyle>
            <a:lvl1pPr>
              <a:defRPr sz="2400">
                <a:solidFill>
                  <a:schemeClr val="tx1"/>
                </a:solidFill>
              </a:defRPr>
            </a:lvl1pPr>
            <a:lvl2pPr>
              <a:defRPr sz="2100">
                <a:solidFill>
                  <a:schemeClr val="tx1"/>
                </a:solidFill>
              </a:defRPr>
            </a:lvl2pPr>
            <a:lvl3pPr>
              <a:defRPr sz="1800">
                <a:solidFill>
                  <a:schemeClr val="tx1"/>
                </a:solidFill>
              </a:defRPr>
            </a:lvl3pPr>
            <a:lvl4pPr>
              <a:defRPr sz="1500">
                <a:solidFill>
                  <a:schemeClr val="tx1"/>
                </a:solidFill>
              </a:defRPr>
            </a:lvl4pPr>
            <a:lvl5pPr>
              <a:defRPr sz="1500">
                <a:solidFill>
                  <a:schemeClr val="tx1"/>
                </a:solidFill>
              </a:defRPr>
            </a:lvl5pPr>
            <a:lvl6pPr>
              <a:defRPr sz="1500"/>
            </a:lvl6pPr>
            <a:lvl7pPr>
              <a:defRPr sz="1500"/>
            </a:lvl7pPr>
            <a:lvl8pPr>
              <a:defRPr sz="1500"/>
            </a:lvl8pPr>
            <a:lvl9pPr>
              <a:defRPr sz="15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texte 3">
            <a:extLst>
              <a:ext uri="{FF2B5EF4-FFF2-40B4-BE49-F238E27FC236}">
                <a16:creationId xmlns:a16="http://schemas.microsoft.com/office/drawing/2014/main" id="{DB4D7827-8489-4EE4-88EE-16685FE6DE8A}"/>
              </a:ext>
            </a:extLst>
          </p:cNvPr>
          <p:cNvSpPr>
            <a:spLocks noGrp="1"/>
          </p:cNvSpPr>
          <p:nvPr>
            <p:ph type="body" sz="half" idx="2" hasCustomPrompt="1"/>
          </p:nvPr>
        </p:nvSpPr>
        <p:spPr>
          <a:xfrm>
            <a:off x="839788" y="3776472"/>
            <a:ext cx="3886200" cy="2468880"/>
          </a:xfrm>
        </p:spPr>
        <p:txBody>
          <a:bodyPr rtlCol="0"/>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fr-FR" noProof="0"/>
              <a:t>Modifiez les styles du texte du masque</a:t>
            </a:r>
          </a:p>
        </p:txBody>
      </p:sp>
      <p:sp>
        <p:nvSpPr>
          <p:cNvPr id="5" name="Espace réservé de la date 4">
            <a:extLst>
              <a:ext uri="{FF2B5EF4-FFF2-40B4-BE49-F238E27FC236}">
                <a16:creationId xmlns:a16="http://schemas.microsoft.com/office/drawing/2014/main" id="{8C33534F-EA91-4A50-B0F6-10D689E458EF}"/>
              </a:ext>
            </a:extLst>
          </p:cNvPr>
          <p:cNvSpPr>
            <a:spLocks noGrp="1"/>
          </p:cNvSpPr>
          <p:nvPr>
            <p:ph type="dt" sz="half" idx="10"/>
          </p:nvPr>
        </p:nvSpPr>
        <p:spPr/>
        <p:txBody>
          <a:bodyPr rtlCol="0"/>
          <a:lstStyle/>
          <a:p>
            <a:pPr rtl="0"/>
            <a:r>
              <a:rPr lang="fr-FR" noProof="0"/>
              <a:t>03/09/20XX</a:t>
            </a:r>
          </a:p>
        </p:txBody>
      </p:sp>
      <p:sp>
        <p:nvSpPr>
          <p:cNvPr id="6" name="Espace réservé du pied de page 5">
            <a:extLst>
              <a:ext uri="{FF2B5EF4-FFF2-40B4-BE49-F238E27FC236}">
                <a16:creationId xmlns:a16="http://schemas.microsoft.com/office/drawing/2014/main" id="{6C20F3F7-8B4B-4015-AA9C-109D05B2F146}"/>
              </a:ext>
            </a:extLst>
          </p:cNvPr>
          <p:cNvSpPr>
            <a:spLocks noGrp="1"/>
          </p:cNvSpPr>
          <p:nvPr>
            <p:ph type="ftr" sz="quarter" idx="11"/>
          </p:nvPr>
        </p:nvSpPr>
        <p:spPr/>
        <p:txBody>
          <a:bodyPr rtlCol="0"/>
          <a:lstStyle>
            <a:lvl1pPr algn="l">
              <a:defRPr/>
            </a:lvl1pPr>
          </a:lstStyle>
          <a:p>
            <a:pPr rtl="0"/>
            <a:r>
              <a:rPr lang="fr-FR" noProof="0"/>
              <a:t>Titre de la présentation</a:t>
            </a:r>
          </a:p>
        </p:txBody>
      </p:sp>
      <p:sp>
        <p:nvSpPr>
          <p:cNvPr id="7" name="Espace réservé du numéro de diapositive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rtlCol="0"/>
          <a:lstStyle/>
          <a:p>
            <a:pPr rtl="0"/>
            <a:fld id="{B9713C8C-8E70-45D5-AE59-23E60168254E}" type="slidenum">
              <a:rPr lang="fr-FR" noProof="0" smtClean="0"/>
              <a:t>‹N°›</a:t>
            </a:fld>
            <a:endParaRPr lang="fr-FR" noProof="0"/>
          </a:p>
        </p:txBody>
      </p:sp>
    </p:spTree>
    <p:extLst>
      <p:ext uri="{BB962C8B-B14F-4D97-AF65-F5344CB8AC3E}">
        <p14:creationId xmlns:p14="http://schemas.microsoft.com/office/powerpoint/2010/main" val="4428833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8" name="Graphisme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6"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fr-FR" sz="1350" noProof="0"/>
          </a:p>
        </p:txBody>
      </p:sp>
      <p:sp>
        <p:nvSpPr>
          <p:cNvPr id="2" name="Titr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rtlCol="0" anchor="b"/>
          <a:lstStyle>
            <a:lvl1pPr algn="ctr">
              <a:defRPr sz="2400">
                <a:solidFill>
                  <a:schemeClr val="bg1"/>
                </a:solidFill>
              </a:defRPr>
            </a:lvl1pPr>
          </a:lstStyle>
          <a:p>
            <a:pPr rtl="0"/>
            <a:r>
              <a:rPr lang="fr-FR" noProof="0"/>
              <a:t>Modifiez le style du titre</a:t>
            </a:r>
          </a:p>
        </p:txBody>
      </p:sp>
      <p:sp>
        <p:nvSpPr>
          <p:cNvPr id="3" name="Espace réservé d’image 2">
            <a:extLst>
              <a:ext uri="{FF2B5EF4-FFF2-40B4-BE49-F238E27FC236}">
                <a16:creationId xmlns:a16="http://schemas.microsoft.com/office/drawing/2014/main" id="{9CD9D1F5-05CC-48F3-A314-315EF1703043}"/>
              </a:ext>
            </a:extLst>
          </p:cNvPr>
          <p:cNvSpPr>
            <a:spLocks noGrp="1"/>
          </p:cNvSpPr>
          <p:nvPr>
            <p:ph type="pic" idx="1" hasCustomPrompt="1"/>
          </p:nvPr>
        </p:nvSpPr>
        <p:spPr>
          <a:xfrm>
            <a:off x="6711696" y="640079"/>
            <a:ext cx="4837176" cy="5568696"/>
          </a:xfrm>
        </p:spPr>
        <p:txBody>
          <a:bodyPr rtlCol="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rtl="0"/>
            <a:r>
              <a:rPr lang="fr-FR" noProof="0"/>
              <a:t>Cliquez sur l’icône pour ajouter une image</a:t>
            </a:r>
          </a:p>
        </p:txBody>
      </p:sp>
      <p:sp>
        <p:nvSpPr>
          <p:cNvPr id="4" name="Espace réservé du texte 3">
            <a:extLst>
              <a:ext uri="{FF2B5EF4-FFF2-40B4-BE49-F238E27FC236}">
                <a16:creationId xmlns:a16="http://schemas.microsoft.com/office/drawing/2014/main" id="{211807DE-1178-4BBB-89D8-9046239C2DE9}"/>
              </a:ext>
            </a:extLst>
          </p:cNvPr>
          <p:cNvSpPr>
            <a:spLocks noGrp="1"/>
          </p:cNvSpPr>
          <p:nvPr>
            <p:ph type="body" sz="half" idx="2" hasCustomPrompt="1"/>
          </p:nvPr>
        </p:nvSpPr>
        <p:spPr>
          <a:xfrm>
            <a:off x="1655064" y="4087368"/>
            <a:ext cx="3319272" cy="649224"/>
          </a:xfrm>
        </p:spPr>
        <p:txBody>
          <a:bodyPr rtlCol="0">
            <a:noAutofit/>
          </a:bodyPr>
          <a:lstStyle>
            <a:lvl1pPr marL="0" indent="0" algn="ctr">
              <a:buNone/>
              <a:defRPr sz="1500" cap="all"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fr-FR" noProof="0"/>
              <a:t>Modifiez les styles du texte du masque</a:t>
            </a:r>
          </a:p>
        </p:txBody>
      </p:sp>
      <p:sp>
        <p:nvSpPr>
          <p:cNvPr id="5" name="Espace réservé de la date 4">
            <a:extLst>
              <a:ext uri="{FF2B5EF4-FFF2-40B4-BE49-F238E27FC236}">
                <a16:creationId xmlns:a16="http://schemas.microsoft.com/office/drawing/2014/main" id="{3D48EA59-A1BC-48B7-9495-6D5C6035B14B}"/>
              </a:ext>
            </a:extLst>
          </p:cNvPr>
          <p:cNvSpPr>
            <a:spLocks noGrp="1"/>
          </p:cNvSpPr>
          <p:nvPr>
            <p:ph type="dt" sz="half" idx="10"/>
          </p:nvPr>
        </p:nvSpPr>
        <p:spPr/>
        <p:txBody>
          <a:bodyPr rtlCol="0"/>
          <a:lstStyle/>
          <a:p>
            <a:pPr rtl="0"/>
            <a:r>
              <a:rPr lang="fr-FR" noProof="0"/>
              <a:t>03/09/20XX</a:t>
            </a:r>
          </a:p>
        </p:txBody>
      </p:sp>
      <p:sp>
        <p:nvSpPr>
          <p:cNvPr id="6" name="Espace réservé du pied de page 5">
            <a:extLst>
              <a:ext uri="{FF2B5EF4-FFF2-40B4-BE49-F238E27FC236}">
                <a16:creationId xmlns:a16="http://schemas.microsoft.com/office/drawing/2014/main" id="{49F85A72-B50F-440E-AAD3-53C099F6D9B6}"/>
              </a:ext>
            </a:extLst>
          </p:cNvPr>
          <p:cNvSpPr>
            <a:spLocks noGrp="1"/>
          </p:cNvSpPr>
          <p:nvPr>
            <p:ph type="ftr" sz="quarter" idx="11"/>
          </p:nvPr>
        </p:nvSpPr>
        <p:spPr/>
        <p:txBody>
          <a:bodyPr rtlCol="0"/>
          <a:lstStyle/>
          <a:p>
            <a:pPr rtl="0"/>
            <a:r>
              <a:rPr lang="fr-FR" noProof="0"/>
              <a:t>Titre de la présentation</a:t>
            </a:r>
          </a:p>
        </p:txBody>
      </p:sp>
      <p:sp>
        <p:nvSpPr>
          <p:cNvPr id="7" name="Espace réservé du numéro de diapositive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rtlCol="0"/>
          <a:lstStyle/>
          <a:p>
            <a:pPr rtl="0"/>
            <a:fld id="{B9713C8C-8E70-45D5-AE59-23E60168254E}" type="slidenum">
              <a:rPr lang="fr-FR" noProof="0" smtClean="0"/>
              <a:t>‹N°›</a:t>
            </a:fld>
            <a:endParaRPr lang="fr-FR" noProof="0"/>
          </a:p>
        </p:txBody>
      </p:sp>
    </p:spTree>
    <p:extLst>
      <p:ext uri="{BB962C8B-B14F-4D97-AF65-F5344CB8AC3E}">
        <p14:creationId xmlns:p14="http://schemas.microsoft.com/office/powerpoint/2010/main" val="6402660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re uniquement">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p>
        </p:txBody>
      </p:sp>
      <p:sp>
        <p:nvSpPr>
          <p:cNvPr id="3" name="Espace réservé de la date 2"/>
          <p:cNvSpPr>
            <a:spLocks noGrp="1"/>
          </p:cNvSpPr>
          <p:nvPr>
            <p:ph type="dt" sz="half" idx="10"/>
          </p:nvPr>
        </p:nvSpPr>
        <p:spPr/>
        <p:txBody>
          <a:bodyPr rtlCol="0"/>
          <a:lstStyle/>
          <a:p>
            <a:pPr rtl="0"/>
            <a:fld id="{B44E96A9-3B2B-46DD-AE05-6614109113E1}" type="datetime1">
              <a:rPr lang="fr-FR" noProof="0" smtClean="0"/>
              <a:t>25/10/2020</a:t>
            </a:fld>
            <a:endParaRPr lang="fr-FR" noProof="0"/>
          </a:p>
        </p:txBody>
      </p:sp>
      <p:sp>
        <p:nvSpPr>
          <p:cNvPr id="4" name="Espace réservé du pied de page 3"/>
          <p:cNvSpPr>
            <a:spLocks noGrp="1"/>
          </p:cNvSpPr>
          <p:nvPr>
            <p:ph type="ftr" sz="quarter" idx="11"/>
          </p:nvPr>
        </p:nvSpPr>
        <p:spPr/>
        <p:txBody>
          <a:bodyPr rtlCol="0"/>
          <a:lstStyle/>
          <a:p>
            <a:pPr rtl="0"/>
            <a:r>
              <a:rPr lang="fr-FR" noProof="0"/>
              <a:t>Ajouter un pied de page</a:t>
            </a:r>
          </a:p>
        </p:txBody>
      </p:sp>
      <p:sp>
        <p:nvSpPr>
          <p:cNvPr id="5" name="Espace réservé du numéro de diapositive 4"/>
          <p:cNvSpPr>
            <a:spLocks noGrp="1"/>
          </p:cNvSpPr>
          <p:nvPr>
            <p:ph type="sldNum" sz="quarter" idx="12"/>
          </p:nvPr>
        </p:nvSpPr>
        <p:spPr/>
        <p:txBody>
          <a:bodyPr rtlCol="0"/>
          <a:lstStyle/>
          <a:p>
            <a:pPr rtl="0"/>
            <a:fld id="{062D6987-FB6D-4DB8-81B8-AD0F35E3BB5F}" type="slidenum">
              <a:rPr lang="fr-FR" noProof="0" smtClean="0"/>
              <a:t>‹N°›</a:t>
            </a:fld>
            <a:endParaRPr lang="fr-FR" noProof="0"/>
          </a:p>
        </p:txBody>
      </p:sp>
    </p:spTree>
    <p:extLst>
      <p:ext uri="{BB962C8B-B14F-4D97-AF65-F5344CB8AC3E}">
        <p14:creationId xmlns:p14="http://schemas.microsoft.com/office/powerpoint/2010/main" val="3416222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Disposition photos 3 x 2 Carré">
    <p:spTree>
      <p:nvGrpSpPr>
        <p:cNvPr id="1" name=""/>
        <p:cNvGrpSpPr/>
        <p:nvPr/>
      </p:nvGrpSpPr>
      <p:grpSpPr>
        <a:xfrm>
          <a:off x="0" y="0"/>
          <a:ext cx="0" cy="0"/>
          <a:chOff x="0" y="0"/>
          <a:chExt cx="0" cy="0"/>
        </a:xfrm>
      </p:grpSpPr>
      <p:pic>
        <p:nvPicPr>
          <p:cNvPr id="92" name="Image 91" descr="Lanterne-citrouille">
            <a:extLst>
              <a:ext uri="{FF2B5EF4-FFF2-40B4-BE49-F238E27FC236}">
                <a16:creationId xmlns:a16="http://schemas.microsoft.com/office/drawing/2014/main" id="{ED2325E0-560A-449E-BFF4-A810558FEB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9803" y="2720567"/>
            <a:ext cx="3371380" cy="3639627"/>
          </a:xfrm>
          <a:prstGeom prst="rect">
            <a:avLst/>
          </a:prstGeom>
        </p:spPr>
      </p:pic>
      <p:sp>
        <p:nvSpPr>
          <p:cNvPr id="4" name="Ovale 3" descr="Lumière">
            <a:extLst>
              <a:ext uri="{FF2B5EF4-FFF2-40B4-BE49-F238E27FC236}">
                <a16:creationId xmlns:a16="http://schemas.microsoft.com/office/drawing/2014/main" id="{75856A35-0A65-487A-A527-EA8A417B3122}"/>
              </a:ext>
            </a:extLst>
          </p:cNvPr>
          <p:cNvSpPr/>
          <p:nvPr userDrawn="1"/>
        </p:nvSpPr>
        <p:spPr>
          <a:xfrm>
            <a:off x="2" y="1320480"/>
            <a:ext cx="5733143" cy="5733143"/>
          </a:xfrm>
          <a:prstGeom prst="ellipse">
            <a:avLst/>
          </a:prstGeom>
          <a:gradFill>
            <a:gsLst>
              <a:gs pos="0">
                <a:schemeClr val="accent2">
                  <a:alpha val="43000"/>
                </a:schemeClr>
              </a:gs>
              <a:gs pos="54000">
                <a:schemeClr val="accent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pic>
        <p:nvPicPr>
          <p:cNvPr id="105" name="Image 104" descr="Lune derrière un arbre étrange">
            <a:extLst>
              <a:ext uri="{FF2B5EF4-FFF2-40B4-BE49-F238E27FC236}">
                <a16:creationId xmlns:a16="http://schemas.microsoft.com/office/drawing/2014/main" id="{1DE3DA55-52D4-48BA-B865-80C408CA7EB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089657" y="1516100"/>
            <a:ext cx="4102344" cy="5341900"/>
          </a:xfrm>
          <a:prstGeom prst="rect">
            <a:avLst/>
          </a:prstGeom>
        </p:spPr>
      </p:pic>
      <p:sp>
        <p:nvSpPr>
          <p:cNvPr id="99" name="Espace réservé pour une image 98" descr="Espace réservé à l’image">
            <a:extLst>
              <a:ext uri="{FF2B5EF4-FFF2-40B4-BE49-F238E27FC236}">
                <a16:creationId xmlns:a16="http://schemas.microsoft.com/office/drawing/2014/main" id="{D465BA2A-930F-41A8-AA96-A06AAFF457CD}"/>
              </a:ext>
            </a:extLst>
          </p:cNvPr>
          <p:cNvSpPr>
            <a:spLocks noGrp="1"/>
          </p:cNvSpPr>
          <p:nvPr>
            <p:ph type="pic" sz="quarter" idx="13" hasCustomPrompt="1"/>
          </p:nvPr>
        </p:nvSpPr>
        <p:spPr>
          <a:xfrm>
            <a:off x="3637201" y="1215500"/>
            <a:ext cx="2237844" cy="2376000"/>
          </a:xfrm>
          <a:custGeom>
            <a:avLst/>
            <a:gdLst>
              <a:gd name="connsiteX0" fmla="*/ 2237844 w 2237844"/>
              <a:gd name="connsiteY0" fmla="*/ 0 h 2376000"/>
              <a:gd name="connsiteX1" fmla="*/ 2237844 w 2237844"/>
              <a:gd name="connsiteY1" fmla="*/ 2376000 h 2376000"/>
              <a:gd name="connsiteX2" fmla="*/ 207234 w 2237844"/>
              <a:gd name="connsiteY2" fmla="*/ 2297054 h 2376000"/>
              <a:gd name="connsiteX3" fmla="*/ 0 w 2237844"/>
              <a:gd name="connsiteY3" fmla="*/ 138156 h 2376000"/>
            </a:gdLst>
            <a:ahLst/>
            <a:cxnLst>
              <a:cxn ang="0">
                <a:pos x="connsiteX0" y="connsiteY0"/>
              </a:cxn>
              <a:cxn ang="0">
                <a:pos x="connsiteX1" y="connsiteY1"/>
              </a:cxn>
              <a:cxn ang="0">
                <a:pos x="connsiteX2" y="connsiteY2"/>
              </a:cxn>
              <a:cxn ang="0">
                <a:pos x="connsiteX3" y="connsiteY3"/>
              </a:cxn>
            </a:cxnLst>
            <a:rect l="l" t="t" r="r" b="b"/>
            <a:pathLst>
              <a:path w="2237844" h="2376000">
                <a:moveTo>
                  <a:pt x="2237844" y="0"/>
                </a:moveTo>
                <a:lnTo>
                  <a:pt x="2237844" y="2376000"/>
                </a:lnTo>
                <a:lnTo>
                  <a:pt x="207234" y="2297054"/>
                </a:lnTo>
                <a:lnTo>
                  <a:pt x="0" y="138156"/>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900" i="1" dirty="0">
                <a:latin typeface="+mn-lt"/>
                <a:cs typeface="Times New Roman" panose="02020603050405020304" pitchFamily="18" charset="0"/>
              </a:defRPr>
            </a:lvl1pPr>
          </a:lstStyle>
          <a:p>
            <a:pPr marL="171450" lvl="0" indent="-171450" algn="ctr" rtl="0"/>
            <a:r>
              <a:rPr lang="fr-FR" noProof="0"/>
              <a:t>Insérez ou glissez-déplacez votre photo</a:t>
            </a:r>
          </a:p>
        </p:txBody>
      </p:sp>
      <p:sp>
        <p:nvSpPr>
          <p:cNvPr id="100" name="Espace réservé pour une image 99" descr="Espace réservé à l’image">
            <a:extLst>
              <a:ext uri="{FF2B5EF4-FFF2-40B4-BE49-F238E27FC236}">
                <a16:creationId xmlns:a16="http://schemas.microsoft.com/office/drawing/2014/main" id="{1F34A984-2F2A-4260-B05F-59AE4FC3B48C}"/>
              </a:ext>
            </a:extLst>
          </p:cNvPr>
          <p:cNvSpPr>
            <a:spLocks noGrp="1"/>
          </p:cNvSpPr>
          <p:nvPr>
            <p:ph type="pic" sz="quarter" idx="14" hasCustomPrompt="1"/>
          </p:nvPr>
        </p:nvSpPr>
        <p:spPr>
          <a:xfrm>
            <a:off x="6178800" y="1215500"/>
            <a:ext cx="2376000" cy="2376000"/>
          </a:xfrm>
          <a:custGeom>
            <a:avLst/>
            <a:gdLst>
              <a:gd name="connsiteX0" fmla="*/ 0 w 2376000"/>
              <a:gd name="connsiteY0" fmla="*/ 0 h 2376000"/>
              <a:gd name="connsiteX1" fmla="*/ 2376000 w 2376000"/>
              <a:gd name="connsiteY1" fmla="*/ 0 h 2376000"/>
              <a:gd name="connsiteX2" fmla="*/ 2376000 w 2376000"/>
              <a:gd name="connsiteY2" fmla="*/ 2376000 h 2376000"/>
              <a:gd name="connsiteX3" fmla="*/ 20955 w 2376000"/>
              <a:gd name="connsiteY3" fmla="*/ 2323613 h 2376000"/>
            </a:gdLst>
            <a:ahLst/>
            <a:cxnLst>
              <a:cxn ang="0">
                <a:pos x="connsiteX0" y="connsiteY0"/>
              </a:cxn>
              <a:cxn ang="0">
                <a:pos x="connsiteX1" y="connsiteY1"/>
              </a:cxn>
              <a:cxn ang="0">
                <a:pos x="connsiteX2" y="connsiteY2"/>
              </a:cxn>
              <a:cxn ang="0">
                <a:pos x="connsiteX3" y="connsiteY3"/>
              </a:cxn>
            </a:cxnLst>
            <a:rect l="l" t="t" r="r" b="b"/>
            <a:pathLst>
              <a:path w="2376000" h="2376000">
                <a:moveTo>
                  <a:pt x="0" y="0"/>
                </a:moveTo>
                <a:lnTo>
                  <a:pt x="2376000" y="0"/>
                </a:lnTo>
                <a:lnTo>
                  <a:pt x="2376000" y="2376000"/>
                </a:lnTo>
                <a:lnTo>
                  <a:pt x="20955" y="2323613"/>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900" i="1" dirty="0">
                <a:latin typeface="+mn-lt"/>
                <a:cs typeface="Times New Roman" panose="02020603050405020304" pitchFamily="18" charset="0"/>
              </a:defRPr>
            </a:lvl1pPr>
          </a:lstStyle>
          <a:p>
            <a:pPr marL="171450" lvl="0" indent="-171450" algn="ctr" rtl="0"/>
            <a:r>
              <a:rPr lang="fr-FR" noProof="0"/>
              <a:t>Insérez ou glissez-déplacez votre photo</a:t>
            </a:r>
          </a:p>
        </p:txBody>
      </p:sp>
      <p:sp>
        <p:nvSpPr>
          <p:cNvPr id="101" name="Espace réservé pour une image 100" descr="Espace réservé à l’image">
            <a:extLst>
              <a:ext uri="{FF2B5EF4-FFF2-40B4-BE49-F238E27FC236}">
                <a16:creationId xmlns:a16="http://schemas.microsoft.com/office/drawing/2014/main" id="{1F875368-28CD-4D00-AD40-2CF320BD4F3B}"/>
              </a:ext>
            </a:extLst>
          </p:cNvPr>
          <p:cNvSpPr>
            <a:spLocks noGrp="1"/>
          </p:cNvSpPr>
          <p:nvPr>
            <p:ph type="pic" sz="quarter" idx="15" hasCustomPrompt="1"/>
          </p:nvPr>
        </p:nvSpPr>
        <p:spPr>
          <a:xfrm>
            <a:off x="8720400" y="1215500"/>
            <a:ext cx="2376000" cy="2376000"/>
          </a:xfrm>
          <a:custGeom>
            <a:avLst/>
            <a:gdLst>
              <a:gd name="connsiteX0" fmla="*/ 2376000 w 2376000"/>
              <a:gd name="connsiteY0" fmla="*/ 0 h 2376000"/>
              <a:gd name="connsiteX1" fmla="*/ 2187405 w 2376000"/>
              <a:gd name="connsiteY1" fmla="*/ 2187405 h 2376000"/>
              <a:gd name="connsiteX2" fmla="*/ 0 w 2376000"/>
              <a:gd name="connsiteY2" fmla="*/ 2376000 h 2376000"/>
              <a:gd name="connsiteX3" fmla="*/ 20955 w 2376000"/>
              <a:gd name="connsiteY3" fmla="*/ 94298 h 2376000"/>
            </a:gdLst>
            <a:ahLst/>
            <a:cxnLst>
              <a:cxn ang="0">
                <a:pos x="connsiteX0" y="connsiteY0"/>
              </a:cxn>
              <a:cxn ang="0">
                <a:pos x="connsiteX1" y="connsiteY1"/>
              </a:cxn>
              <a:cxn ang="0">
                <a:pos x="connsiteX2" y="connsiteY2"/>
              </a:cxn>
              <a:cxn ang="0">
                <a:pos x="connsiteX3" y="connsiteY3"/>
              </a:cxn>
            </a:cxnLst>
            <a:rect l="l" t="t" r="r" b="b"/>
            <a:pathLst>
              <a:path w="2376000" h="2376000">
                <a:moveTo>
                  <a:pt x="2376000" y="0"/>
                </a:moveTo>
                <a:lnTo>
                  <a:pt x="2187405" y="2187405"/>
                </a:lnTo>
                <a:lnTo>
                  <a:pt x="0" y="2376000"/>
                </a:lnTo>
                <a:lnTo>
                  <a:pt x="20955" y="94298"/>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900" i="1" dirty="0">
                <a:latin typeface="+mn-lt"/>
                <a:cs typeface="Times New Roman" panose="02020603050405020304" pitchFamily="18" charset="0"/>
              </a:defRPr>
            </a:lvl1pPr>
          </a:lstStyle>
          <a:p>
            <a:pPr marL="171450" lvl="0" indent="-171450" algn="ctr" rtl="0"/>
            <a:r>
              <a:rPr lang="fr-FR" noProof="0"/>
              <a:t>Insérez ou glissez-déplacez votre photo</a:t>
            </a:r>
          </a:p>
        </p:txBody>
      </p:sp>
      <p:sp>
        <p:nvSpPr>
          <p:cNvPr id="102" name="Espace réservé pour une image 101" descr="Espace réservé à l’image">
            <a:extLst>
              <a:ext uri="{FF2B5EF4-FFF2-40B4-BE49-F238E27FC236}">
                <a16:creationId xmlns:a16="http://schemas.microsoft.com/office/drawing/2014/main" id="{0E80B3FE-2ED2-4048-A03B-4C6F45F79ED7}"/>
              </a:ext>
            </a:extLst>
          </p:cNvPr>
          <p:cNvSpPr>
            <a:spLocks noGrp="1"/>
          </p:cNvSpPr>
          <p:nvPr>
            <p:ph type="pic" sz="quarter" idx="18" hasCustomPrompt="1"/>
          </p:nvPr>
        </p:nvSpPr>
        <p:spPr>
          <a:xfrm>
            <a:off x="3637200" y="3757100"/>
            <a:ext cx="2376000" cy="2376000"/>
          </a:xfrm>
          <a:custGeom>
            <a:avLst/>
            <a:gdLst>
              <a:gd name="connsiteX0" fmla="*/ 0 w 2376000"/>
              <a:gd name="connsiteY0" fmla="*/ 0 h 2376000"/>
              <a:gd name="connsiteX1" fmla="*/ 2376000 w 2376000"/>
              <a:gd name="connsiteY1" fmla="*/ 0 h 2376000"/>
              <a:gd name="connsiteX2" fmla="*/ 2302658 w 2376000"/>
              <a:gd name="connsiteY2" fmla="*/ 2365523 h 2376000"/>
              <a:gd name="connsiteX3" fmla="*/ 83820 w 2376000"/>
              <a:gd name="connsiteY3" fmla="*/ 2376000 h 2376000"/>
            </a:gdLst>
            <a:ahLst/>
            <a:cxnLst>
              <a:cxn ang="0">
                <a:pos x="connsiteX0" y="connsiteY0"/>
              </a:cxn>
              <a:cxn ang="0">
                <a:pos x="connsiteX1" y="connsiteY1"/>
              </a:cxn>
              <a:cxn ang="0">
                <a:pos x="connsiteX2" y="connsiteY2"/>
              </a:cxn>
              <a:cxn ang="0">
                <a:pos x="connsiteX3" y="connsiteY3"/>
              </a:cxn>
            </a:cxnLst>
            <a:rect l="l" t="t" r="r" b="b"/>
            <a:pathLst>
              <a:path w="2376000" h="2376000">
                <a:moveTo>
                  <a:pt x="0" y="0"/>
                </a:moveTo>
                <a:lnTo>
                  <a:pt x="2376000" y="0"/>
                </a:lnTo>
                <a:lnTo>
                  <a:pt x="2302658" y="2365523"/>
                </a:lnTo>
                <a:lnTo>
                  <a:pt x="83820" y="23760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900" i="1" dirty="0">
                <a:latin typeface="+mn-lt"/>
                <a:cs typeface="Times New Roman" panose="02020603050405020304" pitchFamily="18" charset="0"/>
              </a:defRPr>
            </a:lvl1pPr>
          </a:lstStyle>
          <a:p>
            <a:pPr marL="171450" lvl="0" indent="-171450" algn="ctr" rtl="0"/>
            <a:r>
              <a:rPr lang="fr-FR" noProof="0"/>
              <a:t>Insérez ou glissez-déplacez votre photo</a:t>
            </a:r>
          </a:p>
        </p:txBody>
      </p:sp>
      <p:sp>
        <p:nvSpPr>
          <p:cNvPr id="103" name="Espace réservé pour une image 102" descr="Espace réservé à l’image">
            <a:extLst>
              <a:ext uri="{FF2B5EF4-FFF2-40B4-BE49-F238E27FC236}">
                <a16:creationId xmlns:a16="http://schemas.microsoft.com/office/drawing/2014/main" id="{8801639D-AB25-4B69-BBEC-BB4D8CF1CB2D}"/>
              </a:ext>
            </a:extLst>
          </p:cNvPr>
          <p:cNvSpPr>
            <a:spLocks noGrp="1"/>
          </p:cNvSpPr>
          <p:nvPr>
            <p:ph type="pic" sz="quarter" idx="19" hasCustomPrompt="1"/>
          </p:nvPr>
        </p:nvSpPr>
        <p:spPr>
          <a:xfrm>
            <a:off x="6178802" y="3757100"/>
            <a:ext cx="2365569" cy="2376000"/>
          </a:xfrm>
          <a:custGeom>
            <a:avLst/>
            <a:gdLst>
              <a:gd name="connsiteX0" fmla="*/ 2261254 w 2365569"/>
              <a:gd name="connsiteY0" fmla="*/ 0 h 2376000"/>
              <a:gd name="connsiteX1" fmla="*/ 2365569 w 2365569"/>
              <a:gd name="connsiteY1" fmla="*/ 2376000 h 2376000"/>
              <a:gd name="connsiteX2" fmla="*/ 0 w 2365569"/>
              <a:gd name="connsiteY2" fmla="*/ 2376000 h 2376000"/>
              <a:gd name="connsiteX3" fmla="*/ 93884 w 2365569"/>
              <a:gd name="connsiteY3" fmla="*/ 10432 h 2376000"/>
            </a:gdLst>
            <a:ahLst/>
            <a:cxnLst>
              <a:cxn ang="0">
                <a:pos x="connsiteX0" y="connsiteY0"/>
              </a:cxn>
              <a:cxn ang="0">
                <a:pos x="connsiteX1" y="connsiteY1"/>
              </a:cxn>
              <a:cxn ang="0">
                <a:pos x="connsiteX2" y="connsiteY2"/>
              </a:cxn>
              <a:cxn ang="0">
                <a:pos x="connsiteX3" y="connsiteY3"/>
              </a:cxn>
            </a:cxnLst>
            <a:rect l="l" t="t" r="r" b="b"/>
            <a:pathLst>
              <a:path w="2365569" h="2376000">
                <a:moveTo>
                  <a:pt x="2261254" y="0"/>
                </a:moveTo>
                <a:lnTo>
                  <a:pt x="2365569" y="2376000"/>
                </a:lnTo>
                <a:lnTo>
                  <a:pt x="0" y="2376000"/>
                </a:lnTo>
                <a:lnTo>
                  <a:pt x="93884" y="10432"/>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900" i="1" dirty="0">
                <a:latin typeface="+mn-lt"/>
                <a:cs typeface="Times New Roman" panose="02020603050405020304" pitchFamily="18" charset="0"/>
              </a:defRPr>
            </a:lvl1pPr>
          </a:lstStyle>
          <a:p>
            <a:pPr marL="171450" lvl="0" indent="-171450" algn="ctr" rtl="0"/>
            <a:r>
              <a:rPr lang="fr-FR" noProof="0"/>
              <a:t>Insérez ou glissez-déplacez votre photo</a:t>
            </a:r>
          </a:p>
        </p:txBody>
      </p:sp>
      <p:sp>
        <p:nvSpPr>
          <p:cNvPr id="104" name="Espace réservé pour une image 103" descr="Espace réservé à l’image">
            <a:extLst>
              <a:ext uri="{FF2B5EF4-FFF2-40B4-BE49-F238E27FC236}">
                <a16:creationId xmlns:a16="http://schemas.microsoft.com/office/drawing/2014/main" id="{68B29814-E86B-4385-B953-6A49452492D0}"/>
              </a:ext>
            </a:extLst>
          </p:cNvPr>
          <p:cNvSpPr>
            <a:spLocks noGrp="1"/>
          </p:cNvSpPr>
          <p:nvPr>
            <p:ph type="pic" sz="quarter" idx="20" hasCustomPrompt="1"/>
          </p:nvPr>
        </p:nvSpPr>
        <p:spPr>
          <a:xfrm>
            <a:off x="8720402" y="3757100"/>
            <a:ext cx="2355045" cy="2376000"/>
          </a:xfrm>
          <a:custGeom>
            <a:avLst/>
            <a:gdLst>
              <a:gd name="connsiteX0" fmla="*/ 0 w 2355045"/>
              <a:gd name="connsiteY0" fmla="*/ 0 h 2376000"/>
              <a:gd name="connsiteX1" fmla="*/ 2355045 w 2355045"/>
              <a:gd name="connsiteY1" fmla="*/ 115253 h 2376000"/>
              <a:gd name="connsiteX2" fmla="*/ 2124540 w 2355045"/>
              <a:gd name="connsiteY2" fmla="*/ 2239793 h 2376000"/>
              <a:gd name="connsiteX3" fmla="*/ 0 w 2355045"/>
              <a:gd name="connsiteY3" fmla="*/ 2376000 h 2376000"/>
            </a:gdLst>
            <a:ahLst/>
            <a:cxnLst>
              <a:cxn ang="0">
                <a:pos x="connsiteX0" y="connsiteY0"/>
              </a:cxn>
              <a:cxn ang="0">
                <a:pos x="connsiteX1" y="connsiteY1"/>
              </a:cxn>
              <a:cxn ang="0">
                <a:pos x="connsiteX2" y="connsiteY2"/>
              </a:cxn>
              <a:cxn ang="0">
                <a:pos x="connsiteX3" y="connsiteY3"/>
              </a:cxn>
            </a:cxnLst>
            <a:rect l="l" t="t" r="r" b="b"/>
            <a:pathLst>
              <a:path w="2355045" h="2376000">
                <a:moveTo>
                  <a:pt x="0" y="0"/>
                </a:moveTo>
                <a:lnTo>
                  <a:pt x="2355045" y="115253"/>
                </a:lnTo>
                <a:lnTo>
                  <a:pt x="2124540" y="2239793"/>
                </a:lnTo>
                <a:lnTo>
                  <a:pt x="0" y="23760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900" i="1" dirty="0">
                <a:latin typeface="+mn-lt"/>
                <a:cs typeface="Times New Roman" panose="02020603050405020304" pitchFamily="18" charset="0"/>
              </a:defRPr>
            </a:lvl1pPr>
          </a:lstStyle>
          <a:p>
            <a:pPr marL="171450" lvl="0" indent="-171450" algn="ctr" rtl="0"/>
            <a:r>
              <a:rPr lang="fr-FR" noProof="0"/>
              <a:t>Insérez ou glissez-déplacez votre photo</a:t>
            </a:r>
          </a:p>
        </p:txBody>
      </p:sp>
      <p:sp>
        <p:nvSpPr>
          <p:cNvPr id="6" name="Espace réservé au pied de page 5">
            <a:extLst>
              <a:ext uri="{FF2B5EF4-FFF2-40B4-BE49-F238E27FC236}">
                <a16:creationId xmlns:a16="http://schemas.microsoft.com/office/drawing/2014/main" id="{2224EA4C-8B3A-4244-AD4E-3B493AE03F8A}"/>
              </a:ext>
            </a:extLst>
          </p:cNvPr>
          <p:cNvSpPr>
            <a:spLocks noGrp="1"/>
          </p:cNvSpPr>
          <p:nvPr>
            <p:ph type="ftr" sz="quarter" idx="10"/>
          </p:nvPr>
        </p:nvSpPr>
        <p:spPr/>
        <p:txBody>
          <a:bodyPr rtlCol="0"/>
          <a:lstStyle/>
          <a:p>
            <a:pPr rtl="0"/>
            <a:endParaRPr lang="fr-FR" noProof="0"/>
          </a:p>
        </p:txBody>
      </p:sp>
      <p:sp>
        <p:nvSpPr>
          <p:cNvPr id="2" name="Titre 1">
            <a:extLst>
              <a:ext uri="{FF2B5EF4-FFF2-40B4-BE49-F238E27FC236}">
                <a16:creationId xmlns:a16="http://schemas.microsoft.com/office/drawing/2014/main" id="{5FBE83CA-83BE-46B9-89A9-16546AC6A90E}"/>
              </a:ext>
            </a:extLst>
          </p:cNvPr>
          <p:cNvSpPr>
            <a:spLocks noGrp="1"/>
          </p:cNvSpPr>
          <p:nvPr>
            <p:ph type="title" hasCustomPrompt="1"/>
          </p:nvPr>
        </p:nvSpPr>
        <p:spPr/>
        <p:txBody>
          <a:bodyPr rtlCol="0"/>
          <a:lstStyle/>
          <a:p>
            <a:pPr rtl="0"/>
            <a:r>
              <a:rPr lang="fr-FR" noProof="0"/>
              <a:t>Modifiez le style du titre du masque</a:t>
            </a:r>
          </a:p>
        </p:txBody>
      </p:sp>
      <p:sp>
        <p:nvSpPr>
          <p:cNvPr id="3" name="Espace réservé au numéro de diapositive 2">
            <a:extLst>
              <a:ext uri="{FF2B5EF4-FFF2-40B4-BE49-F238E27FC236}">
                <a16:creationId xmlns:a16="http://schemas.microsoft.com/office/drawing/2014/main" id="{B8E93E22-7A85-4EE9-82AF-19DEB1470C12}"/>
              </a:ext>
            </a:extLst>
          </p:cNvPr>
          <p:cNvSpPr>
            <a:spLocks noGrp="1"/>
          </p:cNvSpPr>
          <p:nvPr>
            <p:ph type="sldNum" sz="quarter" idx="21"/>
          </p:nvPr>
        </p:nvSpPr>
        <p:spPr/>
        <p:txBody>
          <a:bodyPr rtlCol="0"/>
          <a:lstStyle/>
          <a:p>
            <a:pPr rtl="0"/>
            <a:r>
              <a:rPr lang="fr-FR" noProof="0"/>
              <a:t> Page </a:t>
            </a:r>
            <a:fld id="{26699011-AD31-4C1E-9097-A1CA72DD0DA4}" type="slidenum">
              <a:rPr lang="fr-FR" noProof="0" smtClean="0"/>
              <a:pPr rtl="0"/>
              <a:t>‹N°›</a:t>
            </a:fld>
            <a:endParaRPr lang="fr-FR" noProof="0"/>
          </a:p>
        </p:txBody>
      </p:sp>
      <p:grpSp>
        <p:nvGrpSpPr>
          <p:cNvPr id="16" name="Groupe 15" descr="« Banting »">
            <a:extLst>
              <a:ext uri="{FF2B5EF4-FFF2-40B4-BE49-F238E27FC236}">
                <a16:creationId xmlns:a16="http://schemas.microsoft.com/office/drawing/2014/main" id="{54ECC3F5-D48B-40C1-BB04-C5B853A016E9}"/>
              </a:ext>
            </a:extLst>
          </p:cNvPr>
          <p:cNvGrpSpPr/>
          <p:nvPr userDrawn="1"/>
        </p:nvGrpSpPr>
        <p:grpSpPr>
          <a:xfrm>
            <a:off x="9681613" y="-1537"/>
            <a:ext cx="2510387" cy="555099"/>
            <a:chOff x="9681613" y="-1537"/>
            <a:chExt cx="2510387" cy="555099"/>
          </a:xfrm>
        </p:grpSpPr>
        <p:grpSp>
          <p:nvGrpSpPr>
            <p:cNvPr id="17" name="Groupe 16">
              <a:extLst>
                <a:ext uri="{FF2B5EF4-FFF2-40B4-BE49-F238E27FC236}">
                  <a16:creationId xmlns:a16="http://schemas.microsoft.com/office/drawing/2014/main" id="{BFC17195-A4AF-4D45-975C-8C6E9D4640E6}"/>
                </a:ext>
              </a:extLst>
            </p:cNvPr>
            <p:cNvGrpSpPr/>
            <p:nvPr userDrawn="1"/>
          </p:nvGrpSpPr>
          <p:grpSpPr>
            <a:xfrm rot="398390">
              <a:off x="10903668" y="254690"/>
              <a:ext cx="210191" cy="248550"/>
              <a:chOff x="5092479" y="1490663"/>
              <a:chExt cx="1025751" cy="1212946"/>
            </a:xfrm>
            <a:effectLst>
              <a:outerShdw blurRad="12700" sx="102000" sy="102000" algn="ctr" rotWithShape="0">
                <a:prstClr val="black">
                  <a:alpha val="40000"/>
                </a:prstClr>
              </a:outerShdw>
            </a:effectLst>
          </p:grpSpPr>
          <p:sp>
            <p:nvSpPr>
              <p:cNvPr id="90" name="Triangle isocèle 89">
                <a:extLst>
                  <a:ext uri="{FF2B5EF4-FFF2-40B4-BE49-F238E27FC236}">
                    <a16:creationId xmlns:a16="http://schemas.microsoft.com/office/drawing/2014/main" id="{F36FF5B5-BC10-4B9A-AF5E-1B8CCA211BA3}"/>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91" name="Rectangle 90">
                <a:extLst>
                  <a:ext uri="{FF2B5EF4-FFF2-40B4-BE49-F238E27FC236}">
                    <a16:creationId xmlns:a16="http://schemas.microsoft.com/office/drawing/2014/main" id="{6116E8B9-49B2-4B7E-87A3-91497D0DA6EE}"/>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19" name="Groupe 18">
              <a:extLst>
                <a:ext uri="{FF2B5EF4-FFF2-40B4-BE49-F238E27FC236}">
                  <a16:creationId xmlns:a16="http://schemas.microsoft.com/office/drawing/2014/main" id="{845E5072-DA40-402A-AAAE-1ACFA4EB07FB}"/>
                </a:ext>
              </a:extLst>
            </p:cNvPr>
            <p:cNvGrpSpPr/>
            <p:nvPr userDrawn="1"/>
          </p:nvGrpSpPr>
          <p:grpSpPr>
            <a:xfrm rot="338390">
              <a:off x="11111892" y="276964"/>
              <a:ext cx="210191" cy="248550"/>
              <a:chOff x="6076947" y="1490663"/>
              <a:chExt cx="1025751" cy="1212946"/>
            </a:xfrm>
            <a:effectLst>
              <a:outerShdw blurRad="12700" sx="102000" sy="102000" algn="ctr" rotWithShape="0">
                <a:prstClr val="black">
                  <a:alpha val="40000"/>
                </a:prstClr>
              </a:outerShdw>
            </a:effectLst>
          </p:grpSpPr>
          <p:sp>
            <p:nvSpPr>
              <p:cNvPr id="88" name="Triangle isocèle 87">
                <a:extLst>
                  <a:ext uri="{FF2B5EF4-FFF2-40B4-BE49-F238E27FC236}">
                    <a16:creationId xmlns:a16="http://schemas.microsoft.com/office/drawing/2014/main" id="{39F90A8C-C21B-4C3F-93F5-9ACC77D0AC01}"/>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89" name="Rectangle 88">
                <a:extLst>
                  <a:ext uri="{FF2B5EF4-FFF2-40B4-BE49-F238E27FC236}">
                    <a16:creationId xmlns:a16="http://schemas.microsoft.com/office/drawing/2014/main" id="{D829EBEE-DF2D-462A-81FC-3316267A9A42}"/>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21" name="Groupe 20">
              <a:extLst>
                <a:ext uri="{FF2B5EF4-FFF2-40B4-BE49-F238E27FC236}">
                  <a16:creationId xmlns:a16="http://schemas.microsoft.com/office/drawing/2014/main" id="{45BB8420-44D7-4ACA-A2DE-19C77972C2CD}"/>
                </a:ext>
              </a:extLst>
            </p:cNvPr>
            <p:cNvGrpSpPr/>
            <p:nvPr userDrawn="1"/>
          </p:nvGrpSpPr>
          <p:grpSpPr>
            <a:xfrm rot="218390">
              <a:off x="11320792" y="293422"/>
              <a:ext cx="210191" cy="248550"/>
              <a:chOff x="7141259" y="1490663"/>
              <a:chExt cx="1025751" cy="1212946"/>
            </a:xfrm>
            <a:effectLst>
              <a:outerShdw blurRad="12700" sx="102000" sy="102000" algn="ctr" rotWithShape="0">
                <a:prstClr val="black">
                  <a:alpha val="40000"/>
                </a:prstClr>
              </a:outerShdw>
            </a:effectLst>
          </p:grpSpPr>
          <p:sp>
            <p:nvSpPr>
              <p:cNvPr id="86" name="Triangle isocèle 85">
                <a:extLst>
                  <a:ext uri="{FF2B5EF4-FFF2-40B4-BE49-F238E27FC236}">
                    <a16:creationId xmlns:a16="http://schemas.microsoft.com/office/drawing/2014/main" id="{490C8BC7-2B69-41BF-BE2D-ACA4B9495F72}"/>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87" name="Rectangle 86">
                <a:extLst>
                  <a:ext uri="{FF2B5EF4-FFF2-40B4-BE49-F238E27FC236}">
                    <a16:creationId xmlns:a16="http://schemas.microsoft.com/office/drawing/2014/main" id="{3AD1CFDB-6F89-4665-B8DD-43853A01DA10}"/>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23" name="Groupe 22">
              <a:extLst>
                <a:ext uri="{FF2B5EF4-FFF2-40B4-BE49-F238E27FC236}">
                  <a16:creationId xmlns:a16="http://schemas.microsoft.com/office/drawing/2014/main" id="{2C36170C-64A7-4203-811A-91A70A6456DC}"/>
                </a:ext>
              </a:extLst>
            </p:cNvPr>
            <p:cNvGrpSpPr/>
            <p:nvPr userDrawn="1"/>
          </p:nvGrpSpPr>
          <p:grpSpPr>
            <a:xfrm rot="98390">
              <a:off x="11530596" y="302125"/>
              <a:ext cx="210191" cy="248550"/>
              <a:chOff x="5092479" y="1490663"/>
              <a:chExt cx="1025751" cy="1212946"/>
            </a:xfrm>
            <a:effectLst>
              <a:outerShdw blurRad="12700" sx="102000" sy="102000" algn="ctr" rotWithShape="0">
                <a:prstClr val="black">
                  <a:alpha val="40000"/>
                </a:prstClr>
              </a:outerShdw>
            </a:effectLst>
          </p:grpSpPr>
          <p:sp>
            <p:nvSpPr>
              <p:cNvPr id="84" name="Triangle isocèle 83">
                <a:extLst>
                  <a:ext uri="{FF2B5EF4-FFF2-40B4-BE49-F238E27FC236}">
                    <a16:creationId xmlns:a16="http://schemas.microsoft.com/office/drawing/2014/main" id="{85378A3E-D1A0-45D5-A179-E068BFB701CF}"/>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85" name="Rectangle 84">
                <a:extLst>
                  <a:ext uri="{FF2B5EF4-FFF2-40B4-BE49-F238E27FC236}">
                    <a16:creationId xmlns:a16="http://schemas.microsoft.com/office/drawing/2014/main" id="{E485E84F-7873-4997-AEAC-D063C9C8EF61}"/>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24" name="Groupe 23">
              <a:extLst>
                <a:ext uri="{FF2B5EF4-FFF2-40B4-BE49-F238E27FC236}">
                  <a16:creationId xmlns:a16="http://schemas.microsoft.com/office/drawing/2014/main" id="{81F79A77-501F-4A50-8976-94D13C3D4C29}"/>
                </a:ext>
              </a:extLst>
            </p:cNvPr>
            <p:cNvGrpSpPr/>
            <p:nvPr userDrawn="1"/>
          </p:nvGrpSpPr>
          <p:grpSpPr>
            <a:xfrm rot="21578390">
              <a:off x="11741076" y="305012"/>
              <a:ext cx="210191" cy="248550"/>
              <a:chOff x="6076947" y="1490663"/>
              <a:chExt cx="1025751" cy="1212946"/>
            </a:xfrm>
            <a:effectLst>
              <a:outerShdw blurRad="12700" sx="102000" sy="102000" algn="ctr" rotWithShape="0">
                <a:prstClr val="black">
                  <a:alpha val="40000"/>
                </a:prstClr>
              </a:outerShdw>
            </a:effectLst>
          </p:grpSpPr>
          <p:sp>
            <p:nvSpPr>
              <p:cNvPr id="82" name="Triangle isocèle 81">
                <a:extLst>
                  <a:ext uri="{FF2B5EF4-FFF2-40B4-BE49-F238E27FC236}">
                    <a16:creationId xmlns:a16="http://schemas.microsoft.com/office/drawing/2014/main" id="{1A60B376-B3F2-4E53-829E-F6C6FADF26F1}"/>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83" name="Rectangle 82">
                <a:extLst>
                  <a:ext uri="{FF2B5EF4-FFF2-40B4-BE49-F238E27FC236}">
                    <a16:creationId xmlns:a16="http://schemas.microsoft.com/office/drawing/2014/main" id="{A57CB8C4-6E63-468D-BAAF-04F8562D0393}"/>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25" name="Groupe 24">
              <a:extLst>
                <a:ext uri="{FF2B5EF4-FFF2-40B4-BE49-F238E27FC236}">
                  <a16:creationId xmlns:a16="http://schemas.microsoft.com/office/drawing/2014/main" id="{2F792C2F-E1A5-47F2-9E76-EFA10270FC0B}"/>
                </a:ext>
              </a:extLst>
            </p:cNvPr>
            <p:cNvGrpSpPr/>
            <p:nvPr userDrawn="1"/>
          </p:nvGrpSpPr>
          <p:grpSpPr>
            <a:xfrm rot="21458390">
              <a:off x="11952458" y="300144"/>
              <a:ext cx="210191" cy="248550"/>
              <a:chOff x="7141259" y="1490663"/>
              <a:chExt cx="1025751" cy="1212946"/>
            </a:xfrm>
            <a:effectLst>
              <a:outerShdw blurRad="12700" sx="102000" sy="102000" algn="ctr" rotWithShape="0">
                <a:prstClr val="black">
                  <a:alpha val="40000"/>
                </a:prstClr>
              </a:outerShdw>
            </a:effectLst>
          </p:grpSpPr>
          <p:sp>
            <p:nvSpPr>
              <p:cNvPr id="80" name="Triangle isocèle 79">
                <a:extLst>
                  <a:ext uri="{FF2B5EF4-FFF2-40B4-BE49-F238E27FC236}">
                    <a16:creationId xmlns:a16="http://schemas.microsoft.com/office/drawing/2014/main" id="{783BB41B-E66D-466E-B504-00D120899AEC}"/>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81" name="Rectangle 80">
                <a:extLst>
                  <a:ext uri="{FF2B5EF4-FFF2-40B4-BE49-F238E27FC236}">
                    <a16:creationId xmlns:a16="http://schemas.microsoft.com/office/drawing/2014/main" id="{31B8DD3C-0DBD-4E05-9FA7-C1E68D60C946}"/>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26" name="Groupe 25">
              <a:extLst>
                <a:ext uri="{FF2B5EF4-FFF2-40B4-BE49-F238E27FC236}">
                  <a16:creationId xmlns:a16="http://schemas.microsoft.com/office/drawing/2014/main" id="{9334D454-EA81-410F-9126-E3523CE5F829}"/>
                </a:ext>
              </a:extLst>
            </p:cNvPr>
            <p:cNvGrpSpPr/>
            <p:nvPr userDrawn="1"/>
          </p:nvGrpSpPr>
          <p:grpSpPr>
            <a:xfrm rot="1058390">
              <a:off x="9681613" y="-1537"/>
              <a:ext cx="210191" cy="248550"/>
              <a:chOff x="5092479" y="1490663"/>
              <a:chExt cx="1025751" cy="1212946"/>
            </a:xfrm>
            <a:effectLst>
              <a:outerShdw blurRad="12700" sx="102000" sy="102000" algn="ctr" rotWithShape="0">
                <a:prstClr val="black">
                  <a:alpha val="40000"/>
                </a:prstClr>
              </a:outerShdw>
            </a:effectLst>
          </p:grpSpPr>
          <p:sp>
            <p:nvSpPr>
              <p:cNvPr id="78" name="Triangle isocèle 77">
                <a:extLst>
                  <a:ext uri="{FF2B5EF4-FFF2-40B4-BE49-F238E27FC236}">
                    <a16:creationId xmlns:a16="http://schemas.microsoft.com/office/drawing/2014/main" id="{4672B09A-6811-4B5F-BCC9-4AE745CE0EA4}"/>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79" name="Rectangle 78">
                <a:extLst>
                  <a:ext uri="{FF2B5EF4-FFF2-40B4-BE49-F238E27FC236}">
                    <a16:creationId xmlns:a16="http://schemas.microsoft.com/office/drawing/2014/main" id="{F7640C93-E663-403A-A10A-8CAFBB125031}"/>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27" name="Groupe 26">
              <a:extLst>
                <a:ext uri="{FF2B5EF4-FFF2-40B4-BE49-F238E27FC236}">
                  <a16:creationId xmlns:a16="http://schemas.microsoft.com/office/drawing/2014/main" id="{467AFCD4-9807-4064-9470-2C48C0078CAE}"/>
                </a:ext>
              </a:extLst>
            </p:cNvPr>
            <p:cNvGrpSpPr/>
            <p:nvPr userDrawn="1"/>
          </p:nvGrpSpPr>
          <p:grpSpPr>
            <a:xfrm rot="938390">
              <a:off x="9885323" y="59512"/>
              <a:ext cx="210191" cy="248550"/>
              <a:chOff x="6076947" y="1490663"/>
              <a:chExt cx="1025751" cy="1212946"/>
            </a:xfrm>
            <a:effectLst>
              <a:outerShdw blurRad="12700" sx="102000" sy="102000" algn="ctr" rotWithShape="0">
                <a:prstClr val="black">
                  <a:alpha val="40000"/>
                </a:prstClr>
              </a:outerShdw>
            </a:effectLst>
          </p:grpSpPr>
          <p:sp>
            <p:nvSpPr>
              <p:cNvPr id="76" name="Triangle isocèle 75">
                <a:extLst>
                  <a:ext uri="{FF2B5EF4-FFF2-40B4-BE49-F238E27FC236}">
                    <a16:creationId xmlns:a16="http://schemas.microsoft.com/office/drawing/2014/main" id="{31EAFD33-CCAF-4720-8C11-E3DBC2069318}"/>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77" name="Rectangle 76">
                <a:extLst>
                  <a:ext uri="{FF2B5EF4-FFF2-40B4-BE49-F238E27FC236}">
                    <a16:creationId xmlns:a16="http://schemas.microsoft.com/office/drawing/2014/main" id="{50525F5A-D867-49FE-BD2D-D862BBF99980}"/>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28" name="Groupe 27">
              <a:extLst>
                <a:ext uri="{FF2B5EF4-FFF2-40B4-BE49-F238E27FC236}">
                  <a16:creationId xmlns:a16="http://schemas.microsoft.com/office/drawing/2014/main" id="{AF6394C1-17D1-4BB2-8706-9E032DDFCBF8}"/>
                </a:ext>
              </a:extLst>
            </p:cNvPr>
            <p:cNvGrpSpPr/>
            <p:nvPr userDrawn="1"/>
          </p:nvGrpSpPr>
          <p:grpSpPr>
            <a:xfrm rot="818390">
              <a:off x="10089936" y="112805"/>
              <a:ext cx="210191" cy="248550"/>
              <a:chOff x="7141259" y="1490663"/>
              <a:chExt cx="1025751" cy="1212946"/>
            </a:xfrm>
            <a:effectLst>
              <a:outerShdw blurRad="12700" sx="102000" sy="102000" algn="ctr" rotWithShape="0">
                <a:prstClr val="black">
                  <a:alpha val="40000"/>
                </a:prstClr>
              </a:outerShdw>
            </a:effectLst>
          </p:grpSpPr>
          <p:sp>
            <p:nvSpPr>
              <p:cNvPr id="74" name="Triangle isocèle 73">
                <a:extLst>
                  <a:ext uri="{FF2B5EF4-FFF2-40B4-BE49-F238E27FC236}">
                    <a16:creationId xmlns:a16="http://schemas.microsoft.com/office/drawing/2014/main" id="{C5763269-3DCF-4FCA-A315-31A98B704248}"/>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75" name="Rectangle 74">
                <a:extLst>
                  <a:ext uri="{FF2B5EF4-FFF2-40B4-BE49-F238E27FC236}">
                    <a16:creationId xmlns:a16="http://schemas.microsoft.com/office/drawing/2014/main" id="{82E4662A-5772-44F8-9F1B-C8654CDFBBD4}"/>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29" name="Groupe 28">
              <a:extLst>
                <a:ext uri="{FF2B5EF4-FFF2-40B4-BE49-F238E27FC236}">
                  <a16:creationId xmlns:a16="http://schemas.microsoft.com/office/drawing/2014/main" id="{F4BAEEE8-1EAE-43CD-96CF-51704AB19658}"/>
                </a:ext>
              </a:extLst>
            </p:cNvPr>
            <p:cNvGrpSpPr/>
            <p:nvPr userDrawn="1"/>
          </p:nvGrpSpPr>
          <p:grpSpPr>
            <a:xfrm rot="698390">
              <a:off x="10295451" y="158344"/>
              <a:ext cx="210191" cy="248550"/>
              <a:chOff x="5092479" y="1490663"/>
              <a:chExt cx="1025751" cy="1212946"/>
            </a:xfrm>
            <a:effectLst>
              <a:outerShdw blurRad="12700" sx="102000" sy="102000" algn="ctr" rotWithShape="0">
                <a:prstClr val="black">
                  <a:alpha val="40000"/>
                </a:prstClr>
              </a:outerShdw>
            </a:effectLst>
          </p:grpSpPr>
          <p:sp>
            <p:nvSpPr>
              <p:cNvPr id="72" name="Triangle isocèle 71">
                <a:extLst>
                  <a:ext uri="{FF2B5EF4-FFF2-40B4-BE49-F238E27FC236}">
                    <a16:creationId xmlns:a16="http://schemas.microsoft.com/office/drawing/2014/main" id="{46C3195C-987C-4CBF-BB38-F217DC1A6FD1}"/>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73" name="Rectangle 72">
                <a:extLst>
                  <a:ext uri="{FF2B5EF4-FFF2-40B4-BE49-F238E27FC236}">
                    <a16:creationId xmlns:a16="http://schemas.microsoft.com/office/drawing/2014/main" id="{41710FBC-7E95-4F45-8751-9BB7C97C1EFA}"/>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30" name="Groupe 29">
              <a:extLst>
                <a:ext uri="{FF2B5EF4-FFF2-40B4-BE49-F238E27FC236}">
                  <a16:creationId xmlns:a16="http://schemas.microsoft.com/office/drawing/2014/main" id="{78940A4D-5A30-41AA-AAF2-E44CCDCD9EF3}"/>
                </a:ext>
              </a:extLst>
            </p:cNvPr>
            <p:cNvGrpSpPr/>
            <p:nvPr userDrawn="1"/>
          </p:nvGrpSpPr>
          <p:grpSpPr>
            <a:xfrm rot="578390">
              <a:off x="10501643" y="198066"/>
              <a:ext cx="210191" cy="248550"/>
              <a:chOff x="6076947" y="1490663"/>
              <a:chExt cx="1025751" cy="1212946"/>
            </a:xfrm>
            <a:effectLst>
              <a:outerShdw blurRad="12700" sx="102000" sy="102000" algn="ctr" rotWithShape="0">
                <a:prstClr val="black">
                  <a:alpha val="40000"/>
                </a:prstClr>
              </a:outerShdw>
            </a:effectLst>
          </p:grpSpPr>
          <p:sp>
            <p:nvSpPr>
              <p:cNvPr id="70" name="Triangle isocèle 69">
                <a:extLst>
                  <a:ext uri="{FF2B5EF4-FFF2-40B4-BE49-F238E27FC236}">
                    <a16:creationId xmlns:a16="http://schemas.microsoft.com/office/drawing/2014/main" id="{211C2776-ECF2-4AC0-8E8C-25D656C5F6D4}"/>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71" name="Rectangle 70">
                <a:extLst>
                  <a:ext uri="{FF2B5EF4-FFF2-40B4-BE49-F238E27FC236}">
                    <a16:creationId xmlns:a16="http://schemas.microsoft.com/office/drawing/2014/main" id="{F242A684-AB1D-42E4-A41E-0B7F7CD985D7}"/>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31" name="Groupe 30">
              <a:extLst>
                <a:ext uri="{FF2B5EF4-FFF2-40B4-BE49-F238E27FC236}">
                  <a16:creationId xmlns:a16="http://schemas.microsoft.com/office/drawing/2014/main" id="{F3409CBC-EBDC-4C58-9B6E-8A459A7195D8}"/>
                </a:ext>
              </a:extLst>
            </p:cNvPr>
            <p:cNvGrpSpPr/>
            <p:nvPr userDrawn="1"/>
          </p:nvGrpSpPr>
          <p:grpSpPr>
            <a:xfrm rot="458390">
              <a:off x="10708738" y="230034"/>
              <a:ext cx="210191" cy="248550"/>
              <a:chOff x="7141259" y="1490663"/>
              <a:chExt cx="1025751" cy="1212946"/>
            </a:xfrm>
            <a:effectLst>
              <a:outerShdw blurRad="12700" sx="102000" sy="102000" algn="ctr" rotWithShape="0">
                <a:prstClr val="black">
                  <a:alpha val="40000"/>
                </a:prstClr>
              </a:outerShdw>
            </a:effectLst>
          </p:grpSpPr>
          <p:sp>
            <p:nvSpPr>
              <p:cNvPr id="68" name="Triangle isocèle 67">
                <a:extLst>
                  <a:ext uri="{FF2B5EF4-FFF2-40B4-BE49-F238E27FC236}">
                    <a16:creationId xmlns:a16="http://schemas.microsoft.com/office/drawing/2014/main" id="{9FF50953-26C3-4C75-BDBD-405C9E4F5897}"/>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69" name="Rectangle 68">
                <a:extLst>
                  <a:ext uri="{FF2B5EF4-FFF2-40B4-BE49-F238E27FC236}">
                    <a16:creationId xmlns:a16="http://schemas.microsoft.com/office/drawing/2014/main" id="{84F9D423-B699-481F-B936-FA8747B9DF4E}"/>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32" name="Groupe 31">
              <a:extLst>
                <a:ext uri="{FF2B5EF4-FFF2-40B4-BE49-F238E27FC236}">
                  <a16:creationId xmlns:a16="http://schemas.microsoft.com/office/drawing/2014/main" id="{B3367AD0-CA81-45D6-A581-E13F4EB1F8E6}"/>
                </a:ext>
              </a:extLst>
            </p:cNvPr>
            <p:cNvGrpSpPr/>
            <p:nvPr userDrawn="1"/>
          </p:nvGrpSpPr>
          <p:grpSpPr>
            <a:xfrm>
              <a:off x="11512840" y="61155"/>
              <a:ext cx="113548" cy="134271"/>
              <a:chOff x="5092479" y="1490663"/>
              <a:chExt cx="1025751" cy="1212946"/>
            </a:xfrm>
            <a:effectLst>
              <a:outerShdw blurRad="12700" sx="102000" sy="102000" algn="ctr" rotWithShape="0">
                <a:prstClr val="black">
                  <a:alpha val="40000"/>
                </a:prstClr>
              </a:outerShdw>
            </a:effectLst>
          </p:grpSpPr>
          <p:sp>
            <p:nvSpPr>
              <p:cNvPr id="66" name="Triangle isocèle 65">
                <a:extLst>
                  <a:ext uri="{FF2B5EF4-FFF2-40B4-BE49-F238E27FC236}">
                    <a16:creationId xmlns:a16="http://schemas.microsoft.com/office/drawing/2014/main" id="{8E68AA7B-3D72-4202-A850-254CF0BB06DB}"/>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67" name="Rectangle 66">
                <a:extLst>
                  <a:ext uri="{FF2B5EF4-FFF2-40B4-BE49-F238E27FC236}">
                    <a16:creationId xmlns:a16="http://schemas.microsoft.com/office/drawing/2014/main" id="{E51AA159-E5F3-40A1-A0D7-B0DE362EF9D8}"/>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33" name="Groupe 32">
              <a:extLst>
                <a:ext uri="{FF2B5EF4-FFF2-40B4-BE49-F238E27FC236}">
                  <a16:creationId xmlns:a16="http://schemas.microsoft.com/office/drawing/2014/main" id="{CACE6371-E9EE-42DB-B55E-9F0243E13699}"/>
                </a:ext>
              </a:extLst>
            </p:cNvPr>
            <p:cNvGrpSpPr/>
            <p:nvPr userDrawn="1"/>
          </p:nvGrpSpPr>
          <p:grpSpPr>
            <a:xfrm rot="21540000">
              <a:off x="11625962" y="60101"/>
              <a:ext cx="113548" cy="134271"/>
              <a:chOff x="6076947" y="1490663"/>
              <a:chExt cx="1025751" cy="1212946"/>
            </a:xfrm>
            <a:effectLst>
              <a:outerShdw blurRad="12700" sx="102000" sy="102000" algn="ctr" rotWithShape="0">
                <a:prstClr val="black">
                  <a:alpha val="40000"/>
                </a:prstClr>
              </a:outerShdw>
            </a:effectLst>
          </p:grpSpPr>
          <p:sp>
            <p:nvSpPr>
              <p:cNvPr id="64" name="Triangle isocèle 63">
                <a:extLst>
                  <a:ext uri="{FF2B5EF4-FFF2-40B4-BE49-F238E27FC236}">
                    <a16:creationId xmlns:a16="http://schemas.microsoft.com/office/drawing/2014/main" id="{F0ABE3A5-D914-44C4-854A-7DE3C8F86F87}"/>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65" name="Rectangle 64">
                <a:extLst>
                  <a:ext uri="{FF2B5EF4-FFF2-40B4-BE49-F238E27FC236}">
                    <a16:creationId xmlns:a16="http://schemas.microsoft.com/office/drawing/2014/main" id="{31779E4A-C7C3-4FD5-B928-26BDD1553DA6}"/>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34" name="Groupe 33">
              <a:extLst>
                <a:ext uri="{FF2B5EF4-FFF2-40B4-BE49-F238E27FC236}">
                  <a16:creationId xmlns:a16="http://schemas.microsoft.com/office/drawing/2014/main" id="{6A580F0F-1FC2-47F7-B493-5FAAED784963}"/>
                </a:ext>
              </a:extLst>
            </p:cNvPr>
            <p:cNvGrpSpPr/>
            <p:nvPr userDrawn="1"/>
          </p:nvGrpSpPr>
          <p:grpSpPr>
            <a:xfrm rot="21420000">
              <a:off x="11739085" y="55883"/>
              <a:ext cx="113548" cy="134271"/>
              <a:chOff x="7141259" y="1490663"/>
              <a:chExt cx="1025751" cy="1212946"/>
            </a:xfrm>
            <a:effectLst>
              <a:outerShdw blurRad="12700" sx="102000" sy="102000" algn="ctr" rotWithShape="0">
                <a:prstClr val="black">
                  <a:alpha val="40000"/>
                </a:prstClr>
              </a:outerShdw>
            </a:effectLst>
          </p:grpSpPr>
          <p:sp>
            <p:nvSpPr>
              <p:cNvPr id="62" name="Triangle isocèle 61">
                <a:extLst>
                  <a:ext uri="{FF2B5EF4-FFF2-40B4-BE49-F238E27FC236}">
                    <a16:creationId xmlns:a16="http://schemas.microsoft.com/office/drawing/2014/main" id="{8811100A-6BA1-43EC-A7A6-6374A9E09906}"/>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63" name="Rectangle 62">
                <a:extLst>
                  <a:ext uri="{FF2B5EF4-FFF2-40B4-BE49-F238E27FC236}">
                    <a16:creationId xmlns:a16="http://schemas.microsoft.com/office/drawing/2014/main" id="{8BAE9576-3812-43AF-8E09-CFE119EC3511}"/>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35" name="Groupe 34">
              <a:extLst>
                <a:ext uri="{FF2B5EF4-FFF2-40B4-BE49-F238E27FC236}">
                  <a16:creationId xmlns:a16="http://schemas.microsoft.com/office/drawing/2014/main" id="{DE0BBC25-9CD4-4509-A96E-568289D152BD}"/>
                </a:ext>
              </a:extLst>
            </p:cNvPr>
            <p:cNvGrpSpPr/>
            <p:nvPr userDrawn="1"/>
          </p:nvGrpSpPr>
          <p:grpSpPr>
            <a:xfrm rot="21300000">
              <a:off x="11852207" y="47448"/>
              <a:ext cx="113548" cy="134271"/>
              <a:chOff x="5092479" y="1490663"/>
              <a:chExt cx="1025751" cy="1212946"/>
            </a:xfrm>
            <a:effectLst>
              <a:outerShdw blurRad="12700" sx="102000" sy="102000" algn="ctr" rotWithShape="0">
                <a:prstClr val="black">
                  <a:alpha val="40000"/>
                </a:prstClr>
              </a:outerShdw>
            </a:effectLst>
          </p:grpSpPr>
          <p:sp>
            <p:nvSpPr>
              <p:cNvPr id="60" name="Triangle isocèle 59">
                <a:extLst>
                  <a:ext uri="{FF2B5EF4-FFF2-40B4-BE49-F238E27FC236}">
                    <a16:creationId xmlns:a16="http://schemas.microsoft.com/office/drawing/2014/main" id="{1452C223-DC41-45AC-AA62-3D1315D3D7A0}"/>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61" name="Rectangle 60">
                <a:extLst>
                  <a:ext uri="{FF2B5EF4-FFF2-40B4-BE49-F238E27FC236}">
                    <a16:creationId xmlns:a16="http://schemas.microsoft.com/office/drawing/2014/main" id="{3C4C8AEB-E244-4FA1-ABDB-334D3772E325}"/>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36" name="Groupe 35">
              <a:extLst>
                <a:ext uri="{FF2B5EF4-FFF2-40B4-BE49-F238E27FC236}">
                  <a16:creationId xmlns:a16="http://schemas.microsoft.com/office/drawing/2014/main" id="{0A0F80F3-6F29-48A2-9049-7851928173C2}"/>
                </a:ext>
              </a:extLst>
            </p:cNvPr>
            <p:cNvGrpSpPr/>
            <p:nvPr userDrawn="1"/>
          </p:nvGrpSpPr>
          <p:grpSpPr>
            <a:xfrm rot="21180000">
              <a:off x="11965330" y="35850"/>
              <a:ext cx="113548" cy="134271"/>
              <a:chOff x="6076947" y="1490663"/>
              <a:chExt cx="1025751" cy="1212946"/>
            </a:xfrm>
            <a:effectLst>
              <a:outerShdw blurRad="12700" sx="102000" sy="102000" algn="ctr" rotWithShape="0">
                <a:prstClr val="black">
                  <a:alpha val="40000"/>
                </a:prstClr>
              </a:outerShdw>
            </a:effectLst>
          </p:grpSpPr>
          <p:sp>
            <p:nvSpPr>
              <p:cNvPr id="58" name="Triangle isocèle 57">
                <a:extLst>
                  <a:ext uri="{FF2B5EF4-FFF2-40B4-BE49-F238E27FC236}">
                    <a16:creationId xmlns:a16="http://schemas.microsoft.com/office/drawing/2014/main" id="{6CAE3C7F-DA0D-4125-B837-2E944E101529}"/>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59" name="Rectangle 58">
                <a:extLst>
                  <a:ext uri="{FF2B5EF4-FFF2-40B4-BE49-F238E27FC236}">
                    <a16:creationId xmlns:a16="http://schemas.microsoft.com/office/drawing/2014/main" id="{EB72A0CF-6334-4EFC-B934-D11CB7EBB393}"/>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37" name="Groupe 36">
              <a:extLst>
                <a:ext uri="{FF2B5EF4-FFF2-40B4-BE49-F238E27FC236}">
                  <a16:creationId xmlns:a16="http://schemas.microsoft.com/office/drawing/2014/main" id="{5ACDB309-8272-4B2E-AA9B-CE7A85538033}"/>
                </a:ext>
              </a:extLst>
            </p:cNvPr>
            <p:cNvGrpSpPr/>
            <p:nvPr userDrawn="1"/>
          </p:nvGrpSpPr>
          <p:grpSpPr>
            <a:xfrm rot="21060000">
              <a:off x="12078452" y="20034"/>
              <a:ext cx="113548" cy="134271"/>
              <a:chOff x="7141259" y="1490663"/>
              <a:chExt cx="1025751" cy="1212946"/>
            </a:xfrm>
            <a:effectLst>
              <a:outerShdw blurRad="12700" sx="102000" sy="102000" algn="ctr" rotWithShape="0">
                <a:prstClr val="black">
                  <a:alpha val="40000"/>
                </a:prstClr>
              </a:outerShdw>
            </a:effectLst>
          </p:grpSpPr>
          <p:sp>
            <p:nvSpPr>
              <p:cNvPr id="56" name="Triangle isocèle 55">
                <a:extLst>
                  <a:ext uri="{FF2B5EF4-FFF2-40B4-BE49-F238E27FC236}">
                    <a16:creationId xmlns:a16="http://schemas.microsoft.com/office/drawing/2014/main" id="{AA7935A8-BB94-4C5F-914E-63E4C0EDB092}"/>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57" name="Rectangle 56">
                <a:extLst>
                  <a:ext uri="{FF2B5EF4-FFF2-40B4-BE49-F238E27FC236}">
                    <a16:creationId xmlns:a16="http://schemas.microsoft.com/office/drawing/2014/main" id="{26A251B9-610F-4A7B-A243-598AC0CAC70F}"/>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38" name="Groupe 37">
              <a:extLst>
                <a:ext uri="{FF2B5EF4-FFF2-40B4-BE49-F238E27FC236}">
                  <a16:creationId xmlns:a16="http://schemas.microsoft.com/office/drawing/2014/main" id="{BB45A5AD-52FA-4860-8913-7485B723E772}"/>
                </a:ext>
              </a:extLst>
            </p:cNvPr>
            <p:cNvGrpSpPr/>
            <p:nvPr userDrawn="1"/>
          </p:nvGrpSpPr>
          <p:grpSpPr>
            <a:xfrm rot="660000">
              <a:off x="10841090" y="0"/>
              <a:ext cx="113548" cy="134271"/>
              <a:chOff x="5092479" y="1490663"/>
              <a:chExt cx="1025751" cy="1212946"/>
            </a:xfrm>
            <a:effectLst>
              <a:outerShdw blurRad="12700" sx="102000" sy="102000" algn="ctr" rotWithShape="0">
                <a:prstClr val="black">
                  <a:alpha val="40000"/>
                </a:prstClr>
              </a:outerShdw>
            </a:effectLst>
          </p:grpSpPr>
          <p:sp>
            <p:nvSpPr>
              <p:cNvPr id="54" name="Triangle isocèle 53">
                <a:extLst>
                  <a:ext uri="{FF2B5EF4-FFF2-40B4-BE49-F238E27FC236}">
                    <a16:creationId xmlns:a16="http://schemas.microsoft.com/office/drawing/2014/main" id="{0CDC2C5F-81ED-49D3-B083-492DBE38651A}"/>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55" name="Rectangle 54">
                <a:extLst>
                  <a:ext uri="{FF2B5EF4-FFF2-40B4-BE49-F238E27FC236}">
                    <a16:creationId xmlns:a16="http://schemas.microsoft.com/office/drawing/2014/main" id="{8FD871A4-4437-4D7B-B022-098A628B521B}"/>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39" name="Groupe 38">
              <a:extLst>
                <a:ext uri="{FF2B5EF4-FFF2-40B4-BE49-F238E27FC236}">
                  <a16:creationId xmlns:a16="http://schemas.microsoft.com/office/drawing/2014/main" id="{873A1F91-1DA3-44C1-929F-97FD397DB94F}"/>
                </a:ext>
              </a:extLst>
            </p:cNvPr>
            <p:cNvGrpSpPr/>
            <p:nvPr userDrawn="1"/>
          </p:nvGrpSpPr>
          <p:grpSpPr>
            <a:xfrm rot="540000">
              <a:off x="10954212" y="20034"/>
              <a:ext cx="113548" cy="134271"/>
              <a:chOff x="6076947" y="1490663"/>
              <a:chExt cx="1025751" cy="1212946"/>
            </a:xfrm>
            <a:effectLst>
              <a:outerShdw blurRad="12700" sx="102000" sy="102000" algn="ctr" rotWithShape="0">
                <a:prstClr val="black">
                  <a:alpha val="40000"/>
                </a:prstClr>
              </a:outerShdw>
            </a:effectLst>
          </p:grpSpPr>
          <p:sp>
            <p:nvSpPr>
              <p:cNvPr id="52" name="Triangle isocèle 51">
                <a:extLst>
                  <a:ext uri="{FF2B5EF4-FFF2-40B4-BE49-F238E27FC236}">
                    <a16:creationId xmlns:a16="http://schemas.microsoft.com/office/drawing/2014/main" id="{118BA9AA-5E52-4661-9B5E-5DF9FAAC3DBD}"/>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53" name="Rectangle 52">
                <a:extLst>
                  <a:ext uri="{FF2B5EF4-FFF2-40B4-BE49-F238E27FC236}">
                    <a16:creationId xmlns:a16="http://schemas.microsoft.com/office/drawing/2014/main" id="{FA75EFA0-EA71-4277-B165-4421A743D5BA}"/>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40" name="Groupe 39">
              <a:extLst>
                <a:ext uri="{FF2B5EF4-FFF2-40B4-BE49-F238E27FC236}">
                  <a16:creationId xmlns:a16="http://schemas.microsoft.com/office/drawing/2014/main" id="{F43DCEB6-82C8-4DAE-B5AB-AD809FF4B6CE}"/>
                </a:ext>
              </a:extLst>
            </p:cNvPr>
            <p:cNvGrpSpPr/>
            <p:nvPr userDrawn="1"/>
          </p:nvGrpSpPr>
          <p:grpSpPr>
            <a:xfrm rot="420000">
              <a:off x="11067335" y="35850"/>
              <a:ext cx="113548" cy="134271"/>
              <a:chOff x="7141259" y="1490663"/>
              <a:chExt cx="1025751" cy="1212946"/>
            </a:xfrm>
            <a:effectLst>
              <a:outerShdw blurRad="12700" sx="102000" sy="102000" algn="ctr" rotWithShape="0">
                <a:prstClr val="black">
                  <a:alpha val="40000"/>
                </a:prstClr>
              </a:outerShdw>
            </a:effectLst>
          </p:grpSpPr>
          <p:sp>
            <p:nvSpPr>
              <p:cNvPr id="50" name="Triangle isocèle 49">
                <a:extLst>
                  <a:ext uri="{FF2B5EF4-FFF2-40B4-BE49-F238E27FC236}">
                    <a16:creationId xmlns:a16="http://schemas.microsoft.com/office/drawing/2014/main" id="{3C1DAFF6-AD10-4CBE-8F5B-DA59B9139413}"/>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51" name="Rectangle 50">
                <a:extLst>
                  <a:ext uri="{FF2B5EF4-FFF2-40B4-BE49-F238E27FC236}">
                    <a16:creationId xmlns:a16="http://schemas.microsoft.com/office/drawing/2014/main" id="{C7E0ED7C-644C-4BFC-8D6E-81D15ED4083A}"/>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41" name="Groupe 40">
              <a:extLst>
                <a:ext uri="{FF2B5EF4-FFF2-40B4-BE49-F238E27FC236}">
                  <a16:creationId xmlns:a16="http://schemas.microsoft.com/office/drawing/2014/main" id="{7D2B0738-85E4-47AB-8E39-4D89D7FFD5B3}"/>
                </a:ext>
              </a:extLst>
            </p:cNvPr>
            <p:cNvGrpSpPr/>
            <p:nvPr userDrawn="1"/>
          </p:nvGrpSpPr>
          <p:grpSpPr>
            <a:xfrm rot="300000">
              <a:off x="11180457" y="47448"/>
              <a:ext cx="113548" cy="134271"/>
              <a:chOff x="5092479" y="1490663"/>
              <a:chExt cx="1025751" cy="1212946"/>
            </a:xfrm>
            <a:effectLst>
              <a:outerShdw blurRad="12700" sx="102000" sy="102000" algn="ctr" rotWithShape="0">
                <a:prstClr val="black">
                  <a:alpha val="40000"/>
                </a:prstClr>
              </a:outerShdw>
            </a:effectLst>
          </p:grpSpPr>
          <p:sp>
            <p:nvSpPr>
              <p:cNvPr id="48" name="Triangle isocèle 47">
                <a:extLst>
                  <a:ext uri="{FF2B5EF4-FFF2-40B4-BE49-F238E27FC236}">
                    <a16:creationId xmlns:a16="http://schemas.microsoft.com/office/drawing/2014/main" id="{71860395-2058-46FD-97DD-1789541660B8}"/>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49" name="Rectangle 48">
                <a:extLst>
                  <a:ext uri="{FF2B5EF4-FFF2-40B4-BE49-F238E27FC236}">
                    <a16:creationId xmlns:a16="http://schemas.microsoft.com/office/drawing/2014/main" id="{3A38441D-51E8-4C90-82D6-7B47AEEA25D5}"/>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42" name="Groupe 41">
              <a:extLst>
                <a:ext uri="{FF2B5EF4-FFF2-40B4-BE49-F238E27FC236}">
                  <a16:creationId xmlns:a16="http://schemas.microsoft.com/office/drawing/2014/main" id="{DF3C01FE-D35B-43C4-B442-31DC28F4FBFE}"/>
                </a:ext>
              </a:extLst>
            </p:cNvPr>
            <p:cNvGrpSpPr/>
            <p:nvPr userDrawn="1"/>
          </p:nvGrpSpPr>
          <p:grpSpPr>
            <a:xfrm rot="180000">
              <a:off x="11293580" y="55883"/>
              <a:ext cx="113548" cy="134271"/>
              <a:chOff x="6076947" y="1490663"/>
              <a:chExt cx="1025751" cy="1212946"/>
            </a:xfrm>
            <a:effectLst>
              <a:outerShdw blurRad="12700" sx="102000" sy="102000" algn="ctr" rotWithShape="0">
                <a:prstClr val="black">
                  <a:alpha val="40000"/>
                </a:prstClr>
              </a:outerShdw>
            </a:effectLst>
          </p:grpSpPr>
          <p:sp>
            <p:nvSpPr>
              <p:cNvPr id="46" name="Triangle isocèle 45">
                <a:extLst>
                  <a:ext uri="{FF2B5EF4-FFF2-40B4-BE49-F238E27FC236}">
                    <a16:creationId xmlns:a16="http://schemas.microsoft.com/office/drawing/2014/main" id="{6B9E8119-52B5-4D9F-BDA1-57BC75440BAE}"/>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47" name="Rectangle 46">
                <a:extLst>
                  <a:ext uri="{FF2B5EF4-FFF2-40B4-BE49-F238E27FC236}">
                    <a16:creationId xmlns:a16="http://schemas.microsoft.com/office/drawing/2014/main" id="{29068993-ED10-4A17-B04D-F5D16C60DFD5}"/>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43" name="Groupe 42">
              <a:extLst>
                <a:ext uri="{FF2B5EF4-FFF2-40B4-BE49-F238E27FC236}">
                  <a16:creationId xmlns:a16="http://schemas.microsoft.com/office/drawing/2014/main" id="{053E8CA4-CF32-4E2D-BED7-9230F09B62A1}"/>
                </a:ext>
              </a:extLst>
            </p:cNvPr>
            <p:cNvGrpSpPr/>
            <p:nvPr userDrawn="1"/>
          </p:nvGrpSpPr>
          <p:grpSpPr>
            <a:xfrm rot="60000">
              <a:off x="11406702" y="60101"/>
              <a:ext cx="113548" cy="134271"/>
              <a:chOff x="7141259" y="1490663"/>
              <a:chExt cx="1025751" cy="1212946"/>
            </a:xfrm>
            <a:effectLst>
              <a:outerShdw blurRad="12700" sx="102000" sy="102000" algn="ctr" rotWithShape="0">
                <a:prstClr val="black">
                  <a:alpha val="40000"/>
                </a:prstClr>
              </a:outerShdw>
            </a:effectLst>
          </p:grpSpPr>
          <p:sp>
            <p:nvSpPr>
              <p:cNvPr id="44" name="Triangle isocèle 43">
                <a:extLst>
                  <a:ext uri="{FF2B5EF4-FFF2-40B4-BE49-F238E27FC236}">
                    <a16:creationId xmlns:a16="http://schemas.microsoft.com/office/drawing/2014/main" id="{1E5C0586-373B-40CB-B58E-D2C4C3CB717F}"/>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45" name="Rectangle 44">
                <a:extLst>
                  <a:ext uri="{FF2B5EF4-FFF2-40B4-BE49-F238E27FC236}">
                    <a16:creationId xmlns:a16="http://schemas.microsoft.com/office/drawing/2014/main" id="{9F4987B8-9531-460F-BB3E-63F726601E95}"/>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spTree>
    <p:extLst>
      <p:ext uri="{BB962C8B-B14F-4D97-AF65-F5344CB8AC3E}">
        <p14:creationId xmlns:p14="http://schemas.microsoft.com/office/powerpoint/2010/main" val="1943263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1121664" y="448056"/>
            <a:ext cx="140208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1121664" y="4983480"/>
            <a:ext cx="14020800" cy="1124712"/>
          </a:xfrm>
        </p:spPr>
        <p:txBody>
          <a:bodyPr>
            <a:normAutofit/>
          </a:bodyPr>
          <a:lstStyle>
            <a:lvl1pPr marL="0" indent="0">
              <a:buNone/>
              <a:defRPr sz="28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10/25/2020</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1117607" y="4736883"/>
            <a:ext cx="5658119" cy="27432"/>
          </a:xfrm>
          <a:custGeom>
            <a:avLst/>
            <a:gdLst>
              <a:gd name="connsiteX0" fmla="*/ 0 w 5658119"/>
              <a:gd name="connsiteY0" fmla="*/ 0 h 27432"/>
              <a:gd name="connsiteX1" fmla="*/ 515518 w 5658119"/>
              <a:gd name="connsiteY1" fmla="*/ 0 h 27432"/>
              <a:gd name="connsiteX2" fmla="*/ 1087616 w 5658119"/>
              <a:gd name="connsiteY2" fmla="*/ 0 h 27432"/>
              <a:gd name="connsiteX3" fmla="*/ 1603134 w 5658119"/>
              <a:gd name="connsiteY3" fmla="*/ 0 h 27432"/>
              <a:gd name="connsiteX4" fmla="*/ 2288395 w 5658119"/>
              <a:gd name="connsiteY4" fmla="*/ 0 h 27432"/>
              <a:gd name="connsiteX5" fmla="*/ 2917075 w 5658119"/>
              <a:gd name="connsiteY5" fmla="*/ 0 h 27432"/>
              <a:gd name="connsiteX6" fmla="*/ 3545755 w 5658119"/>
              <a:gd name="connsiteY6" fmla="*/ 0 h 27432"/>
              <a:gd name="connsiteX7" fmla="*/ 4287597 w 5658119"/>
              <a:gd name="connsiteY7" fmla="*/ 0 h 27432"/>
              <a:gd name="connsiteX8" fmla="*/ 4972858 w 5658119"/>
              <a:gd name="connsiteY8" fmla="*/ 0 h 27432"/>
              <a:gd name="connsiteX9" fmla="*/ 5658119 w 5658119"/>
              <a:gd name="connsiteY9" fmla="*/ 0 h 27432"/>
              <a:gd name="connsiteX10" fmla="*/ 5658119 w 5658119"/>
              <a:gd name="connsiteY10" fmla="*/ 27432 h 27432"/>
              <a:gd name="connsiteX11" fmla="*/ 5199183 w 5658119"/>
              <a:gd name="connsiteY11" fmla="*/ 27432 h 27432"/>
              <a:gd name="connsiteX12" fmla="*/ 4683665 w 5658119"/>
              <a:gd name="connsiteY12" fmla="*/ 27432 h 27432"/>
              <a:gd name="connsiteX13" fmla="*/ 3998404 w 5658119"/>
              <a:gd name="connsiteY13" fmla="*/ 27432 h 27432"/>
              <a:gd name="connsiteX14" fmla="*/ 3256562 w 5658119"/>
              <a:gd name="connsiteY14" fmla="*/ 27432 h 27432"/>
              <a:gd name="connsiteX15" fmla="*/ 2684463 w 5658119"/>
              <a:gd name="connsiteY15" fmla="*/ 27432 h 27432"/>
              <a:gd name="connsiteX16" fmla="*/ 1942621 w 5658119"/>
              <a:gd name="connsiteY16" fmla="*/ 27432 h 27432"/>
              <a:gd name="connsiteX17" fmla="*/ 1427103 w 5658119"/>
              <a:gd name="connsiteY17" fmla="*/ 27432 h 27432"/>
              <a:gd name="connsiteX18" fmla="*/ 968167 w 5658119"/>
              <a:gd name="connsiteY18" fmla="*/ 27432 h 27432"/>
              <a:gd name="connsiteX19" fmla="*/ 0 w 5658119"/>
              <a:gd name="connsiteY19" fmla="*/ 27432 h 27432"/>
              <a:gd name="connsiteX20" fmla="*/ 0 w 5658119"/>
              <a:gd name="connsiteY20"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8119" h="27432" fill="none" extrusionOk="0">
                <a:moveTo>
                  <a:pt x="0" y="0"/>
                </a:moveTo>
                <a:cubicBezTo>
                  <a:pt x="217630" y="-1731"/>
                  <a:pt x="268706" y="-8063"/>
                  <a:pt x="515518" y="0"/>
                </a:cubicBezTo>
                <a:cubicBezTo>
                  <a:pt x="762330" y="8063"/>
                  <a:pt x="892418" y="25115"/>
                  <a:pt x="1087616" y="0"/>
                </a:cubicBezTo>
                <a:cubicBezTo>
                  <a:pt x="1282814" y="-25115"/>
                  <a:pt x="1428322" y="-14041"/>
                  <a:pt x="1603134" y="0"/>
                </a:cubicBezTo>
                <a:cubicBezTo>
                  <a:pt x="1777946" y="14041"/>
                  <a:pt x="1971029" y="10311"/>
                  <a:pt x="2288395" y="0"/>
                </a:cubicBezTo>
                <a:cubicBezTo>
                  <a:pt x="2605761" y="-10311"/>
                  <a:pt x="2636544" y="-8970"/>
                  <a:pt x="2917075" y="0"/>
                </a:cubicBezTo>
                <a:cubicBezTo>
                  <a:pt x="3197606" y="8970"/>
                  <a:pt x="3407565" y="19617"/>
                  <a:pt x="3545755" y="0"/>
                </a:cubicBezTo>
                <a:cubicBezTo>
                  <a:pt x="3683945" y="-19617"/>
                  <a:pt x="3972222" y="11343"/>
                  <a:pt x="4287597" y="0"/>
                </a:cubicBezTo>
                <a:cubicBezTo>
                  <a:pt x="4602972" y="-11343"/>
                  <a:pt x="4785222" y="-1976"/>
                  <a:pt x="4972858" y="0"/>
                </a:cubicBezTo>
                <a:cubicBezTo>
                  <a:pt x="5160494" y="1976"/>
                  <a:pt x="5508111" y="110"/>
                  <a:pt x="5658119" y="0"/>
                </a:cubicBezTo>
                <a:cubicBezTo>
                  <a:pt x="5658955" y="13055"/>
                  <a:pt x="5657946" y="18641"/>
                  <a:pt x="5658119" y="27432"/>
                </a:cubicBezTo>
                <a:cubicBezTo>
                  <a:pt x="5457323" y="9641"/>
                  <a:pt x="5323377" y="44217"/>
                  <a:pt x="5199183" y="27432"/>
                </a:cubicBezTo>
                <a:cubicBezTo>
                  <a:pt x="5074989" y="10647"/>
                  <a:pt x="4896199" y="20789"/>
                  <a:pt x="4683665" y="27432"/>
                </a:cubicBezTo>
                <a:cubicBezTo>
                  <a:pt x="4471131" y="34075"/>
                  <a:pt x="4230696" y="-88"/>
                  <a:pt x="3998404" y="27432"/>
                </a:cubicBezTo>
                <a:cubicBezTo>
                  <a:pt x="3766112" y="54952"/>
                  <a:pt x="3518097" y="41687"/>
                  <a:pt x="3256562" y="27432"/>
                </a:cubicBezTo>
                <a:cubicBezTo>
                  <a:pt x="2995027" y="13177"/>
                  <a:pt x="2884400" y="36638"/>
                  <a:pt x="2684463" y="27432"/>
                </a:cubicBezTo>
                <a:cubicBezTo>
                  <a:pt x="2484526" y="18226"/>
                  <a:pt x="2189622" y="16557"/>
                  <a:pt x="1942621" y="27432"/>
                </a:cubicBezTo>
                <a:cubicBezTo>
                  <a:pt x="1695620" y="38307"/>
                  <a:pt x="1541991" y="25049"/>
                  <a:pt x="1427103" y="27432"/>
                </a:cubicBezTo>
                <a:cubicBezTo>
                  <a:pt x="1312215" y="29815"/>
                  <a:pt x="1108632" y="15598"/>
                  <a:pt x="968167" y="27432"/>
                </a:cubicBezTo>
                <a:cubicBezTo>
                  <a:pt x="827702" y="39266"/>
                  <a:pt x="443889" y="25503"/>
                  <a:pt x="0" y="27432"/>
                </a:cubicBezTo>
                <a:cubicBezTo>
                  <a:pt x="988" y="17221"/>
                  <a:pt x="-970" y="7538"/>
                  <a:pt x="0" y="0"/>
                </a:cubicBezTo>
                <a:close/>
              </a:path>
              <a:path w="5658119" h="27432" stroke="0" extrusionOk="0">
                <a:moveTo>
                  <a:pt x="0" y="0"/>
                </a:moveTo>
                <a:cubicBezTo>
                  <a:pt x="279506" y="21877"/>
                  <a:pt x="326191" y="5414"/>
                  <a:pt x="572099" y="0"/>
                </a:cubicBezTo>
                <a:cubicBezTo>
                  <a:pt x="818007" y="-5414"/>
                  <a:pt x="838624" y="13457"/>
                  <a:pt x="1031035" y="0"/>
                </a:cubicBezTo>
                <a:cubicBezTo>
                  <a:pt x="1223446" y="-13457"/>
                  <a:pt x="1616249" y="31784"/>
                  <a:pt x="1772877" y="0"/>
                </a:cubicBezTo>
                <a:cubicBezTo>
                  <a:pt x="1929505" y="-31784"/>
                  <a:pt x="2222753" y="20167"/>
                  <a:pt x="2344976" y="0"/>
                </a:cubicBezTo>
                <a:cubicBezTo>
                  <a:pt x="2467199" y="-20167"/>
                  <a:pt x="2634250" y="-3020"/>
                  <a:pt x="2917075" y="0"/>
                </a:cubicBezTo>
                <a:cubicBezTo>
                  <a:pt x="3199900" y="3020"/>
                  <a:pt x="3420730" y="-12986"/>
                  <a:pt x="3658917" y="0"/>
                </a:cubicBezTo>
                <a:cubicBezTo>
                  <a:pt x="3897104" y="12986"/>
                  <a:pt x="4067609" y="-6875"/>
                  <a:pt x="4174434" y="0"/>
                </a:cubicBezTo>
                <a:cubicBezTo>
                  <a:pt x="4281259" y="6875"/>
                  <a:pt x="4697008" y="620"/>
                  <a:pt x="4916277" y="0"/>
                </a:cubicBezTo>
                <a:cubicBezTo>
                  <a:pt x="5135546" y="-620"/>
                  <a:pt x="5318413" y="-15131"/>
                  <a:pt x="5658119" y="0"/>
                </a:cubicBezTo>
                <a:cubicBezTo>
                  <a:pt x="5658916" y="11634"/>
                  <a:pt x="5659322" y="16994"/>
                  <a:pt x="5658119" y="27432"/>
                </a:cubicBezTo>
                <a:cubicBezTo>
                  <a:pt x="5438390" y="31539"/>
                  <a:pt x="5214565" y="27136"/>
                  <a:pt x="5029439" y="27432"/>
                </a:cubicBezTo>
                <a:cubicBezTo>
                  <a:pt x="4844313" y="27728"/>
                  <a:pt x="4650824" y="22952"/>
                  <a:pt x="4457340" y="27432"/>
                </a:cubicBezTo>
                <a:cubicBezTo>
                  <a:pt x="4263856" y="31912"/>
                  <a:pt x="3966037" y="18061"/>
                  <a:pt x="3715498" y="27432"/>
                </a:cubicBezTo>
                <a:cubicBezTo>
                  <a:pt x="3464959" y="36803"/>
                  <a:pt x="3144694" y="29926"/>
                  <a:pt x="2973656" y="27432"/>
                </a:cubicBezTo>
                <a:cubicBezTo>
                  <a:pt x="2802618" y="24938"/>
                  <a:pt x="2633274" y="13846"/>
                  <a:pt x="2458138" y="27432"/>
                </a:cubicBezTo>
                <a:cubicBezTo>
                  <a:pt x="2283002" y="41018"/>
                  <a:pt x="2100258" y="53871"/>
                  <a:pt x="1829458" y="27432"/>
                </a:cubicBezTo>
                <a:cubicBezTo>
                  <a:pt x="1558658" y="993"/>
                  <a:pt x="1445208" y="53121"/>
                  <a:pt x="1087616" y="27432"/>
                </a:cubicBezTo>
                <a:cubicBezTo>
                  <a:pt x="730024" y="1743"/>
                  <a:pt x="439410" y="6422"/>
                  <a:pt x="0" y="27432"/>
                </a:cubicBezTo>
                <a:cubicBezTo>
                  <a:pt x="894" y="14250"/>
                  <a:pt x="667" y="11053"/>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Tree>
    <p:extLst>
      <p:ext uri="{BB962C8B-B14F-4D97-AF65-F5344CB8AC3E}">
        <p14:creationId xmlns:p14="http://schemas.microsoft.com/office/powerpoint/2010/main" val="12380804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Disposition photos 2 x 2 Carré">
    <p:spTree>
      <p:nvGrpSpPr>
        <p:cNvPr id="1" name=""/>
        <p:cNvGrpSpPr/>
        <p:nvPr/>
      </p:nvGrpSpPr>
      <p:grpSpPr>
        <a:xfrm>
          <a:off x="0" y="0"/>
          <a:ext cx="0" cy="0"/>
          <a:chOff x="0" y="0"/>
          <a:chExt cx="0" cy="0"/>
        </a:xfrm>
      </p:grpSpPr>
      <p:pic>
        <p:nvPicPr>
          <p:cNvPr id="20" name="Image 19" descr="Lune derrière un arbre étrange">
            <a:extLst>
              <a:ext uri="{FF2B5EF4-FFF2-40B4-BE49-F238E27FC236}">
                <a16:creationId xmlns:a16="http://schemas.microsoft.com/office/drawing/2014/main" id="{39621C4B-23FC-42BF-8B24-4EE5F16424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89657" y="1516100"/>
            <a:ext cx="4102344" cy="5341900"/>
          </a:xfrm>
          <a:prstGeom prst="rect">
            <a:avLst/>
          </a:prstGeom>
        </p:spPr>
      </p:pic>
      <p:pic>
        <p:nvPicPr>
          <p:cNvPr id="12" name="Image 11" descr="Vol gardien avec les yeux rouges">
            <a:extLst>
              <a:ext uri="{FF2B5EF4-FFF2-40B4-BE49-F238E27FC236}">
                <a16:creationId xmlns:a16="http://schemas.microsoft.com/office/drawing/2014/main" id="{8517562A-CDE8-438A-8E9C-A2DB16FB69E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5387" y="1863361"/>
            <a:ext cx="4633363" cy="3426249"/>
          </a:xfrm>
          <a:prstGeom prst="rect">
            <a:avLst/>
          </a:prstGeom>
        </p:spPr>
      </p:pic>
      <p:sp>
        <p:nvSpPr>
          <p:cNvPr id="6" name="Espace réservé au pied de page 5">
            <a:extLst>
              <a:ext uri="{FF2B5EF4-FFF2-40B4-BE49-F238E27FC236}">
                <a16:creationId xmlns:a16="http://schemas.microsoft.com/office/drawing/2014/main" id="{2224EA4C-8B3A-4244-AD4E-3B493AE03F8A}"/>
              </a:ext>
            </a:extLst>
          </p:cNvPr>
          <p:cNvSpPr>
            <a:spLocks noGrp="1"/>
          </p:cNvSpPr>
          <p:nvPr>
            <p:ph type="ftr" sz="quarter" idx="10"/>
          </p:nvPr>
        </p:nvSpPr>
        <p:spPr/>
        <p:txBody>
          <a:bodyPr rtlCol="0"/>
          <a:lstStyle/>
          <a:p>
            <a:pPr rtl="0"/>
            <a:endParaRPr lang="fr-FR" noProof="0"/>
          </a:p>
        </p:txBody>
      </p:sp>
      <p:sp>
        <p:nvSpPr>
          <p:cNvPr id="102" name="Espace réservé pour une image 101" descr="Espace réservé à l’image">
            <a:extLst>
              <a:ext uri="{FF2B5EF4-FFF2-40B4-BE49-F238E27FC236}">
                <a16:creationId xmlns:a16="http://schemas.microsoft.com/office/drawing/2014/main" id="{762D3536-6B39-408E-B7E9-954A8D06DE60}"/>
              </a:ext>
            </a:extLst>
          </p:cNvPr>
          <p:cNvSpPr>
            <a:spLocks noGrp="1"/>
          </p:cNvSpPr>
          <p:nvPr>
            <p:ph type="pic" sz="quarter" idx="12" hasCustomPrompt="1"/>
          </p:nvPr>
        </p:nvSpPr>
        <p:spPr>
          <a:xfrm>
            <a:off x="3637200" y="1215500"/>
            <a:ext cx="2376000" cy="2376000"/>
          </a:xfrm>
          <a:custGeom>
            <a:avLst/>
            <a:gdLst>
              <a:gd name="connsiteX0" fmla="*/ 0 w 2376000"/>
              <a:gd name="connsiteY0" fmla="*/ 0 h 2376000"/>
              <a:gd name="connsiteX1" fmla="*/ 2281703 w 2376000"/>
              <a:gd name="connsiteY1" fmla="*/ 52388 h 2376000"/>
              <a:gd name="connsiteX2" fmla="*/ 2376000 w 2376000"/>
              <a:gd name="connsiteY2" fmla="*/ 2376000 h 2376000"/>
              <a:gd name="connsiteX3" fmla="*/ 0 w 2376000"/>
              <a:gd name="connsiteY3" fmla="*/ 2376000 h 2376000"/>
            </a:gdLst>
            <a:ahLst/>
            <a:cxnLst>
              <a:cxn ang="0">
                <a:pos x="connsiteX0" y="connsiteY0"/>
              </a:cxn>
              <a:cxn ang="0">
                <a:pos x="connsiteX1" y="connsiteY1"/>
              </a:cxn>
              <a:cxn ang="0">
                <a:pos x="connsiteX2" y="connsiteY2"/>
              </a:cxn>
              <a:cxn ang="0">
                <a:pos x="connsiteX3" y="connsiteY3"/>
              </a:cxn>
            </a:cxnLst>
            <a:rect l="l" t="t" r="r" b="b"/>
            <a:pathLst>
              <a:path w="2376000" h="2376000">
                <a:moveTo>
                  <a:pt x="0" y="0"/>
                </a:moveTo>
                <a:lnTo>
                  <a:pt x="2281703" y="52388"/>
                </a:lnTo>
                <a:lnTo>
                  <a:pt x="2376000" y="2376000"/>
                </a:lnTo>
                <a:lnTo>
                  <a:pt x="0" y="23760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900" i="1" dirty="0">
                <a:latin typeface="+mn-lt"/>
                <a:cs typeface="Times New Roman" panose="02020603050405020304" pitchFamily="18" charset="0"/>
              </a:defRPr>
            </a:lvl1pPr>
          </a:lstStyle>
          <a:p>
            <a:pPr marL="171450" lvl="0" indent="-171450" algn="ctr" rtl="0"/>
            <a:r>
              <a:rPr lang="fr-FR" noProof="0"/>
              <a:t>Insérez ou glissez-déplacez votre photo</a:t>
            </a:r>
          </a:p>
        </p:txBody>
      </p:sp>
      <p:sp>
        <p:nvSpPr>
          <p:cNvPr id="107" name="Espace réservé pour une image 106" descr="Espace réservé à l’image">
            <a:extLst>
              <a:ext uri="{FF2B5EF4-FFF2-40B4-BE49-F238E27FC236}">
                <a16:creationId xmlns:a16="http://schemas.microsoft.com/office/drawing/2014/main" id="{4A90FCD4-D5B0-4A5A-88F8-03EA2B76D73C}"/>
              </a:ext>
            </a:extLst>
          </p:cNvPr>
          <p:cNvSpPr>
            <a:spLocks noGrp="1"/>
          </p:cNvSpPr>
          <p:nvPr>
            <p:ph type="pic" sz="quarter" idx="13" hasCustomPrompt="1"/>
          </p:nvPr>
        </p:nvSpPr>
        <p:spPr>
          <a:xfrm>
            <a:off x="6199756" y="1215500"/>
            <a:ext cx="2355045" cy="2376000"/>
          </a:xfrm>
          <a:custGeom>
            <a:avLst/>
            <a:gdLst>
              <a:gd name="connsiteX0" fmla="*/ 2355045 w 2355045"/>
              <a:gd name="connsiteY0" fmla="*/ 0 h 2376000"/>
              <a:gd name="connsiteX1" fmla="*/ 2355045 w 2355045"/>
              <a:gd name="connsiteY1" fmla="*/ 2376000 h 2376000"/>
              <a:gd name="connsiteX2" fmla="*/ 36196 w 2355045"/>
              <a:gd name="connsiteY2" fmla="*/ 2376000 h 2376000"/>
              <a:gd name="connsiteX3" fmla="*/ 0 w 2355045"/>
              <a:gd name="connsiteY3" fmla="*/ 94298 h 2376000"/>
            </a:gdLst>
            <a:ahLst/>
            <a:cxnLst>
              <a:cxn ang="0">
                <a:pos x="connsiteX0" y="connsiteY0"/>
              </a:cxn>
              <a:cxn ang="0">
                <a:pos x="connsiteX1" y="connsiteY1"/>
              </a:cxn>
              <a:cxn ang="0">
                <a:pos x="connsiteX2" y="connsiteY2"/>
              </a:cxn>
              <a:cxn ang="0">
                <a:pos x="connsiteX3" y="connsiteY3"/>
              </a:cxn>
            </a:cxnLst>
            <a:rect l="l" t="t" r="r" b="b"/>
            <a:pathLst>
              <a:path w="2355045" h="2376000">
                <a:moveTo>
                  <a:pt x="2355045" y="0"/>
                </a:moveTo>
                <a:lnTo>
                  <a:pt x="2355045" y="2376000"/>
                </a:lnTo>
                <a:lnTo>
                  <a:pt x="36196" y="2376000"/>
                </a:lnTo>
                <a:lnTo>
                  <a:pt x="0" y="94298"/>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900" i="1" dirty="0">
                <a:latin typeface="+mn-lt"/>
                <a:cs typeface="Times New Roman" panose="02020603050405020304" pitchFamily="18" charset="0"/>
              </a:defRPr>
            </a:lvl1pPr>
          </a:lstStyle>
          <a:p>
            <a:pPr marL="171450" lvl="0" indent="-171450" algn="ctr" rtl="0"/>
            <a:r>
              <a:rPr lang="fr-FR" noProof="0"/>
              <a:t>Insérez ou glissez-déplacez votre photo</a:t>
            </a:r>
          </a:p>
        </p:txBody>
      </p:sp>
      <p:sp>
        <p:nvSpPr>
          <p:cNvPr id="108" name="Espace réservé pour une image 107" descr="Espace réservé à l’image">
            <a:extLst>
              <a:ext uri="{FF2B5EF4-FFF2-40B4-BE49-F238E27FC236}">
                <a16:creationId xmlns:a16="http://schemas.microsoft.com/office/drawing/2014/main" id="{E2AB625D-D7C1-4AAC-922D-800AD96094CC}"/>
              </a:ext>
            </a:extLst>
          </p:cNvPr>
          <p:cNvSpPr>
            <a:spLocks noGrp="1"/>
          </p:cNvSpPr>
          <p:nvPr>
            <p:ph type="pic" sz="quarter" idx="17" hasCustomPrompt="1"/>
          </p:nvPr>
        </p:nvSpPr>
        <p:spPr>
          <a:xfrm>
            <a:off x="3637200" y="3757100"/>
            <a:ext cx="2376000" cy="2376000"/>
          </a:xfrm>
          <a:custGeom>
            <a:avLst/>
            <a:gdLst>
              <a:gd name="connsiteX0" fmla="*/ 0 w 2376000"/>
              <a:gd name="connsiteY0" fmla="*/ 0 h 2376000"/>
              <a:gd name="connsiteX1" fmla="*/ 2376000 w 2376000"/>
              <a:gd name="connsiteY1" fmla="*/ 0 h 2376000"/>
              <a:gd name="connsiteX2" fmla="*/ 2302658 w 2376000"/>
              <a:gd name="connsiteY2" fmla="*/ 2365523 h 2376000"/>
              <a:gd name="connsiteX3" fmla="*/ 83820 w 2376000"/>
              <a:gd name="connsiteY3" fmla="*/ 2376000 h 2376000"/>
            </a:gdLst>
            <a:ahLst/>
            <a:cxnLst>
              <a:cxn ang="0">
                <a:pos x="connsiteX0" y="connsiteY0"/>
              </a:cxn>
              <a:cxn ang="0">
                <a:pos x="connsiteX1" y="connsiteY1"/>
              </a:cxn>
              <a:cxn ang="0">
                <a:pos x="connsiteX2" y="connsiteY2"/>
              </a:cxn>
              <a:cxn ang="0">
                <a:pos x="connsiteX3" y="connsiteY3"/>
              </a:cxn>
            </a:cxnLst>
            <a:rect l="l" t="t" r="r" b="b"/>
            <a:pathLst>
              <a:path w="2376000" h="2376000">
                <a:moveTo>
                  <a:pt x="0" y="0"/>
                </a:moveTo>
                <a:lnTo>
                  <a:pt x="2376000" y="0"/>
                </a:lnTo>
                <a:lnTo>
                  <a:pt x="2302658" y="2365523"/>
                </a:lnTo>
                <a:lnTo>
                  <a:pt x="83820" y="23760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900" i="1" dirty="0">
                <a:latin typeface="+mn-lt"/>
                <a:cs typeface="Times New Roman" panose="02020603050405020304" pitchFamily="18" charset="0"/>
              </a:defRPr>
            </a:lvl1pPr>
          </a:lstStyle>
          <a:p>
            <a:pPr marL="171450" lvl="0" indent="-171450" algn="ctr" rtl="0"/>
            <a:r>
              <a:rPr lang="fr-FR" noProof="0"/>
              <a:t>Insérez ou glissez-déplacez votre photo</a:t>
            </a:r>
          </a:p>
        </p:txBody>
      </p:sp>
      <p:sp>
        <p:nvSpPr>
          <p:cNvPr id="109" name="Espace réservé d’image 108" descr="Espace réservé à l’image">
            <a:extLst>
              <a:ext uri="{FF2B5EF4-FFF2-40B4-BE49-F238E27FC236}">
                <a16:creationId xmlns:a16="http://schemas.microsoft.com/office/drawing/2014/main" id="{ACBD5339-FD80-4ADC-A5CA-4BE114611623}"/>
              </a:ext>
            </a:extLst>
          </p:cNvPr>
          <p:cNvSpPr>
            <a:spLocks noGrp="1"/>
          </p:cNvSpPr>
          <p:nvPr>
            <p:ph type="pic" sz="quarter" idx="18" hasCustomPrompt="1"/>
          </p:nvPr>
        </p:nvSpPr>
        <p:spPr>
          <a:xfrm>
            <a:off x="6178802" y="3757100"/>
            <a:ext cx="2365569" cy="2376000"/>
          </a:xfrm>
          <a:custGeom>
            <a:avLst/>
            <a:gdLst>
              <a:gd name="connsiteX0" fmla="*/ 2261254 w 2365569"/>
              <a:gd name="connsiteY0" fmla="*/ 0 h 2376000"/>
              <a:gd name="connsiteX1" fmla="*/ 2365569 w 2365569"/>
              <a:gd name="connsiteY1" fmla="*/ 2376000 h 2376000"/>
              <a:gd name="connsiteX2" fmla="*/ 0 w 2365569"/>
              <a:gd name="connsiteY2" fmla="*/ 2376000 h 2376000"/>
              <a:gd name="connsiteX3" fmla="*/ 93884 w 2365569"/>
              <a:gd name="connsiteY3" fmla="*/ 10432 h 2376000"/>
            </a:gdLst>
            <a:ahLst/>
            <a:cxnLst>
              <a:cxn ang="0">
                <a:pos x="connsiteX0" y="connsiteY0"/>
              </a:cxn>
              <a:cxn ang="0">
                <a:pos x="connsiteX1" y="connsiteY1"/>
              </a:cxn>
              <a:cxn ang="0">
                <a:pos x="connsiteX2" y="connsiteY2"/>
              </a:cxn>
              <a:cxn ang="0">
                <a:pos x="connsiteX3" y="connsiteY3"/>
              </a:cxn>
            </a:cxnLst>
            <a:rect l="l" t="t" r="r" b="b"/>
            <a:pathLst>
              <a:path w="2365569" h="2376000">
                <a:moveTo>
                  <a:pt x="2261254" y="0"/>
                </a:moveTo>
                <a:lnTo>
                  <a:pt x="2365569" y="2376000"/>
                </a:lnTo>
                <a:lnTo>
                  <a:pt x="0" y="2376000"/>
                </a:lnTo>
                <a:lnTo>
                  <a:pt x="93884" y="10432"/>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900" i="1" dirty="0">
                <a:latin typeface="+mn-lt"/>
                <a:cs typeface="Times New Roman" panose="02020603050405020304" pitchFamily="18" charset="0"/>
              </a:defRPr>
            </a:lvl1pPr>
          </a:lstStyle>
          <a:p>
            <a:pPr marL="171450" lvl="0" indent="-171450" algn="ctr" rtl="0"/>
            <a:r>
              <a:rPr lang="fr-FR" noProof="0"/>
              <a:t>Insérez ou glissez-déplacez votre photo</a:t>
            </a:r>
          </a:p>
        </p:txBody>
      </p:sp>
      <p:sp>
        <p:nvSpPr>
          <p:cNvPr id="2" name="Titre 1">
            <a:extLst>
              <a:ext uri="{FF2B5EF4-FFF2-40B4-BE49-F238E27FC236}">
                <a16:creationId xmlns:a16="http://schemas.microsoft.com/office/drawing/2014/main" id="{6368DA69-1B14-4558-B932-6D138115AF3C}"/>
              </a:ext>
            </a:extLst>
          </p:cNvPr>
          <p:cNvSpPr>
            <a:spLocks noGrp="1"/>
          </p:cNvSpPr>
          <p:nvPr>
            <p:ph type="title" hasCustomPrompt="1"/>
          </p:nvPr>
        </p:nvSpPr>
        <p:spPr/>
        <p:txBody>
          <a:bodyPr rtlCol="0"/>
          <a:lstStyle/>
          <a:p>
            <a:pPr rtl="0"/>
            <a:r>
              <a:rPr lang="fr-FR" noProof="0"/>
              <a:t>Cliquez pour modifier le style du titre maitre</a:t>
            </a:r>
          </a:p>
        </p:txBody>
      </p:sp>
      <p:sp>
        <p:nvSpPr>
          <p:cNvPr id="4" name="Espace réservé au numéro de diapositive 3">
            <a:extLst>
              <a:ext uri="{FF2B5EF4-FFF2-40B4-BE49-F238E27FC236}">
                <a16:creationId xmlns:a16="http://schemas.microsoft.com/office/drawing/2014/main" id="{4B1196AF-1E70-4517-9CDC-BA1962F49860}"/>
              </a:ext>
            </a:extLst>
          </p:cNvPr>
          <p:cNvSpPr>
            <a:spLocks noGrp="1"/>
          </p:cNvSpPr>
          <p:nvPr>
            <p:ph type="sldNum" sz="quarter" idx="19"/>
          </p:nvPr>
        </p:nvSpPr>
        <p:spPr/>
        <p:txBody>
          <a:bodyPr rtlCol="0"/>
          <a:lstStyle/>
          <a:p>
            <a:pPr rtl="0"/>
            <a:r>
              <a:rPr lang="fr-FR" noProof="0"/>
              <a:t> Page </a:t>
            </a:r>
            <a:fld id="{26699011-AD31-4C1E-9097-A1CA72DD0DA4}" type="slidenum">
              <a:rPr lang="fr-FR" noProof="0" smtClean="0"/>
              <a:pPr rtl="0"/>
              <a:t>‹N°›</a:t>
            </a:fld>
            <a:endParaRPr lang="fr-FR" noProof="0"/>
          </a:p>
        </p:txBody>
      </p:sp>
      <p:grpSp>
        <p:nvGrpSpPr>
          <p:cNvPr id="25" name="Groupe 24" descr="« Banting »">
            <a:extLst>
              <a:ext uri="{FF2B5EF4-FFF2-40B4-BE49-F238E27FC236}">
                <a16:creationId xmlns:a16="http://schemas.microsoft.com/office/drawing/2014/main" id="{478E2A4A-BAEA-4DE7-A7E3-7C18BBAD9E08}"/>
              </a:ext>
            </a:extLst>
          </p:cNvPr>
          <p:cNvGrpSpPr/>
          <p:nvPr userDrawn="1"/>
        </p:nvGrpSpPr>
        <p:grpSpPr>
          <a:xfrm>
            <a:off x="9681613" y="-1537"/>
            <a:ext cx="2510387" cy="555099"/>
            <a:chOff x="9681613" y="-1537"/>
            <a:chExt cx="2510387" cy="555099"/>
          </a:xfrm>
        </p:grpSpPr>
        <p:grpSp>
          <p:nvGrpSpPr>
            <p:cNvPr id="26" name="Groupe 25">
              <a:extLst>
                <a:ext uri="{FF2B5EF4-FFF2-40B4-BE49-F238E27FC236}">
                  <a16:creationId xmlns:a16="http://schemas.microsoft.com/office/drawing/2014/main" id="{768C62A4-C871-4E5C-ADE4-3848703BDF04}"/>
                </a:ext>
              </a:extLst>
            </p:cNvPr>
            <p:cNvGrpSpPr/>
            <p:nvPr userDrawn="1"/>
          </p:nvGrpSpPr>
          <p:grpSpPr>
            <a:xfrm rot="398390">
              <a:off x="10903668" y="254690"/>
              <a:ext cx="210191" cy="248550"/>
              <a:chOff x="5092479" y="1490663"/>
              <a:chExt cx="1025751" cy="1212946"/>
            </a:xfrm>
            <a:effectLst>
              <a:outerShdw blurRad="12700" sx="102000" sy="102000" algn="ctr" rotWithShape="0">
                <a:prstClr val="black">
                  <a:alpha val="40000"/>
                </a:prstClr>
              </a:outerShdw>
            </a:effectLst>
          </p:grpSpPr>
          <p:sp>
            <p:nvSpPr>
              <p:cNvPr id="96" name="Triangle isocèle 95">
                <a:extLst>
                  <a:ext uri="{FF2B5EF4-FFF2-40B4-BE49-F238E27FC236}">
                    <a16:creationId xmlns:a16="http://schemas.microsoft.com/office/drawing/2014/main" id="{8B46B580-1AAE-4BA2-B1A2-D4ED013716E9}"/>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97" name="Rectangle 96">
                <a:extLst>
                  <a:ext uri="{FF2B5EF4-FFF2-40B4-BE49-F238E27FC236}">
                    <a16:creationId xmlns:a16="http://schemas.microsoft.com/office/drawing/2014/main" id="{13B1EBF1-4774-4E2F-AC7A-D8FFDFD7527C}"/>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27" name="Groupe 26">
              <a:extLst>
                <a:ext uri="{FF2B5EF4-FFF2-40B4-BE49-F238E27FC236}">
                  <a16:creationId xmlns:a16="http://schemas.microsoft.com/office/drawing/2014/main" id="{C5BAF910-B6B9-4B04-8A2B-B2982D737CCD}"/>
                </a:ext>
              </a:extLst>
            </p:cNvPr>
            <p:cNvGrpSpPr/>
            <p:nvPr userDrawn="1"/>
          </p:nvGrpSpPr>
          <p:grpSpPr>
            <a:xfrm rot="338390">
              <a:off x="11111892" y="276964"/>
              <a:ext cx="210191" cy="248550"/>
              <a:chOff x="6076947" y="1490663"/>
              <a:chExt cx="1025751" cy="1212946"/>
            </a:xfrm>
            <a:effectLst>
              <a:outerShdw blurRad="12700" sx="102000" sy="102000" algn="ctr" rotWithShape="0">
                <a:prstClr val="black">
                  <a:alpha val="40000"/>
                </a:prstClr>
              </a:outerShdw>
            </a:effectLst>
          </p:grpSpPr>
          <p:sp>
            <p:nvSpPr>
              <p:cNvPr id="94" name="Triangle isocèle 93">
                <a:extLst>
                  <a:ext uri="{FF2B5EF4-FFF2-40B4-BE49-F238E27FC236}">
                    <a16:creationId xmlns:a16="http://schemas.microsoft.com/office/drawing/2014/main" id="{7AE7106F-867B-4420-B1C8-1401EDD3F7E6}"/>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95" name="Rectangle 94">
                <a:extLst>
                  <a:ext uri="{FF2B5EF4-FFF2-40B4-BE49-F238E27FC236}">
                    <a16:creationId xmlns:a16="http://schemas.microsoft.com/office/drawing/2014/main" id="{9F7D05A0-DDC6-4F97-ADD5-47480842487F}"/>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28" name="Groupe 27">
              <a:extLst>
                <a:ext uri="{FF2B5EF4-FFF2-40B4-BE49-F238E27FC236}">
                  <a16:creationId xmlns:a16="http://schemas.microsoft.com/office/drawing/2014/main" id="{94CD27C6-703F-4BE0-B0E2-1CB4787462D0}"/>
                </a:ext>
              </a:extLst>
            </p:cNvPr>
            <p:cNvGrpSpPr/>
            <p:nvPr userDrawn="1"/>
          </p:nvGrpSpPr>
          <p:grpSpPr>
            <a:xfrm rot="218390">
              <a:off x="11320792" y="293422"/>
              <a:ext cx="210191" cy="248550"/>
              <a:chOff x="7141259" y="1490663"/>
              <a:chExt cx="1025751" cy="1212946"/>
            </a:xfrm>
            <a:effectLst>
              <a:outerShdw blurRad="12700" sx="102000" sy="102000" algn="ctr" rotWithShape="0">
                <a:prstClr val="black">
                  <a:alpha val="40000"/>
                </a:prstClr>
              </a:outerShdw>
            </a:effectLst>
          </p:grpSpPr>
          <p:sp>
            <p:nvSpPr>
              <p:cNvPr id="92" name="Triangle isocèle 91">
                <a:extLst>
                  <a:ext uri="{FF2B5EF4-FFF2-40B4-BE49-F238E27FC236}">
                    <a16:creationId xmlns:a16="http://schemas.microsoft.com/office/drawing/2014/main" id="{7D0AC767-4F46-4945-ACE4-5BA95D12C0E4}"/>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93" name="Rectangle 92">
                <a:extLst>
                  <a:ext uri="{FF2B5EF4-FFF2-40B4-BE49-F238E27FC236}">
                    <a16:creationId xmlns:a16="http://schemas.microsoft.com/office/drawing/2014/main" id="{FFAF6AF7-892A-45A8-BD3D-A7913F58442D}"/>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29" name="Groupe 28">
              <a:extLst>
                <a:ext uri="{FF2B5EF4-FFF2-40B4-BE49-F238E27FC236}">
                  <a16:creationId xmlns:a16="http://schemas.microsoft.com/office/drawing/2014/main" id="{4D8FF7FC-5F97-43CB-9C0D-68AF25805EA5}"/>
                </a:ext>
              </a:extLst>
            </p:cNvPr>
            <p:cNvGrpSpPr/>
            <p:nvPr userDrawn="1"/>
          </p:nvGrpSpPr>
          <p:grpSpPr>
            <a:xfrm rot="98390">
              <a:off x="11530596" y="302125"/>
              <a:ext cx="210191" cy="248550"/>
              <a:chOff x="5092479" y="1490663"/>
              <a:chExt cx="1025751" cy="1212946"/>
            </a:xfrm>
            <a:effectLst>
              <a:outerShdw blurRad="12700" sx="102000" sy="102000" algn="ctr" rotWithShape="0">
                <a:prstClr val="black">
                  <a:alpha val="40000"/>
                </a:prstClr>
              </a:outerShdw>
            </a:effectLst>
          </p:grpSpPr>
          <p:sp>
            <p:nvSpPr>
              <p:cNvPr id="90" name="Triangle isocèle 89">
                <a:extLst>
                  <a:ext uri="{FF2B5EF4-FFF2-40B4-BE49-F238E27FC236}">
                    <a16:creationId xmlns:a16="http://schemas.microsoft.com/office/drawing/2014/main" id="{8DD5AD2B-60C0-40B4-9B30-E059C2470495}"/>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91" name="Rectangle 90">
                <a:extLst>
                  <a:ext uri="{FF2B5EF4-FFF2-40B4-BE49-F238E27FC236}">
                    <a16:creationId xmlns:a16="http://schemas.microsoft.com/office/drawing/2014/main" id="{5B6D57BC-9034-4BF3-A220-2DB4A5859C83}"/>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30" name="Groupe 29">
              <a:extLst>
                <a:ext uri="{FF2B5EF4-FFF2-40B4-BE49-F238E27FC236}">
                  <a16:creationId xmlns:a16="http://schemas.microsoft.com/office/drawing/2014/main" id="{AE11F44D-2298-4778-9A79-A4057259FFCD}"/>
                </a:ext>
              </a:extLst>
            </p:cNvPr>
            <p:cNvGrpSpPr/>
            <p:nvPr userDrawn="1"/>
          </p:nvGrpSpPr>
          <p:grpSpPr>
            <a:xfrm rot="21578390">
              <a:off x="11741076" y="305012"/>
              <a:ext cx="210191" cy="248550"/>
              <a:chOff x="6076947" y="1490663"/>
              <a:chExt cx="1025751" cy="1212946"/>
            </a:xfrm>
            <a:effectLst>
              <a:outerShdw blurRad="12700" sx="102000" sy="102000" algn="ctr" rotWithShape="0">
                <a:prstClr val="black">
                  <a:alpha val="40000"/>
                </a:prstClr>
              </a:outerShdw>
            </a:effectLst>
          </p:grpSpPr>
          <p:sp>
            <p:nvSpPr>
              <p:cNvPr id="88" name="Triangle isocèle 87">
                <a:extLst>
                  <a:ext uri="{FF2B5EF4-FFF2-40B4-BE49-F238E27FC236}">
                    <a16:creationId xmlns:a16="http://schemas.microsoft.com/office/drawing/2014/main" id="{E0DBDA37-84FF-49C3-8BA2-19E046F4D2AF}"/>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89" name="Rectangle 88">
                <a:extLst>
                  <a:ext uri="{FF2B5EF4-FFF2-40B4-BE49-F238E27FC236}">
                    <a16:creationId xmlns:a16="http://schemas.microsoft.com/office/drawing/2014/main" id="{268AD3FC-C16A-441E-B293-E030DFD3DE9C}"/>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31" name="Groupe 30">
              <a:extLst>
                <a:ext uri="{FF2B5EF4-FFF2-40B4-BE49-F238E27FC236}">
                  <a16:creationId xmlns:a16="http://schemas.microsoft.com/office/drawing/2014/main" id="{45DE3CB3-3249-4D16-BC9B-470272AE2F76}"/>
                </a:ext>
              </a:extLst>
            </p:cNvPr>
            <p:cNvGrpSpPr/>
            <p:nvPr userDrawn="1"/>
          </p:nvGrpSpPr>
          <p:grpSpPr>
            <a:xfrm rot="21458390">
              <a:off x="11952458" y="300144"/>
              <a:ext cx="210191" cy="248550"/>
              <a:chOff x="7141259" y="1490663"/>
              <a:chExt cx="1025751" cy="1212946"/>
            </a:xfrm>
            <a:effectLst>
              <a:outerShdw blurRad="12700" sx="102000" sy="102000" algn="ctr" rotWithShape="0">
                <a:prstClr val="black">
                  <a:alpha val="40000"/>
                </a:prstClr>
              </a:outerShdw>
            </a:effectLst>
          </p:grpSpPr>
          <p:sp>
            <p:nvSpPr>
              <p:cNvPr id="86" name="Triangle isocèle 85">
                <a:extLst>
                  <a:ext uri="{FF2B5EF4-FFF2-40B4-BE49-F238E27FC236}">
                    <a16:creationId xmlns:a16="http://schemas.microsoft.com/office/drawing/2014/main" id="{D0053BCD-E7CA-4118-AE83-AA2A20BBBB38}"/>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87" name="Rectangle 86">
                <a:extLst>
                  <a:ext uri="{FF2B5EF4-FFF2-40B4-BE49-F238E27FC236}">
                    <a16:creationId xmlns:a16="http://schemas.microsoft.com/office/drawing/2014/main" id="{7B9052C3-E656-4FD0-B8E5-6273724F6FB0}"/>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32" name="Groupe 31">
              <a:extLst>
                <a:ext uri="{FF2B5EF4-FFF2-40B4-BE49-F238E27FC236}">
                  <a16:creationId xmlns:a16="http://schemas.microsoft.com/office/drawing/2014/main" id="{99E11EC6-0D2F-46FE-821D-4673B850080B}"/>
                </a:ext>
              </a:extLst>
            </p:cNvPr>
            <p:cNvGrpSpPr/>
            <p:nvPr userDrawn="1"/>
          </p:nvGrpSpPr>
          <p:grpSpPr>
            <a:xfrm rot="1058390">
              <a:off x="9681613" y="-1537"/>
              <a:ext cx="210191" cy="248550"/>
              <a:chOff x="5092479" y="1490663"/>
              <a:chExt cx="1025751" cy="1212946"/>
            </a:xfrm>
            <a:effectLst>
              <a:outerShdw blurRad="12700" sx="102000" sy="102000" algn="ctr" rotWithShape="0">
                <a:prstClr val="black">
                  <a:alpha val="40000"/>
                </a:prstClr>
              </a:outerShdw>
            </a:effectLst>
          </p:grpSpPr>
          <p:sp>
            <p:nvSpPr>
              <p:cNvPr id="84" name="Triangle isocèle 83">
                <a:extLst>
                  <a:ext uri="{FF2B5EF4-FFF2-40B4-BE49-F238E27FC236}">
                    <a16:creationId xmlns:a16="http://schemas.microsoft.com/office/drawing/2014/main" id="{87A1F968-CC5B-4337-A0DC-E373FCE04B96}"/>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85" name="Rectangle 84">
                <a:extLst>
                  <a:ext uri="{FF2B5EF4-FFF2-40B4-BE49-F238E27FC236}">
                    <a16:creationId xmlns:a16="http://schemas.microsoft.com/office/drawing/2014/main" id="{32A209D6-E483-4D2A-98AA-81084BAEFD98}"/>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33" name="Groupe 32">
              <a:extLst>
                <a:ext uri="{FF2B5EF4-FFF2-40B4-BE49-F238E27FC236}">
                  <a16:creationId xmlns:a16="http://schemas.microsoft.com/office/drawing/2014/main" id="{0B4FEC73-7680-4979-9E90-1900906A7124}"/>
                </a:ext>
              </a:extLst>
            </p:cNvPr>
            <p:cNvGrpSpPr/>
            <p:nvPr userDrawn="1"/>
          </p:nvGrpSpPr>
          <p:grpSpPr>
            <a:xfrm rot="938390">
              <a:off x="9885323" y="59512"/>
              <a:ext cx="210191" cy="248550"/>
              <a:chOff x="6076947" y="1490663"/>
              <a:chExt cx="1025751" cy="1212946"/>
            </a:xfrm>
            <a:effectLst>
              <a:outerShdw blurRad="12700" sx="102000" sy="102000" algn="ctr" rotWithShape="0">
                <a:prstClr val="black">
                  <a:alpha val="40000"/>
                </a:prstClr>
              </a:outerShdw>
            </a:effectLst>
          </p:grpSpPr>
          <p:sp>
            <p:nvSpPr>
              <p:cNvPr id="82" name="Triangle isocèle 81">
                <a:extLst>
                  <a:ext uri="{FF2B5EF4-FFF2-40B4-BE49-F238E27FC236}">
                    <a16:creationId xmlns:a16="http://schemas.microsoft.com/office/drawing/2014/main" id="{AD2AC109-F40B-4B80-8581-310A55B02B58}"/>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83" name="Rectangle 82">
                <a:extLst>
                  <a:ext uri="{FF2B5EF4-FFF2-40B4-BE49-F238E27FC236}">
                    <a16:creationId xmlns:a16="http://schemas.microsoft.com/office/drawing/2014/main" id="{30F5AC93-43A1-4EE5-AD5A-2AC7F896F225}"/>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34" name="Groupe 33">
              <a:extLst>
                <a:ext uri="{FF2B5EF4-FFF2-40B4-BE49-F238E27FC236}">
                  <a16:creationId xmlns:a16="http://schemas.microsoft.com/office/drawing/2014/main" id="{11037EE7-5C97-4D79-92BC-153575150A74}"/>
                </a:ext>
              </a:extLst>
            </p:cNvPr>
            <p:cNvGrpSpPr/>
            <p:nvPr userDrawn="1"/>
          </p:nvGrpSpPr>
          <p:grpSpPr>
            <a:xfrm rot="818390">
              <a:off x="10089936" y="112805"/>
              <a:ext cx="210191" cy="248550"/>
              <a:chOff x="7141259" y="1490663"/>
              <a:chExt cx="1025751" cy="1212946"/>
            </a:xfrm>
            <a:effectLst>
              <a:outerShdw blurRad="12700" sx="102000" sy="102000" algn="ctr" rotWithShape="0">
                <a:prstClr val="black">
                  <a:alpha val="40000"/>
                </a:prstClr>
              </a:outerShdw>
            </a:effectLst>
          </p:grpSpPr>
          <p:sp>
            <p:nvSpPr>
              <p:cNvPr id="80" name="Triangle isocèle 79">
                <a:extLst>
                  <a:ext uri="{FF2B5EF4-FFF2-40B4-BE49-F238E27FC236}">
                    <a16:creationId xmlns:a16="http://schemas.microsoft.com/office/drawing/2014/main" id="{D22D4145-3562-4466-9D42-D8A1FE2652DD}"/>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81" name="Rectangle 80">
                <a:extLst>
                  <a:ext uri="{FF2B5EF4-FFF2-40B4-BE49-F238E27FC236}">
                    <a16:creationId xmlns:a16="http://schemas.microsoft.com/office/drawing/2014/main" id="{97A89598-52C3-4A06-BAD4-50329D348625}"/>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35" name="Groupe 34">
              <a:extLst>
                <a:ext uri="{FF2B5EF4-FFF2-40B4-BE49-F238E27FC236}">
                  <a16:creationId xmlns:a16="http://schemas.microsoft.com/office/drawing/2014/main" id="{33D27903-280F-41E0-A811-95DF957B7412}"/>
                </a:ext>
              </a:extLst>
            </p:cNvPr>
            <p:cNvGrpSpPr/>
            <p:nvPr userDrawn="1"/>
          </p:nvGrpSpPr>
          <p:grpSpPr>
            <a:xfrm rot="698390">
              <a:off x="10295451" y="158344"/>
              <a:ext cx="210191" cy="248550"/>
              <a:chOff x="5092479" y="1490663"/>
              <a:chExt cx="1025751" cy="1212946"/>
            </a:xfrm>
            <a:effectLst>
              <a:outerShdw blurRad="12700" sx="102000" sy="102000" algn="ctr" rotWithShape="0">
                <a:prstClr val="black">
                  <a:alpha val="40000"/>
                </a:prstClr>
              </a:outerShdw>
            </a:effectLst>
          </p:grpSpPr>
          <p:sp>
            <p:nvSpPr>
              <p:cNvPr id="78" name="Triangle isocèle 77">
                <a:extLst>
                  <a:ext uri="{FF2B5EF4-FFF2-40B4-BE49-F238E27FC236}">
                    <a16:creationId xmlns:a16="http://schemas.microsoft.com/office/drawing/2014/main" id="{E615178B-83FC-4CE9-AD0B-B020DC3F76F6}"/>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79" name="Rectangle 78">
                <a:extLst>
                  <a:ext uri="{FF2B5EF4-FFF2-40B4-BE49-F238E27FC236}">
                    <a16:creationId xmlns:a16="http://schemas.microsoft.com/office/drawing/2014/main" id="{BAFD07FA-E8E9-4D1A-82F5-5B42FC52E1EF}"/>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36" name="Groupe 35">
              <a:extLst>
                <a:ext uri="{FF2B5EF4-FFF2-40B4-BE49-F238E27FC236}">
                  <a16:creationId xmlns:a16="http://schemas.microsoft.com/office/drawing/2014/main" id="{79BD92AC-EE2E-4EA0-9955-533E96C41D26}"/>
                </a:ext>
              </a:extLst>
            </p:cNvPr>
            <p:cNvGrpSpPr/>
            <p:nvPr userDrawn="1"/>
          </p:nvGrpSpPr>
          <p:grpSpPr>
            <a:xfrm rot="578390">
              <a:off x="10501643" y="198066"/>
              <a:ext cx="210191" cy="248550"/>
              <a:chOff x="6076947" y="1490663"/>
              <a:chExt cx="1025751" cy="1212946"/>
            </a:xfrm>
            <a:effectLst>
              <a:outerShdw blurRad="12700" sx="102000" sy="102000" algn="ctr" rotWithShape="0">
                <a:prstClr val="black">
                  <a:alpha val="40000"/>
                </a:prstClr>
              </a:outerShdw>
            </a:effectLst>
          </p:grpSpPr>
          <p:sp>
            <p:nvSpPr>
              <p:cNvPr id="76" name="Triangle isocèle 75">
                <a:extLst>
                  <a:ext uri="{FF2B5EF4-FFF2-40B4-BE49-F238E27FC236}">
                    <a16:creationId xmlns:a16="http://schemas.microsoft.com/office/drawing/2014/main" id="{700D6C98-1FF2-4ECB-9795-49CCE74C0A91}"/>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77" name="Rectangle 76">
                <a:extLst>
                  <a:ext uri="{FF2B5EF4-FFF2-40B4-BE49-F238E27FC236}">
                    <a16:creationId xmlns:a16="http://schemas.microsoft.com/office/drawing/2014/main" id="{B7C10BCB-EF6E-4C5D-B5EC-6FD035F7D034}"/>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37" name="Groupe 36">
              <a:extLst>
                <a:ext uri="{FF2B5EF4-FFF2-40B4-BE49-F238E27FC236}">
                  <a16:creationId xmlns:a16="http://schemas.microsoft.com/office/drawing/2014/main" id="{85EA1BEE-B51A-423E-BECF-C9D502863BDE}"/>
                </a:ext>
              </a:extLst>
            </p:cNvPr>
            <p:cNvGrpSpPr/>
            <p:nvPr userDrawn="1"/>
          </p:nvGrpSpPr>
          <p:grpSpPr>
            <a:xfrm rot="458390">
              <a:off x="10708738" y="230034"/>
              <a:ext cx="210191" cy="248550"/>
              <a:chOff x="7141259" y="1490663"/>
              <a:chExt cx="1025751" cy="1212946"/>
            </a:xfrm>
            <a:effectLst>
              <a:outerShdw blurRad="12700" sx="102000" sy="102000" algn="ctr" rotWithShape="0">
                <a:prstClr val="black">
                  <a:alpha val="40000"/>
                </a:prstClr>
              </a:outerShdw>
            </a:effectLst>
          </p:grpSpPr>
          <p:sp>
            <p:nvSpPr>
              <p:cNvPr id="74" name="Triangle isocèle 73">
                <a:extLst>
                  <a:ext uri="{FF2B5EF4-FFF2-40B4-BE49-F238E27FC236}">
                    <a16:creationId xmlns:a16="http://schemas.microsoft.com/office/drawing/2014/main" id="{39CE3679-B131-40F1-9998-383679743A77}"/>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75" name="Rectangle 74">
                <a:extLst>
                  <a:ext uri="{FF2B5EF4-FFF2-40B4-BE49-F238E27FC236}">
                    <a16:creationId xmlns:a16="http://schemas.microsoft.com/office/drawing/2014/main" id="{116492DD-55B0-401F-A308-85ADDEE3FE04}"/>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38" name="Groupe 37">
              <a:extLst>
                <a:ext uri="{FF2B5EF4-FFF2-40B4-BE49-F238E27FC236}">
                  <a16:creationId xmlns:a16="http://schemas.microsoft.com/office/drawing/2014/main" id="{FF030E6F-5086-4DC5-9604-8388423586BE}"/>
                </a:ext>
              </a:extLst>
            </p:cNvPr>
            <p:cNvGrpSpPr/>
            <p:nvPr userDrawn="1"/>
          </p:nvGrpSpPr>
          <p:grpSpPr>
            <a:xfrm>
              <a:off x="11512840" y="61155"/>
              <a:ext cx="113548" cy="134271"/>
              <a:chOff x="5092479" y="1490663"/>
              <a:chExt cx="1025751" cy="1212946"/>
            </a:xfrm>
            <a:effectLst>
              <a:outerShdw blurRad="12700" sx="102000" sy="102000" algn="ctr" rotWithShape="0">
                <a:prstClr val="black">
                  <a:alpha val="40000"/>
                </a:prstClr>
              </a:outerShdw>
            </a:effectLst>
          </p:grpSpPr>
          <p:sp>
            <p:nvSpPr>
              <p:cNvPr id="72" name="Triangle isocèle 71">
                <a:extLst>
                  <a:ext uri="{FF2B5EF4-FFF2-40B4-BE49-F238E27FC236}">
                    <a16:creationId xmlns:a16="http://schemas.microsoft.com/office/drawing/2014/main" id="{2F9BDBF7-73A9-41B1-A4B9-C7FB9A0E2954}"/>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73" name="Rectangle 72">
                <a:extLst>
                  <a:ext uri="{FF2B5EF4-FFF2-40B4-BE49-F238E27FC236}">
                    <a16:creationId xmlns:a16="http://schemas.microsoft.com/office/drawing/2014/main" id="{0445D289-F86C-4B74-89B9-2B3E40DC45B7}"/>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39" name="Groupe 38">
              <a:extLst>
                <a:ext uri="{FF2B5EF4-FFF2-40B4-BE49-F238E27FC236}">
                  <a16:creationId xmlns:a16="http://schemas.microsoft.com/office/drawing/2014/main" id="{ACFAD914-F08F-4827-8DCE-A54F9092A629}"/>
                </a:ext>
              </a:extLst>
            </p:cNvPr>
            <p:cNvGrpSpPr/>
            <p:nvPr userDrawn="1"/>
          </p:nvGrpSpPr>
          <p:grpSpPr>
            <a:xfrm rot="21540000">
              <a:off x="11625962" y="60101"/>
              <a:ext cx="113548" cy="134271"/>
              <a:chOff x="6076947" y="1490663"/>
              <a:chExt cx="1025751" cy="1212946"/>
            </a:xfrm>
            <a:effectLst>
              <a:outerShdw blurRad="12700" sx="102000" sy="102000" algn="ctr" rotWithShape="0">
                <a:prstClr val="black">
                  <a:alpha val="40000"/>
                </a:prstClr>
              </a:outerShdw>
            </a:effectLst>
          </p:grpSpPr>
          <p:sp>
            <p:nvSpPr>
              <p:cNvPr id="70" name="Triangle isocèle 69">
                <a:extLst>
                  <a:ext uri="{FF2B5EF4-FFF2-40B4-BE49-F238E27FC236}">
                    <a16:creationId xmlns:a16="http://schemas.microsoft.com/office/drawing/2014/main" id="{9F6768B0-6DA6-447E-ACA2-8E205BA1EE83}"/>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71" name="Rectangle 70">
                <a:extLst>
                  <a:ext uri="{FF2B5EF4-FFF2-40B4-BE49-F238E27FC236}">
                    <a16:creationId xmlns:a16="http://schemas.microsoft.com/office/drawing/2014/main" id="{1369E3B6-FAFA-4545-87A3-8FEBEA409CFF}"/>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40" name="Groupe 39">
              <a:extLst>
                <a:ext uri="{FF2B5EF4-FFF2-40B4-BE49-F238E27FC236}">
                  <a16:creationId xmlns:a16="http://schemas.microsoft.com/office/drawing/2014/main" id="{F447B5AD-D9B7-4A62-A94C-C228B27184BD}"/>
                </a:ext>
              </a:extLst>
            </p:cNvPr>
            <p:cNvGrpSpPr/>
            <p:nvPr userDrawn="1"/>
          </p:nvGrpSpPr>
          <p:grpSpPr>
            <a:xfrm rot="21420000">
              <a:off x="11739085" y="55883"/>
              <a:ext cx="113548" cy="134271"/>
              <a:chOff x="7141259" y="1490663"/>
              <a:chExt cx="1025751" cy="1212946"/>
            </a:xfrm>
            <a:effectLst>
              <a:outerShdw blurRad="12700" sx="102000" sy="102000" algn="ctr" rotWithShape="0">
                <a:prstClr val="black">
                  <a:alpha val="40000"/>
                </a:prstClr>
              </a:outerShdw>
            </a:effectLst>
          </p:grpSpPr>
          <p:sp>
            <p:nvSpPr>
              <p:cNvPr id="68" name="Triangle isocèle 67">
                <a:extLst>
                  <a:ext uri="{FF2B5EF4-FFF2-40B4-BE49-F238E27FC236}">
                    <a16:creationId xmlns:a16="http://schemas.microsoft.com/office/drawing/2014/main" id="{B71D7B12-FC18-42F0-A645-6434A95F45CA}"/>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69" name="Rectangle 68">
                <a:extLst>
                  <a:ext uri="{FF2B5EF4-FFF2-40B4-BE49-F238E27FC236}">
                    <a16:creationId xmlns:a16="http://schemas.microsoft.com/office/drawing/2014/main" id="{EE6160AE-B5B0-4CD5-8DB0-EDF6B06C9CD9}"/>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41" name="Groupe 40">
              <a:extLst>
                <a:ext uri="{FF2B5EF4-FFF2-40B4-BE49-F238E27FC236}">
                  <a16:creationId xmlns:a16="http://schemas.microsoft.com/office/drawing/2014/main" id="{668F22F4-0F77-470A-8ED6-F665CDE01341}"/>
                </a:ext>
              </a:extLst>
            </p:cNvPr>
            <p:cNvGrpSpPr/>
            <p:nvPr userDrawn="1"/>
          </p:nvGrpSpPr>
          <p:grpSpPr>
            <a:xfrm rot="21300000">
              <a:off x="11852207" y="47448"/>
              <a:ext cx="113548" cy="134271"/>
              <a:chOff x="5092479" y="1490663"/>
              <a:chExt cx="1025751" cy="1212946"/>
            </a:xfrm>
            <a:effectLst>
              <a:outerShdw blurRad="12700" sx="102000" sy="102000" algn="ctr" rotWithShape="0">
                <a:prstClr val="black">
                  <a:alpha val="40000"/>
                </a:prstClr>
              </a:outerShdw>
            </a:effectLst>
          </p:grpSpPr>
          <p:sp>
            <p:nvSpPr>
              <p:cNvPr id="66" name="Triangle isocèle 65">
                <a:extLst>
                  <a:ext uri="{FF2B5EF4-FFF2-40B4-BE49-F238E27FC236}">
                    <a16:creationId xmlns:a16="http://schemas.microsoft.com/office/drawing/2014/main" id="{C04F1AE3-0DF0-4545-A771-CE34F0B557AE}"/>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67" name="Rectangle 66">
                <a:extLst>
                  <a:ext uri="{FF2B5EF4-FFF2-40B4-BE49-F238E27FC236}">
                    <a16:creationId xmlns:a16="http://schemas.microsoft.com/office/drawing/2014/main" id="{D77661EF-637B-492E-A117-AC418CA57BFC}"/>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42" name="Groupe 41">
              <a:extLst>
                <a:ext uri="{FF2B5EF4-FFF2-40B4-BE49-F238E27FC236}">
                  <a16:creationId xmlns:a16="http://schemas.microsoft.com/office/drawing/2014/main" id="{1563D2A8-EAC7-4735-8332-CE466835D2A3}"/>
                </a:ext>
              </a:extLst>
            </p:cNvPr>
            <p:cNvGrpSpPr/>
            <p:nvPr userDrawn="1"/>
          </p:nvGrpSpPr>
          <p:grpSpPr>
            <a:xfrm rot="21180000">
              <a:off x="11965330" y="35850"/>
              <a:ext cx="113548" cy="134271"/>
              <a:chOff x="6076947" y="1490663"/>
              <a:chExt cx="1025751" cy="1212946"/>
            </a:xfrm>
            <a:effectLst>
              <a:outerShdw blurRad="12700" sx="102000" sy="102000" algn="ctr" rotWithShape="0">
                <a:prstClr val="black">
                  <a:alpha val="40000"/>
                </a:prstClr>
              </a:outerShdw>
            </a:effectLst>
          </p:grpSpPr>
          <p:sp>
            <p:nvSpPr>
              <p:cNvPr id="64" name="Triangle isocèle 63">
                <a:extLst>
                  <a:ext uri="{FF2B5EF4-FFF2-40B4-BE49-F238E27FC236}">
                    <a16:creationId xmlns:a16="http://schemas.microsoft.com/office/drawing/2014/main" id="{1522DB4E-7720-414C-898C-2B9524DD5296}"/>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65" name="Rectangle 64">
                <a:extLst>
                  <a:ext uri="{FF2B5EF4-FFF2-40B4-BE49-F238E27FC236}">
                    <a16:creationId xmlns:a16="http://schemas.microsoft.com/office/drawing/2014/main" id="{4D19FC7B-8AC5-40D7-8C62-E853FB8706F4}"/>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43" name="Groupe 42">
              <a:extLst>
                <a:ext uri="{FF2B5EF4-FFF2-40B4-BE49-F238E27FC236}">
                  <a16:creationId xmlns:a16="http://schemas.microsoft.com/office/drawing/2014/main" id="{FCDE05D7-6940-483F-99E6-B76F578FD8A3}"/>
                </a:ext>
              </a:extLst>
            </p:cNvPr>
            <p:cNvGrpSpPr/>
            <p:nvPr userDrawn="1"/>
          </p:nvGrpSpPr>
          <p:grpSpPr>
            <a:xfrm rot="21060000">
              <a:off x="12078452" y="20034"/>
              <a:ext cx="113548" cy="134271"/>
              <a:chOff x="7141259" y="1490663"/>
              <a:chExt cx="1025751" cy="1212946"/>
            </a:xfrm>
            <a:effectLst>
              <a:outerShdw blurRad="12700" sx="102000" sy="102000" algn="ctr" rotWithShape="0">
                <a:prstClr val="black">
                  <a:alpha val="40000"/>
                </a:prstClr>
              </a:outerShdw>
            </a:effectLst>
          </p:grpSpPr>
          <p:sp>
            <p:nvSpPr>
              <p:cNvPr id="62" name="Triangle isocèle 61">
                <a:extLst>
                  <a:ext uri="{FF2B5EF4-FFF2-40B4-BE49-F238E27FC236}">
                    <a16:creationId xmlns:a16="http://schemas.microsoft.com/office/drawing/2014/main" id="{CE632022-04AD-4446-9B22-9369104FF7D0}"/>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63" name="Rectangle 62">
                <a:extLst>
                  <a:ext uri="{FF2B5EF4-FFF2-40B4-BE49-F238E27FC236}">
                    <a16:creationId xmlns:a16="http://schemas.microsoft.com/office/drawing/2014/main" id="{30F653CB-9C36-49CD-AE31-726E292CAC61}"/>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44" name="Groupe 43">
              <a:extLst>
                <a:ext uri="{FF2B5EF4-FFF2-40B4-BE49-F238E27FC236}">
                  <a16:creationId xmlns:a16="http://schemas.microsoft.com/office/drawing/2014/main" id="{01ACBDF8-2FC6-4908-975F-A490CA7C8DCB}"/>
                </a:ext>
              </a:extLst>
            </p:cNvPr>
            <p:cNvGrpSpPr/>
            <p:nvPr userDrawn="1"/>
          </p:nvGrpSpPr>
          <p:grpSpPr>
            <a:xfrm rot="660000">
              <a:off x="10841090" y="0"/>
              <a:ext cx="113548" cy="134271"/>
              <a:chOff x="5092479" y="1490663"/>
              <a:chExt cx="1025751" cy="1212946"/>
            </a:xfrm>
            <a:effectLst>
              <a:outerShdw blurRad="12700" sx="102000" sy="102000" algn="ctr" rotWithShape="0">
                <a:prstClr val="black">
                  <a:alpha val="40000"/>
                </a:prstClr>
              </a:outerShdw>
            </a:effectLst>
          </p:grpSpPr>
          <p:sp>
            <p:nvSpPr>
              <p:cNvPr id="60" name="Triangle isocèle 59">
                <a:extLst>
                  <a:ext uri="{FF2B5EF4-FFF2-40B4-BE49-F238E27FC236}">
                    <a16:creationId xmlns:a16="http://schemas.microsoft.com/office/drawing/2014/main" id="{E5C2CB18-17AF-4231-BA5B-C227965B699E}"/>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61" name="Rectangle 60">
                <a:extLst>
                  <a:ext uri="{FF2B5EF4-FFF2-40B4-BE49-F238E27FC236}">
                    <a16:creationId xmlns:a16="http://schemas.microsoft.com/office/drawing/2014/main" id="{6B63B2B1-88F3-424B-BE63-E21CB5D8D54D}"/>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45" name="Groupe 44">
              <a:extLst>
                <a:ext uri="{FF2B5EF4-FFF2-40B4-BE49-F238E27FC236}">
                  <a16:creationId xmlns:a16="http://schemas.microsoft.com/office/drawing/2014/main" id="{423E1E96-3469-4167-B1F6-58916A0188B0}"/>
                </a:ext>
              </a:extLst>
            </p:cNvPr>
            <p:cNvGrpSpPr/>
            <p:nvPr userDrawn="1"/>
          </p:nvGrpSpPr>
          <p:grpSpPr>
            <a:xfrm rot="540000">
              <a:off x="10954212" y="20034"/>
              <a:ext cx="113548" cy="134271"/>
              <a:chOff x="6076947" y="1490663"/>
              <a:chExt cx="1025751" cy="1212946"/>
            </a:xfrm>
            <a:effectLst>
              <a:outerShdw blurRad="12700" sx="102000" sy="102000" algn="ctr" rotWithShape="0">
                <a:prstClr val="black">
                  <a:alpha val="40000"/>
                </a:prstClr>
              </a:outerShdw>
            </a:effectLst>
          </p:grpSpPr>
          <p:sp>
            <p:nvSpPr>
              <p:cNvPr id="58" name="Triangle isocèle 57">
                <a:extLst>
                  <a:ext uri="{FF2B5EF4-FFF2-40B4-BE49-F238E27FC236}">
                    <a16:creationId xmlns:a16="http://schemas.microsoft.com/office/drawing/2014/main" id="{84F31165-4354-44F9-AFAA-6F2E71EDC2B2}"/>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59" name="Rectangle 58">
                <a:extLst>
                  <a:ext uri="{FF2B5EF4-FFF2-40B4-BE49-F238E27FC236}">
                    <a16:creationId xmlns:a16="http://schemas.microsoft.com/office/drawing/2014/main" id="{306E3F0B-90C7-4691-B263-96D79F1921C9}"/>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46" name="Groupe 45">
              <a:extLst>
                <a:ext uri="{FF2B5EF4-FFF2-40B4-BE49-F238E27FC236}">
                  <a16:creationId xmlns:a16="http://schemas.microsoft.com/office/drawing/2014/main" id="{D865341C-8C77-44D3-A109-54FA030D17CA}"/>
                </a:ext>
              </a:extLst>
            </p:cNvPr>
            <p:cNvGrpSpPr/>
            <p:nvPr userDrawn="1"/>
          </p:nvGrpSpPr>
          <p:grpSpPr>
            <a:xfrm rot="420000">
              <a:off x="11067335" y="35850"/>
              <a:ext cx="113548" cy="134271"/>
              <a:chOff x="7141259" y="1490663"/>
              <a:chExt cx="1025751" cy="1212946"/>
            </a:xfrm>
            <a:effectLst>
              <a:outerShdw blurRad="12700" sx="102000" sy="102000" algn="ctr" rotWithShape="0">
                <a:prstClr val="black">
                  <a:alpha val="40000"/>
                </a:prstClr>
              </a:outerShdw>
            </a:effectLst>
          </p:grpSpPr>
          <p:sp>
            <p:nvSpPr>
              <p:cNvPr id="56" name="Triangle isocèle 55">
                <a:extLst>
                  <a:ext uri="{FF2B5EF4-FFF2-40B4-BE49-F238E27FC236}">
                    <a16:creationId xmlns:a16="http://schemas.microsoft.com/office/drawing/2014/main" id="{EA4605FB-06D0-4222-9B60-A7B7989810A7}"/>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57" name="Rectangle 56">
                <a:extLst>
                  <a:ext uri="{FF2B5EF4-FFF2-40B4-BE49-F238E27FC236}">
                    <a16:creationId xmlns:a16="http://schemas.microsoft.com/office/drawing/2014/main" id="{CB40A379-E62D-4654-BE4B-4D8A8A561FD1}"/>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47" name="Groupe 46">
              <a:extLst>
                <a:ext uri="{FF2B5EF4-FFF2-40B4-BE49-F238E27FC236}">
                  <a16:creationId xmlns:a16="http://schemas.microsoft.com/office/drawing/2014/main" id="{509D4CB4-A717-4A8B-93C5-7608B011305D}"/>
                </a:ext>
              </a:extLst>
            </p:cNvPr>
            <p:cNvGrpSpPr/>
            <p:nvPr userDrawn="1"/>
          </p:nvGrpSpPr>
          <p:grpSpPr>
            <a:xfrm rot="300000">
              <a:off x="11180457" y="47448"/>
              <a:ext cx="113548" cy="134271"/>
              <a:chOff x="5092479" y="1490663"/>
              <a:chExt cx="1025751" cy="1212946"/>
            </a:xfrm>
            <a:effectLst>
              <a:outerShdw blurRad="12700" sx="102000" sy="102000" algn="ctr" rotWithShape="0">
                <a:prstClr val="black">
                  <a:alpha val="40000"/>
                </a:prstClr>
              </a:outerShdw>
            </a:effectLst>
          </p:grpSpPr>
          <p:sp>
            <p:nvSpPr>
              <p:cNvPr id="54" name="Triangle isocèle 53">
                <a:extLst>
                  <a:ext uri="{FF2B5EF4-FFF2-40B4-BE49-F238E27FC236}">
                    <a16:creationId xmlns:a16="http://schemas.microsoft.com/office/drawing/2014/main" id="{D55560D9-3021-4733-BC46-6BD8F3E5EA63}"/>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55" name="Rectangle 54">
                <a:extLst>
                  <a:ext uri="{FF2B5EF4-FFF2-40B4-BE49-F238E27FC236}">
                    <a16:creationId xmlns:a16="http://schemas.microsoft.com/office/drawing/2014/main" id="{841B35D5-EBAB-4BB0-922F-5AEAB8FDDF72}"/>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48" name="Groupe 47">
              <a:extLst>
                <a:ext uri="{FF2B5EF4-FFF2-40B4-BE49-F238E27FC236}">
                  <a16:creationId xmlns:a16="http://schemas.microsoft.com/office/drawing/2014/main" id="{3EFF34A5-C778-45CF-874A-AC2715A1C8B6}"/>
                </a:ext>
              </a:extLst>
            </p:cNvPr>
            <p:cNvGrpSpPr/>
            <p:nvPr userDrawn="1"/>
          </p:nvGrpSpPr>
          <p:grpSpPr>
            <a:xfrm rot="180000">
              <a:off x="11293580" y="55883"/>
              <a:ext cx="113548" cy="134271"/>
              <a:chOff x="6076947" y="1490663"/>
              <a:chExt cx="1025751" cy="1212946"/>
            </a:xfrm>
            <a:effectLst>
              <a:outerShdw blurRad="12700" sx="102000" sy="102000" algn="ctr" rotWithShape="0">
                <a:prstClr val="black">
                  <a:alpha val="40000"/>
                </a:prstClr>
              </a:outerShdw>
            </a:effectLst>
          </p:grpSpPr>
          <p:sp>
            <p:nvSpPr>
              <p:cNvPr id="52" name="Triangle isocèle 51">
                <a:extLst>
                  <a:ext uri="{FF2B5EF4-FFF2-40B4-BE49-F238E27FC236}">
                    <a16:creationId xmlns:a16="http://schemas.microsoft.com/office/drawing/2014/main" id="{1A67F04B-67D9-4A06-B5EB-E67126A29EF4}"/>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53" name="Rectangle 52">
                <a:extLst>
                  <a:ext uri="{FF2B5EF4-FFF2-40B4-BE49-F238E27FC236}">
                    <a16:creationId xmlns:a16="http://schemas.microsoft.com/office/drawing/2014/main" id="{0834421A-1772-4C3A-95BC-BB94D055E424}"/>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49" name="Groupe 48">
              <a:extLst>
                <a:ext uri="{FF2B5EF4-FFF2-40B4-BE49-F238E27FC236}">
                  <a16:creationId xmlns:a16="http://schemas.microsoft.com/office/drawing/2014/main" id="{D7B31DC9-8C13-4FA6-923C-7C2334591AF3}"/>
                </a:ext>
              </a:extLst>
            </p:cNvPr>
            <p:cNvGrpSpPr/>
            <p:nvPr userDrawn="1"/>
          </p:nvGrpSpPr>
          <p:grpSpPr>
            <a:xfrm rot="60000">
              <a:off x="11406702" y="60101"/>
              <a:ext cx="113548" cy="134271"/>
              <a:chOff x="7141259" y="1490663"/>
              <a:chExt cx="1025751" cy="1212946"/>
            </a:xfrm>
            <a:effectLst>
              <a:outerShdw blurRad="12700" sx="102000" sy="102000" algn="ctr" rotWithShape="0">
                <a:prstClr val="black">
                  <a:alpha val="40000"/>
                </a:prstClr>
              </a:outerShdw>
            </a:effectLst>
          </p:grpSpPr>
          <p:sp>
            <p:nvSpPr>
              <p:cNvPr id="50" name="Triangle isocèle 49">
                <a:extLst>
                  <a:ext uri="{FF2B5EF4-FFF2-40B4-BE49-F238E27FC236}">
                    <a16:creationId xmlns:a16="http://schemas.microsoft.com/office/drawing/2014/main" id="{7730F2FB-D529-417C-9E6C-4266B0BBF074}"/>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51" name="Rectangle 50">
                <a:extLst>
                  <a:ext uri="{FF2B5EF4-FFF2-40B4-BE49-F238E27FC236}">
                    <a16:creationId xmlns:a16="http://schemas.microsoft.com/office/drawing/2014/main" id="{CF4C16C4-CC11-4BA6-99E8-0E07A9AEEC34}"/>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spTree>
    <p:extLst>
      <p:ext uri="{BB962C8B-B14F-4D97-AF65-F5344CB8AC3E}">
        <p14:creationId xmlns:p14="http://schemas.microsoft.com/office/powerpoint/2010/main" val="31024745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Disposition photos 3 x Carré Centré">
    <p:spTree>
      <p:nvGrpSpPr>
        <p:cNvPr id="1" name=""/>
        <p:cNvGrpSpPr/>
        <p:nvPr/>
      </p:nvGrpSpPr>
      <p:grpSpPr>
        <a:xfrm>
          <a:off x="0" y="0"/>
          <a:ext cx="0" cy="0"/>
          <a:chOff x="0" y="0"/>
          <a:chExt cx="0" cy="0"/>
        </a:xfrm>
      </p:grpSpPr>
      <p:pic>
        <p:nvPicPr>
          <p:cNvPr id="93" name="Image 92" descr="Lune derrière un arbre étrange">
            <a:extLst>
              <a:ext uri="{FF2B5EF4-FFF2-40B4-BE49-F238E27FC236}">
                <a16:creationId xmlns:a16="http://schemas.microsoft.com/office/drawing/2014/main" id="{3F9BED36-FC5E-4F34-959C-3798973E283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89657" y="1516100"/>
            <a:ext cx="4102344" cy="5341900"/>
          </a:xfrm>
          <a:prstGeom prst="rect">
            <a:avLst/>
          </a:prstGeom>
        </p:spPr>
      </p:pic>
      <p:sp>
        <p:nvSpPr>
          <p:cNvPr id="90" name="Espace réservé pour une image 89" descr="Espace réservé à l’image">
            <a:extLst>
              <a:ext uri="{FF2B5EF4-FFF2-40B4-BE49-F238E27FC236}">
                <a16:creationId xmlns:a16="http://schemas.microsoft.com/office/drawing/2014/main" id="{65F741C9-78A0-40B8-81DC-A0C900FE6C39}"/>
              </a:ext>
            </a:extLst>
          </p:cNvPr>
          <p:cNvSpPr>
            <a:spLocks noGrp="1"/>
          </p:cNvSpPr>
          <p:nvPr>
            <p:ph type="pic" sz="quarter" idx="17" hasCustomPrompt="1"/>
          </p:nvPr>
        </p:nvSpPr>
        <p:spPr>
          <a:xfrm>
            <a:off x="3637200" y="2539500"/>
            <a:ext cx="2160000" cy="2160000"/>
          </a:xfrm>
          <a:custGeom>
            <a:avLst/>
            <a:gdLst>
              <a:gd name="connsiteX0" fmla="*/ 0 w 2160000"/>
              <a:gd name="connsiteY0" fmla="*/ 0 h 2160000"/>
              <a:gd name="connsiteX1" fmla="*/ 2074275 w 2160000"/>
              <a:gd name="connsiteY1" fmla="*/ 47625 h 2160000"/>
              <a:gd name="connsiteX2" fmla="*/ 2160000 w 2160000"/>
              <a:gd name="connsiteY2" fmla="*/ 2160000 h 2160000"/>
              <a:gd name="connsiteX3" fmla="*/ 0 w 2160000"/>
              <a:gd name="connsiteY3" fmla="*/ 2160000 h 2160000"/>
            </a:gdLst>
            <a:ahLst/>
            <a:cxnLst>
              <a:cxn ang="0">
                <a:pos x="connsiteX0" y="connsiteY0"/>
              </a:cxn>
              <a:cxn ang="0">
                <a:pos x="connsiteX1" y="connsiteY1"/>
              </a:cxn>
              <a:cxn ang="0">
                <a:pos x="connsiteX2" y="connsiteY2"/>
              </a:cxn>
              <a:cxn ang="0">
                <a:pos x="connsiteX3" y="connsiteY3"/>
              </a:cxn>
            </a:cxnLst>
            <a:rect l="l" t="t" r="r" b="b"/>
            <a:pathLst>
              <a:path w="2160000" h="2160000">
                <a:moveTo>
                  <a:pt x="0" y="0"/>
                </a:moveTo>
                <a:lnTo>
                  <a:pt x="2074275" y="47625"/>
                </a:lnTo>
                <a:lnTo>
                  <a:pt x="2160000" y="2160000"/>
                </a:lnTo>
                <a:lnTo>
                  <a:pt x="0" y="21600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900" i="1" dirty="0">
                <a:cs typeface="Times New Roman" panose="02020603050405020304" pitchFamily="18" charset="0"/>
              </a:defRPr>
            </a:lvl1pPr>
          </a:lstStyle>
          <a:p>
            <a:pPr marL="171450" lvl="0" indent="-171450" algn="ctr" rtl="0"/>
            <a:r>
              <a:rPr lang="fr-FR" noProof="0"/>
              <a:t>Insérez ou glissez-déplacez votre photo</a:t>
            </a:r>
          </a:p>
        </p:txBody>
      </p:sp>
      <p:sp>
        <p:nvSpPr>
          <p:cNvPr id="6" name="Espace réservé au pied de page 5">
            <a:extLst>
              <a:ext uri="{FF2B5EF4-FFF2-40B4-BE49-F238E27FC236}">
                <a16:creationId xmlns:a16="http://schemas.microsoft.com/office/drawing/2014/main" id="{2224EA4C-8B3A-4244-AD4E-3B493AE03F8A}"/>
              </a:ext>
            </a:extLst>
          </p:cNvPr>
          <p:cNvSpPr>
            <a:spLocks noGrp="1"/>
          </p:cNvSpPr>
          <p:nvPr>
            <p:ph type="ftr" sz="quarter" idx="10"/>
          </p:nvPr>
        </p:nvSpPr>
        <p:spPr/>
        <p:txBody>
          <a:bodyPr rtlCol="0"/>
          <a:lstStyle/>
          <a:p>
            <a:pPr rtl="0"/>
            <a:endParaRPr lang="fr-FR" noProof="0"/>
          </a:p>
        </p:txBody>
      </p:sp>
      <p:sp>
        <p:nvSpPr>
          <p:cNvPr id="91" name="Espace réservé d’image 90" descr="Espace réservé à l’image">
            <a:extLst>
              <a:ext uri="{FF2B5EF4-FFF2-40B4-BE49-F238E27FC236}">
                <a16:creationId xmlns:a16="http://schemas.microsoft.com/office/drawing/2014/main" id="{2A21B444-D743-4F9D-A6E4-466E4F760A0E}"/>
              </a:ext>
            </a:extLst>
          </p:cNvPr>
          <p:cNvSpPr>
            <a:spLocks noGrp="1"/>
          </p:cNvSpPr>
          <p:nvPr>
            <p:ph type="pic" sz="quarter" idx="14" hasCustomPrompt="1"/>
          </p:nvPr>
        </p:nvSpPr>
        <p:spPr>
          <a:xfrm>
            <a:off x="5964900" y="2539500"/>
            <a:ext cx="2160000" cy="2160000"/>
          </a:xfrm>
          <a:custGeom>
            <a:avLst/>
            <a:gdLst>
              <a:gd name="connsiteX0" fmla="*/ 0 w 2160000"/>
              <a:gd name="connsiteY0" fmla="*/ 0 h 2160000"/>
              <a:gd name="connsiteX1" fmla="*/ 2160000 w 2160000"/>
              <a:gd name="connsiteY1" fmla="*/ 0 h 2160000"/>
              <a:gd name="connsiteX2" fmla="*/ 2160000 w 2160000"/>
              <a:gd name="connsiteY2" fmla="*/ 2160000 h 2160000"/>
              <a:gd name="connsiteX3" fmla="*/ 19050 w 2160000"/>
              <a:gd name="connsiteY3" fmla="*/ 2112375 h 2160000"/>
            </a:gdLst>
            <a:ahLst/>
            <a:cxnLst>
              <a:cxn ang="0">
                <a:pos x="connsiteX0" y="connsiteY0"/>
              </a:cxn>
              <a:cxn ang="0">
                <a:pos x="connsiteX1" y="connsiteY1"/>
              </a:cxn>
              <a:cxn ang="0">
                <a:pos x="connsiteX2" y="connsiteY2"/>
              </a:cxn>
              <a:cxn ang="0">
                <a:pos x="connsiteX3" y="connsiteY3"/>
              </a:cxn>
            </a:cxnLst>
            <a:rect l="l" t="t" r="r" b="b"/>
            <a:pathLst>
              <a:path w="2160000" h="2160000">
                <a:moveTo>
                  <a:pt x="0" y="0"/>
                </a:moveTo>
                <a:lnTo>
                  <a:pt x="2160000" y="0"/>
                </a:lnTo>
                <a:lnTo>
                  <a:pt x="2160000" y="2160000"/>
                </a:lnTo>
                <a:lnTo>
                  <a:pt x="19050" y="2112375"/>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900" i="1" dirty="0">
                <a:latin typeface="+mn-lt"/>
                <a:cs typeface="Times New Roman" panose="02020603050405020304" pitchFamily="18" charset="0"/>
              </a:defRPr>
            </a:lvl1pPr>
          </a:lstStyle>
          <a:p>
            <a:pPr marL="171450" lvl="0" indent="-171450" algn="ctr" rtl="0"/>
            <a:r>
              <a:rPr lang="fr-FR" noProof="0"/>
              <a:t>Insérez ou glissez-déplacez votre photo</a:t>
            </a:r>
          </a:p>
        </p:txBody>
      </p:sp>
      <p:sp>
        <p:nvSpPr>
          <p:cNvPr id="92" name="Espace réservé d’image 91" descr="Espace réservé à l’image">
            <a:extLst>
              <a:ext uri="{FF2B5EF4-FFF2-40B4-BE49-F238E27FC236}">
                <a16:creationId xmlns:a16="http://schemas.microsoft.com/office/drawing/2014/main" id="{E284D624-82FE-4874-9EAC-3ED879BE873D}"/>
              </a:ext>
            </a:extLst>
          </p:cNvPr>
          <p:cNvSpPr>
            <a:spLocks noGrp="1"/>
          </p:cNvSpPr>
          <p:nvPr>
            <p:ph type="pic" sz="quarter" idx="15" hasCustomPrompt="1"/>
          </p:nvPr>
        </p:nvSpPr>
        <p:spPr>
          <a:xfrm>
            <a:off x="8293801" y="2539500"/>
            <a:ext cx="2140951" cy="2160000"/>
          </a:xfrm>
          <a:custGeom>
            <a:avLst/>
            <a:gdLst>
              <a:gd name="connsiteX0" fmla="*/ 0 w 2140950"/>
              <a:gd name="connsiteY0" fmla="*/ 0 h 2160000"/>
              <a:gd name="connsiteX1" fmla="*/ 2140950 w 2140950"/>
              <a:gd name="connsiteY1" fmla="*/ 104775 h 2160000"/>
              <a:gd name="connsiteX2" fmla="*/ 1931400 w 2140950"/>
              <a:gd name="connsiteY2" fmla="*/ 2036175 h 2160000"/>
              <a:gd name="connsiteX3" fmla="*/ 0 w 2140950"/>
              <a:gd name="connsiteY3" fmla="*/ 2160000 h 2160000"/>
            </a:gdLst>
            <a:ahLst/>
            <a:cxnLst>
              <a:cxn ang="0">
                <a:pos x="connsiteX0" y="connsiteY0"/>
              </a:cxn>
              <a:cxn ang="0">
                <a:pos x="connsiteX1" y="connsiteY1"/>
              </a:cxn>
              <a:cxn ang="0">
                <a:pos x="connsiteX2" y="connsiteY2"/>
              </a:cxn>
              <a:cxn ang="0">
                <a:pos x="connsiteX3" y="connsiteY3"/>
              </a:cxn>
            </a:cxnLst>
            <a:rect l="l" t="t" r="r" b="b"/>
            <a:pathLst>
              <a:path w="2140950" h="2160000">
                <a:moveTo>
                  <a:pt x="0" y="0"/>
                </a:moveTo>
                <a:lnTo>
                  <a:pt x="2140950" y="104775"/>
                </a:lnTo>
                <a:lnTo>
                  <a:pt x="1931400" y="2036175"/>
                </a:lnTo>
                <a:lnTo>
                  <a:pt x="0" y="21600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900" i="1" dirty="0">
                <a:latin typeface="+mn-lt"/>
                <a:cs typeface="Times New Roman" panose="02020603050405020304" pitchFamily="18" charset="0"/>
              </a:defRPr>
            </a:lvl1pPr>
          </a:lstStyle>
          <a:p>
            <a:pPr marL="171450" lvl="0" indent="-171450" algn="ctr" rtl="0"/>
            <a:r>
              <a:rPr lang="fr-FR" noProof="0"/>
              <a:t>Insérez ou glissez-déplacez votre photo</a:t>
            </a:r>
          </a:p>
        </p:txBody>
      </p:sp>
      <p:sp>
        <p:nvSpPr>
          <p:cNvPr id="2" name="Titre 1">
            <a:extLst>
              <a:ext uri="{FF2B5EF4-FFF2-40B4-BE49-F238E27FC236}">
                <a16:creationId xmlns:a16="http://schemas.microsoft.com/office/drawing/2014/main" id="{D9083298-AB38-43B9-87B9-6ABA29D186BD}"/>
              </a:ext>
            </a:extLst>
          </p:cNvPr>
          <p:cNvSpPr>
            <a:spLocks noGrp="1"/>
          </p:cNvSpPr>
          <p:nvPr>
            <p:ph type="title" hasCustomPrompt="1"/>
          </p:nvPr>
        </p:nvSpPr>
        <p:spPr/>
        <p:txBody>
          <a:bodyPr rtlCol="0"/>
          <a:lstStyle/>
          <a:p>
            <a:pPr rtl="0"/>
            <a:r>
              <a:rPr lang="fr-FR" noProof="0"/>
              <a:t>Modifiez le style du titre du masque</a:t>
            </a:r>
          </a:p>
        </p:txBody>
      </p:sp>
      <p:sp>
        <p:nvSpPr>
          <p:cNvPr id="3" name="Espace réservé au numéro de diapositive 2">
            <a:extLst>
              <a:ext uri="{FF2B5EF4-FFF2-40B4-BE49-F238E27FC236}">
                <a16:creationId xmlns:a16="http://schemas.microsoft.com/office/drawing/2014/main" id="{843A4D07-07AF-4595-9524-82932F60A998}"/>
              </a:ext>
            </a:extLst>
          </p:cNvPr>
          <p:cNvSpPr>
            <a:spLocks noGrp="1"/>
          </p:cNvSpPr>
          <p:nvPr>
            <p:ph type="sldNum" sz="quarter" idx="16"/>
          </p:nvPr>
        </p:nvSpPr>
        <p:spPr/>
        <p:txBody>
          <a:bodyPr rtlCol="0"/>
          <a:lstStyle/>
          <a:p>
            <a:pPr rtl="0"/>
            <a:r>
              <a:rPr lang="fr-FR" noProof="0"/>
              <a:t> Page </a:t>
            </a:r>
            <a:fld id="{26699011-AD31-4C1E-9097-A1CA72DD0DA4}" type="slidenum">
              <a:rPr lang="fr-FR" noProof="0" smtClean="0"/>
              <a:pPr rtl="0"/>
              <a:t>‹N°›</a:t>
            </a:fld>
            <a:endParaRPr lang="fr-FR" noProof="0"/>
          </a:p>
        </p:txBody>
      </p:sp>
      <p:grpSp>
        <p:nvGrpSpPr>
          <p:cNvPr id="11" name="Groupe 10" descr="« Banting »">
            <a:extLst>
              <a:ext uri="{FF2B5EF4-FFF2-40B4-BE49-F238E27FC236}">
                <a16:creationId xmlns:a16="http://schemas.microsoft.com/office/drawing/2014/main" id="{7F73D4F1-B311-4C1A-996F-409D3F4D82D9}"/>
              </a:ext>
            </a:extLst>
          </p:cNvPr>
          <p:cNvGrpSpPr/>
          <p:nvPr userDrawn="1"/>
        </p:nvGrpSpPr>
        <p:grpSpPr>
          <a:xfrm>
            <a:off x="9681613" y="-1537"/>
            <a:ext cx="2510387" cy="555099"/>
            <a:chOff x="9681613" y="-1537"/>
            <a:chExt cx="2510387" cy="555099"/>
          </a:xfrm>
        </p:grpSpPr>
        <p:grpSp>
          <p:nvGrpSpPr>
            <p:cNvPr id="13" name="Groupe 12">
              <a:extLst>
                <a:ext uri="{FF2B5EF4-FFF2-40B4-BE49-F238E27FC236}">
                  <a16:creationId xmlns:a16="http://schemas.microsoft.com/office/drawing/2014/main" id="{B3EEE157-1E84-4AC0-9670-7110FDB22E4A}"/>
                </a:ext>
              </a:extLst>
            </p:cNvPr>
            <p:cNvGrpSpPr/>
            <p:nvPr userDrawn="1"/>
          </p:nvGrpSpPr>
          <p:grpSpPr>
            <a:xfrm rot="398390">
              <a:off x="10903668" y="254690"/>
              <a:ext cx="210191" cy="248550"/>
              <a:chOff x="5092479" y="1490663"/>
              <a:chExt cx="1025751" cy="1212946"/>
            </a:xfrm>
            <a:effectLst>
              <a:outerShdw blurRad="12700" sx="102000" sy="102000" algn="ctr" rotWithShape="0">
                <a:prstClr val="black">
                  <a:alpha val="40000"/>
                </a:prstClr>
              </a:outerShdw>
            </a:effectLst>
          </p:grpSpPr>
          <p:sp>
            <p:nvSpPr>
              <p:cNvPr id="83" name="Triangle isocèle 82">
                <a:extLst>
                  <a:ext uri="{FF2B5EF4-FFF2-40B4-BE49-F238E27FC236}">
                    <a16:creationId xmlns:a16="http://schemas.microsoft.com/office/drawing/2014/main" id="{64767949-E2AA-45B5-8A82-6F9B9351C218}"/>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84" name="Rectangle 83">
                <a:extLst>
                  <a:ext uri="{FF2B5EF4-FFF2-40B4-BE49-F238E27FC236}">
                    <a16:creationId xmlns:a16="http://schemas.microsoft.com/office/drawing/2014/main" id="{8A01D613-618A-48C0-817F-8022CBE846CA}"/>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14" name="Groupe 13">
              <a:extLst>
                <a:ext uri="{FF2B5EF4-FFF2-40B4-BE49-F238E27FC236}">
                  <a16:creationId xmlns:a16="http://schemas.microsoft.com/office/drawing/2014/main" id="{209F22A9-B273-49A1-BA6A-01A517918AC2}"/>
                </a:ext>
              </a:extLst>
            </p:cNvPr>
            <p:cNvGrpSpPr/>
            <p:nvPr userDrawn="1"/>
          </p:nvGrpSpPr>
          <p:grpSpPr>
            <a:xfrm rot="338390">
              <a:off x="11111892" y="276964"/>
              <a:ext cx="210191" cy="248550"/>
              <a:chOff x="6076947" y="1490663"/>
              <a:chExt cx="1025751" cy="1212946"/>
            </a:xfrm>
            <a:effectLst>
              <a:outerShdw blurRad="12700" sx="102000" sy="102000" algn="ctr" rotWithShape="0">
                <a:prstClr val="black">
                  <a:alpha val="40000"/>
                </a:prstClr>
              </a:outerShdw>
            </a:effectLst>
          </p:grpSpPr>
          <p:sp>
            <p:nvSpPr>
              <p:cNvPr id="81" name="Triangle isocèle 80">
                <a:extLst>
                  <a:ext uri="{FF2B5EF4-FFF2-40B4-BE49-F238E27FC236}">
                    <a16:creationId xmlns:a16="http://schemas.microsoft.com/office/drawing/2014/main" id="{E6F8FD54-8B3B-4A23-BE8F-3455579CC3D9}"/>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82" name="Rectangle 81">
                <a:extLst>
                  <a:ext uri="{FF2B5EF4-FFF2-40B4-BE49-F238E27FC236}">
                    <a16:creationId xmlns:a16="http://schemas.microsoft.com/office/drawing/2014/main" id="{B0338A40-B553-4078-B7AC-D613D6374F6C}"/>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15" name="Groupe 14">
              <a:extLst>
                <a:ext uri="{FF2B5EF4-FFF2-40B4-BE49-F238E27FC236}">
                  <a16:creationId xmlns:a16="http://schemas.microsoft.com/office/drawing/2014/main" id="{3C329F59-25D3-4584-B8E7-34900D2FA09B}"/>
                </a:ext>
              </a:extLst>
            </p:cNvPr>
            <p:cNvGrpSpPr/>
            <p:nvPr userDrawn="1"/>
          </p:nvGrpSpPr>
          <p:grpSpPr>
            <a:xfrm rot="218390">
              <a:off x="11320792" y="293422"/>
              <a:ext cx="210191" cy="248550"/>
              <a:chOff x="7141259" y="1490663"/>
              <a:chExt cx="1025751" cy="1212946"/>
            </a:xfrm>
            <a:effectLst>
              <a:outerShdw blurRad="12700" sx="102000" sy="102000" algn="ctr" rotWithShape="0">
                <a:prstClr val="black">
                  <a:alpha val="40000"/>
                </a:prstClr>
              </a:outerShdw>
            </a:effectLst>
          </p:grpSpPr>
          <p:sp>
            <p:nvSpPr>
              <p:cNvPr id="79" name="Triangle isocèle 78">
                <a:extLst>
                  <a:ext uri="{FF2B5EF4-FFF2-40B4-BE49-F238E27FC236}">
                    <a16:creationId xmlns:a16="http://schemas.microsoft.com/office/drawing/2014/main" id="{5C494F6D-7C25-43D0-AC2A-F0BF19355478}"/>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80" name="Rectangle 79">
                <a:extLst>
                  <a:ext uri="{FF2B5EF4-FFF2-40B4-BE49-F238E27FC236}">
                    <a16:creationId xmlns:a16="http://schemas.microsoft.com/office/drawing/2014/main" id="{68C53871-D1B2-4319-A0F6-C559172B204C}"/>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16" name="Groupe 15">
              <a:extLst>
                <a:ext uri="{FF2B5EF4-FFF2-40B4-BE49-F238E27FC236}">
                  <a16:creationId xmlns:a16="http://schemas.microsoft.com/office/drawing/2014/main" id="{D4094861-36F5-46AE-B7A5-BDF349E06C67}"/>
                </a:ext>
              </a:extLst>
            </p:cNvPr>
            <p:cNvGrpSpPr/>
            <p:nvPr userDrawn="1"/>
          </p:nvGrpSpPr>
          <p:grpSpPr>
            <a:xfrm rot="98390">
              <a:off x="11530596" y="302125"/>
              <a:ext cx="210191" cy="248550"/>
              <a:chOff x="5092479" y="1490663"/>
              <a:chExt cx="1025751" cy="1212946"/>
            </a:xfrm>
            <a:effectLst>
              <a:outerShdw blurRad="12700" sx="102000" sy="102000" algn="ctr" rotWithShape="0">
                <a:prstClr val="black">
                  <a:alpha val="40000"/>
                </a:prstClr>
              </a:outerShdw>
            </a:effectLst>
          </p:grpSpPr>
          <p:sp>
            <p:nvSpPr>
              <p:cNvPr id="77" name="Triangle isocèle 76">
                <a:extLst>
                  <a:ext uri="{FF2B5EF4-FFF2-40B4-BE49-F238E27FC236}">
                    <a16:creationId xmlns:a16="http://schemas.microsoft.com/office/drawing/2014/main" id="{74DD8715-D6BC-4080-A6ED-C82D30DFFE99}"/>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78" name="Rectangle 77">
                <a:extLst>
                  <a:ext uri="{FF2B5EF4-FFF2-40B4-BE49-F238E27FC236}">
                    <a16:creationId xmlns:a16="http://schemas.microsoft.com/office/drawing/2014/main" id="{2D06DDDF-3C60-4583-A9BF-F28C1F217C8E}"/>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17" name="Groupe 16">
              <a:extLst>
                <a:ext uri="{FF2B5EF4-FFF2-40B4-BE49-F238E27FC236}">
                  <a16:creationId xmlns:a16="http://schemas.microsoft.com/office/drawing/2014/main" id="{EB7AE63F-8C67-48E2-9287-2A581F709087}"/>
                </a:ext>
              </a:extLst>
            </p:cNvPr>
            <p:cNvGrpSpPr/>
            <p:nvPr userDrawn="1"/>
          </p:nvGrpSpPr>
          <p:grpSpPr>
            <a:xfrm rot="21578390">
              <a:off x="11741076" y="305012"/>
              <a:ext cx="210191" cy="248550"/>
              <a:chOff x="6076947" y="1490663"/>
              <a:chExt cx="1025751" cy="1212946"/>
            </a:xfrm>
            <a:effectLst>
              <a:outerShdw blurRad="12700" sx="102000" sy="102000" algn="ctr" rotWithShape="0">
                <a:prstClr val="black">
                  <a:alpha val="40000"/>
                </a:prstClr>
              </a:outerShdw>
            </a:effectLst>
          </p:grpSpPr>
          <p:sp>
            <p:nvSpPr>
              <p:cNvPr id="75" name="Triangle isocèle 74">
                <a:extLst>
                  <a:ext uri="{FF2B5EF4-FFF2-40B4-BE49-F238E27FC236}">
                    <a16:creationId xmlns:a16="http://schemas.microsoft.com/office/drawing/2014/main" id="{1ED47038-D0FC-4D3D-91FE-7CC355153402}"/>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76" name="Rectangle 75">
                <a:extLst>
                  <a:ext uri="{FF2B5EF4-FFF2-40B4-BE49-F238E27FC236}">
                    <a16:creationId xmlns:a16="http://schemas.microsoft.com/office/drawing/2014/main" id="{3B128767-646B-42F1-AFCF-F0E7F9A4C035}"/>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18" name="Groupe 17">
              <a:extLst>
                <a:ext uri="{FF2B5EF4-FFF2-40B4-BE49-F238E27FC236}">
                  <a16:creationId xmlns:a16="http://schemas.microsoft.com/office/drawing/2014/main" id="{4CB2752C-A1A0-4487-B7A2-79E5CC59A9CB}"/>
                </a:ext>
              </a:extLst>
            </p:cNvPr>
            <p:cNvGrpSpPr/>
            <p:nvPr userDrawn="1"/>
          </p:nvGrpSpPr>
          <p:grpSpPr>
            <a:xfrm rot="21458390">
              <a:off x="11952458" y="300144"/>
              <a:ext cx="210191" cy="248550"/>
              <a:chOff x="7141259" y="1490663"/>
              <a:chExt cx="1025751" cy="1212946"/>
            </a:xfrm>
            <a:effectLst>
              <a:outerShdw blurRad="12700" sx="102000" sy="102000" algn="ctr" rotWithShape="0">
                <a:prstClr val="black">
                  <a:alpha val="40000"/>
                </a:prstClr>
              </a:outerShdw>
            </a:effectLst>
          </p:grpSpPr>
          <p:sp>
            <p:nvSpPr>
              <p:cNvPr id="73" name="Triangle isocèle 72">
                <a:extLst>
                  <a:ext uri="{FF2B5EF4-FFF2-40B4-BE49-F238E27FC236}">
                    <a16:creationId xmlns:a16="http://schemas.microsoft.com/office/drawing/2014/main" id="{25E7C5B7-52F5-4CF2-83EE-256099F87149}"/>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74" name="Rectangle 73">
                <a:extLst>
                  <a:ext uri="{FF2B5EF4-FFF2-40B4-BE49-F238E27FC236}">
                    <a16:creationId xmlns:a16="http://schemas.microsoft.com/office/drawing/2014/main" id="{E4F745E9-715E-495C-BB55-7F80C86CA6E8}"/>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19" name="Groupe 18">
              <a:extLst>
                <a:ext uri="{FF2B5EF4-FFF2-40B4-BE49-F238E27FC236}">
                  <a16:creationId xmlns:a16="http://schemas.microsoft.com/office/drawing/2014/main" id="{6F669206-7ED5-453B-8DAE-592119D9EC59}"/>
                </a:ext>
              </a:extLst>
            </p:cNvPr>
            <p:cNvGrpSpPr/>
            <p:nvPr userDrawn="1"/>
          </p:nvGrpSpPr>
          <p:grpSpPr>
            <a:xfrm rot="1058390">
              <a:off x="9681613" y="-1537"/>
              <a:ext cx="210191" cy="248550"/>
              <a:chOff x="5092479" y="1490663"/>
              <a:chExt cx="1025751" cy="1212946"/>
            </a:xfrm>
            <a:effectLst>
              <a:outerShdw blurRad="12700" sx="102000" sy="102000" algn="ctr" rotWithShape="0">
                <a:prstClr val="black">
                  <a:alpha val="40000"/>
                </a:prstClr>
              </a:outerShdw>
            </a:effectLst>
          </p:grpSpPr>
          <p:sp>
            <p:nvSpPr>
              <p:cNvPr id="71" name="Triangle isocèle 70">
                <a:extLst>
                  <a:ext uri="{FF2B5EF4-FFF2-40B4-BE49-F238E27FC236}">
                    <a16:creationId xmlns:a16="http://schemas.microsoft.com/office/drawing/2014/main" id="{3DD41C08-D9F0-4A67-9355-2F04679AE49E}"/>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72" name="Rectangle 71">
                <a:extLst>
                  <a:ext uri="{FF2B5EF4-FFF2-40B4-BE49-F238E27FC236}">
                    <a16:creationId xmlns:a16="http://schemas.microsoft.com/office/drawing/2014/main" id="{F4673E12-69D8-44A8-AEDF-2360154B8105}"/>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20" name="Groupe 19">
              <a:extLst>
                <a:ext uri="{FF2B5EF4-FFF2-40B4-BE49-F238E27FC236}">
                  <a16:creationId xmlns:a16="http://schemas.microsoft.com/office/drawing/2014/main" id="{3981162A-B361-4DFD-9A61-1297EA926BE5}"/>
                </a:ext>
              </a:extLst>
            </p:cNvPr>
            <p:cNvGrpSpPr/>
            <p:nvPr userDrawn="1"/>
          </p:nvGrpSpPr>
          <p:grpSpPr>
            <a:xfrm rot="938390">
              <a:off x="9885323" y="59512"/>
              <a:ext cx="210191" cy="248550"/>
              <a:chOff x="6076947" y="1490663"/>
              <a:chExt cx="1025751" cy="1212946"/>
            </a:xfrm>
            <a:effectLst>
              <a:outerShdw blurRad="12700" sx="102000" sy="102000" algn="ctr" rotWithShape="0">
                <a:prstClr val="black">
                  <a:alpha val="40000"/>
                </a:prstClr>
              </a:outerShdw>
            </a:effectLst>
          </p:grpSpPr>
          <p:sp>
            <p:nvSpPr>
              <p:cNvPr id="69" name="Triangle isocèle 68">
                <a:extLst>
                  <a:ext uri="{FF2B5EF4-FFF2-40B4-BE49-F238E27FC236}">
                    <a16:creationId xmlns:a16="http://schemas.microsoft.com/office/drawing/2014/main" id="{C0921382-B1F5-4CEA-9A3B-1ADF1F0F229D}"/>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70" name="Rectangle 69">
                <a:extLst>
                  <a:ext uri="{FF2B5EF4-FFF2-40B4-BE49-F238E27FC236}">
                    <a16:creationId xmlns:a16="http://schemas.microsoft.com/office/drawing/2014/main" id="{463CEF61-BE7D-4D5C-83E6-1B4EA3C20023}"/>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21" name="Groupe 20">
              <a:extLst>
                <a:ext uri="{FF2B5EF4-FFF2-40B4-BE49-F238E27FC236}">
                  <a16:creationId xmlns:a16="http://schemas.microsoft.com/office/drawing/2014/main" id="{870BEFAE-7B68-41DE-A8EB-4930606D1555}"/>
                </a:ext>
              </a:extLst>
            </p:cNvPr>
            <p:cNvGrpSpPr/>
            <p:nvPr userDrawn="1"/>
          </p:nvGrpSpPr>
          <p:grpSpPr>
            <a:xfrm rot="818390">
              <a:off x="10089936" y="112805"/>
              <a:ext cx="210191" cy="248550"/>
              <a:chOff x="7141259" y="1490663"/>
              <a:chExt cx="1025751" cy="1212946"/>
            </a:xfrm>
            <a:effectLst>
              <a:outerShdw blurRad="12700" sx="102000" sy="102000" algn="ctr" rotWithShape="0">
                <a:prstClr val="black">
                  <a:alpha val="40000"/>
                </a:prstClr>
              </a:outerShdw>
            </a:effectLst>
          </p:grpSpPr>
          <p:sp>
            <p:nvSpPr>
              <p:cNvPr id="67" name="Triangle isocèle 66">
                <a:extLst>
                  <a:ext uri="{FF2B5EF4-FFF2-40B4-BE49-F238E27FC236}">
                    <a16:creationId xmlns:a16="http://schemas.microsoft.com/office/drawing/2014/main" id="{14145F5C-835C-4BB6-820B-565969E69DFA}"/>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68" name="Rectangle 67">
                <a:extLst>
                  <a:ext uri="{FF2B5EF4-FFF2-40B4-BE49-F238E27FC236}">
                    <a16:creationId xmlns:a16="http://schemas.microsoft.com/office/drawing/2014/main" id="{9619EB4A-816C-423C-AF71-672470604682}"/>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22" name="Groupe 21">
              <a:extLst>
                <a:ext uri="{FF2B5EF4-FFF2-40B4-BE49-F238E27FC236}">
                  <a16:creationId xmlns:a16="http://schemas.microsoft.com/office/drawing/2014/main" id="{16EC30F3-29BB-40BE-87BC-9A1CA92D56E3}"/>
                </a:ext>
              </a:extLst>
            </p:cNvPr>
            <p:cNvGrpSpPr/>
            <p:nvPr userDrawn="1"/>
          </p:nvGrpSpPr>
          <p:grpSpPr>
            <a:xfrm rot="698390">
              <a:off x="10295451" y="158344"/>
              <a:ext cx="210191" cy="248550"/>
              <a:chOff x="5092479" y="1490663"/>
              <a:chExt cx="1025751" cy="1212946"/>
            </a:xfrm>
            <a:effectLst>
              <a:outerShdw blurRad="12700" sx="102000" sy="102000" algn="ctr" rotWithShape="0">
                <a:prstClr val="black">
                  <a:alpha val="40000"/>
                </a:prstClr>
              </a:outerShdw>
            </a:effectLst>
          </p:grpSpPr>
          <p:sp>
            <p:nvSpPr>
              <p:cNvPr id="65" name="Triangle isocèle 64">
                <a:extLst>
                  <a:ext uri="{FF2B5EF4-FFF2-40B4-BE49-F238E27FC236}">
                    <a16:creationId xmlns:a16="http://schemas.microsoft.com/office/drawing/2014/main" id="{D8FCA1A1-481F-4BCD-9842-D5A0E54E6FF7}"/>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66" name="Rectangle 65">
                <a:extLst>
                  <a:ext uri="{FF2B5EF4-FFF2-40B4-BE49-F238E27FC236}">
                    <a16:creationId xmlns:a16="http://schemas.microsoft.com/office/drawing/2014/main" id="{7EC002C8-1D6B-433D-86C5-BD14D79CA52F}"/>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23" name="Groupe 22">
              <a:extLst>
                <a:ext uri="{FF2B5EF4-FFF2-40B4-BE49-F238E27FC236}">
                  <a16:creationId xmlns:a16="http://schemas.microsoft.com/office/drawing/2014/main" id="{FCB0FECD-5DEF-4CD7-8447-38BEC7C50753}"/>
                </a:ext>
              </a:extLst>
            </p:cNvPr>
            <p:cNvGrpSpPr/>
            <p:nvPr userDrawn="1"/>
          </p:nvGrpSpPr>
          <p:grpSpPr>
            <a:xfrm rot="578390">
              <a:off x="10501643" y="198066"/>
              <a:ext cx="210191" cy="248550"/>
              <a:chOff x="6076947" y="1490663"/>
              <a:chExt cx="1025751" cy="1212946"/>
            </a:xfrm>
            <a:effectLst>
              <a:outerShdw blurRad="12700" sx="102000" sy="102000" algn="ctr" rotWithShape="0">
                <a:prstClr val="black">
                  <a:alpha val="40000"/>
                </a:prstClr>
              </a:outerShdw>
            </a:effectLst>
          </p:grpSpPr>
          <p:sp>
            <p:nvSpPr>
              <p:cNvPr id="63" name="Triangle isocèle 62">
                <a:extLst>
                  <a:ext uri="{FF2B5EF4-FFF2-40B4-BE49-F238E27FC236}">
                    <a16:creationId xmlns:a16="http://schemas.microsoft.com/office/drawing/2014/main" id="{CEC4A798-F58A-4BC7-9484-071DB9EBED5B}"/>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64" name="Rectangle 63">
                <a:extLst>
                  <a:ext uri="{FF2B5EF4-FFF2-40B4-BE49-F238E27FC236}">
                    <a16:creationId xmlns:a16="http://schemas.microsoft.com/office/drawing/2014/main" id="{5441D149-168A-4678-9FDE-EA77C0E59979}"/>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24" name="Groupe 23">
              <a:extLst>
                <a:ext uri="{FF2B5EF4-FFF2-40B4-BE49-F238E27FC236}">
                  <a16:creationId xmlns:a16="http://schemas.microsoft.com/office/drawing/2014/main" id="{C66735AF-8540-46FC-9A1A-5F6A36EEC466}"/>
                </a:ext>
              </a:extLst>
            </p:cNvPr>
            <p:cNvGrpSpPr/>
            <p:nvPr userDrawn="1"/>
          </p:nvGrpSpPr>
          <p:grpSpPr>
            <a:xfrm rot="458390">
              <a:off x="10708738" y="230034"/>
              <a:ext cx="210191" cy="248550"/>
              <a:chOff x="7141259" y="1490663"/>
              <a:chExt cx="1025751" cy="1212946"/>
            </a:xfrm>
            <a:effectLst>
              <a:outerShdw blurRad="12700" sx="102000" sy="102000" algn="ctr" rotWithShape="0">
                <a:prstClr val="black">
                  <a:alpha val="40000"/>
                </a:prstClr>
              </a:outerShdw>
            </a:effectLst>
          </p:grpSpPr>
          <p:sp>
            <p:nvSpPr>
              <p:cNvPr id="61" name="Triangle isocèle 60">
                <a:extLst>
                  <a:ext uri="{FF2B5EF4-FFF2-40B4-BE49-F238E27FC236}">
                    <a16:creationId xmlns:a16="http://schemas.microsoft.com/office/drawing/2014/main" id="{C95FF1DD-8559-49A7-9E3C-C8A1677D2B30}"/>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62" name="Rectangle 61">
                <a:extLst>
                  <a:ext uri="{FF2B5EF4-FFF2-40B4-BE49-F238E27FC236}">
                    <a16:creationId xmlns:a16="http://schemas.microsoft.com/office/drawing/2014/main" id="{DE3CE037-B36F-48A9-A552-FE26074C69CD}"/>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25" name="Groupe 24">
              <a:extLst>
                <a:ext uri="{FF2B5EF4-FFF2-40B4-BE49-F238E27FC236}">
                  <a16:creationId xmlns:a16="http://schemas.microsoft.com/office/drawing/2014/main" id="{98A020B9-1BDF-499C-B9E6-7AB91AF57F7C}"/>
                </a:ext>
              </a:extLst>
            </p:cNvPr>
            <p:cNvGrpSpPr/>
            <p:nvPr userDrawn="1"/>
          </p:nvGrpSpPr>
          <p:grpSpPr>
            <a:xfrm>
              <a:off x="11512840" y="61155"/>
              <a:ext cx="113548" cy="134271"/>
              <a:chOff x="5092479" y="1490663"/>
              <a:chExt cx="1025751" cy="1212946"/>
            </a:xfrm>
            <a:effectLst>
              <a:outerShdw blurRad="12700" sx="102000" sy="102000" algn="ctr" rotWithShape="0">
                <a:prstClr val="black">
                  <a:alpha val="40000"/>
                </a:prstClr>
              </a:outerShdw>
            </a:effectLst>
          </p:grpSpPr>
          <p:sp>
            <p:nvSpPr>
              <p:cNvPr id="59" name="Triangle isocèle 58">
                <a:extLst>
                  <a:ext uri="{FF2B5EF4-FFF2-40B4-BE49-F238E27FC236}">
                    <a16:creationId xmlns:a16="http://schemas.microsoft.com/office/drawing/2014/main" id="{C087A643-3A15-4966-A29E-F671B8908A7A}"/>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60" name="Rectangle 59">
                <a:extLst>
                  <a:ext uri="{FF2B5EF4-FFF2-40B4-BE49-F238E27FC236}">
                    <a16:creationId xmlns:a16="http://schemas.microsoft.com/office/drawing/2014/main" id="{14125750-8B34-4957-BB73-C1ED0737C191}"/>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26" name="Groupe 25">
              <a:extLst>
                <a:ext uri="{FF2B5EF4-FFF2-40B4-BE49-F238E27FC236}">
                  <a16:creationId xmlns:a16="http://schemas.microsoft.com/office/drawing/2014/main" id="{BEBC2AF1-9A32-4FBE-8C42-57505D8A21D2}"/>
                </a:ext>
              </a:extLst>
            </p:cNvPr>
            <p:cNvGrpSpPr/>
            <p:nvPr userDrawn="1"/>
          </p:nvGrpSpPr>
          <p:grpSpPr>
            <a:xfrm rot="21540000">
              <a:off x="11625962" y="60101"/>
              <a:ext cx="113548" cy="134271"/>
              <a:chOff x="6076947" y="1490663"/>
              <a:chExt cx="1025751" cy="1212946"/>
            </a:xfrm>
            <a:effectLst>
              <a:outerShdw blurRad="12700" sx="102000" sy="102000" algn="ctr" rotWithShape="0">
                <a:prstClr val="black">
                  <a:alpha val="40000"/>
                </a:prstClr>
              </a:outerShdw>
            </a:effectLst>
          </p:grpSpPr>
          <p:sp>
            <p:nvSpPr>
              <p:cNvPr id="57" name="Triangle isocèle 56">
                <a:extLst>
                  <a:ext uri="{FF2B5EF4-FFF2-40B4-BE49-F238E27FC236}">
                    <a16:creationId xmlns:a16="http://schemas.microsoft.com/office/drawing/2014/main" id="{8076BD33-5D7F-4F54-A534-053C19ED2488}"/>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58" name="Rectangle 57">
                <a:extLst>
                  <a:ext uri="{FF2B5EF4-FFF2-40B4-BE49-F238E27FC236}">
                    <a16:creationId xmlns:a16="http://schemas.microsoft.com/office/drawing/2014/main" id="{3CD70AEB-8810-497E-821C-688437867B80}"/>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27" name="Groupe 26">
              <a:extLst>
                <a:ext uri="{FF2B5EF4-FFF2-40B4-BE49-F238E27FC236}">
                  <a16:creationId xmlns:a16="http://schemas.microsoft.com/office/drawing/2014/main" id="{D7EBD15C-064C-477E-9537-A0D5AC7E4B61}"/>
                </a:ext>
              </a:extLst>
            </p:cNvPr>
            <p:cNvGrpSpPr/>
            <p:nvPr userDrawn="1"/>
          </p:nvGrpSpPr>
          <p:grpSpPr>
            <a:xfrm rot="21420000">
              <a:off x="11739085" y="55883"/>
              <a:ext cx="113548" cy="134271"/>
              <a:chOff x="7141259" y="1490663"/>
              <a:chExt cx="1025751" cy="1212946"/>
            </a:xfrm>
            <a:effectLst>
              <a:outerShdw blurRad="12700" sx="102000" sy="102000" algn="ctr" rotWithShape="0">
                <a:prstClr val="black">
                  <a:alpha val="40000"/>
                </a:prstClr>
              </a:outerShdw>
            </a:effectLst>
          </p:grpSpPr>
          <p:sp>
            <p:nvSpPr>
              <p:cNvPr id="55" name="Triangle isocèle 54">
                <a:extLst>
                  <a:ext uri="{FF2B5EF4-FFF2-40B4-BE49-F238E27FC236}">
                    <a16:creationId xmlns:a16="http://schemas.microsoft.com/office/drawing/2014/main" id="{D2E0759D-8E86-45D1-A73E-C5E9140C9749}"/>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56" name="Rectangle 55">
                <a:extLst>
                  <a:ext uri="{FF2B5EF4-FFF2-40B4-BE49-F238E27FC236}">
                    <a16:creationId xmlns:a16="http://schemas.microsoft.com/office/drawing/2014/main" id="{A91EAA3B-A9F9-4861-8AD6-FBEE8156409B}"/>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28" name="Groupe 27">
              <a:extLst>
                <a:ext uri="{FF2B5EF4-FFF2-40B4-BE49-F238E27FC236}">
                  <a16:creationId xmlns:a16="http://schemas.microsoft.com/office/drawing/2014/main" id="{40893F79-B6A4-4AD8-B134-5F89782A7B75}"/>
                </a:ext>
              </a:extLst>
            </p:cNvPr>
            <p:cNvGrpSpPr/>
            <p:nvPr userDrawn="1"/>
          </p:nvGrpSpPr>
          <p:grpSpPr>
            <a:xfrm rot="21300000">
              <a:off x="11852207" y="47448"/>
              <a:ext cx="113548" cy="134271"/>
              <a:chOff x="5092479" y="1490663"/>
              <a:chExt cx="1025751" cy="1212946"/>
            </a:xfrm>
            <a:effectLst>
              <a:outerShdw blurRad="12700" sx="102000" sy="102000" algn="ctr" rotWithShape="0">
                <a:prstClr val="black">
                  <a:alpha val="40000"/>
                </a:prstClr>
              </a:outerShdw>
            </a:effectLst>
          </p:grpSpPr>
          <p:sp>
            <p:nvSpPr>
              <p:cNvPr id="53" name="Triangle isocèle 52">
                <a:extLst>
                  <a:ext uri="{FF2B5EF4-FFF2-40B4-BE49-F238E27FC236}">
                    <a16:creationId xmlns:a16="http://schemas.microsoft.com/office/drawing/2014/main" id="{75FA04BD-272F-4A45-86C8-5FFD21B19B20}"/>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54" name="Rectangle 53">
                <a:extLst>
                  <a:ext uri="{FF2B5EF4-FFF2-40B4-BE49-F238E27FC236}">
                    <a16:creationId xmlns:a16="http://schemas.microsoft.com/office/drawing/2014/main" id="{D5E5120C-8C5F-442F-867D-975E1D04D850}"/>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29" name="Groupe 28">
              <a:extLst>
                <a:ext uri="{FF2B5EF4-FFF2-40B4-BE49-F238E27FC236}">
                  <a16:creationId xmlns:a16="http://schemas.microsoft.com/office/drawing/2014/main" id="{A19DC698-BBC2-4E78-8495-7EECD77A5B66}"/>
                </a:ext>
              </a:extLst>
            </p:cNvPr>
            <p:cNvGrpSpPr/>
            <p:nvPr userDrawn="1"/>
          </p:nvGrpSpPr>
          <p:grpSpPr>
            <a:xfrm rot="21180000">
              <a:off x="11965330" y="35850"/>
              <a:ext cx="113548" cy="134271"/>
              <a:chOff x="6076947" y="1490663"/>
              <a:chExt cx="1025751" cy="1212946"/>
            </a:xfrm>
            <a:effectLst>
              <a:outerShdw blurRad="12700" sx="102000" sy="102000" algn="ctr" rotWithShape="0">
                <a:prstClr val="black">
                  <a:alpha val="40000"/>
                </a:prstClr>
              </a:outerShdw>
            </a:effectLst>
          </p:grpSpPr>
          <p:sp>
            <p:nvSpPr>
              <p:cNvPr id="51" name="Triangle isocèle 50">
                <a:extLst>
                  <a:ext uri="{FF2B5EF4-FFF2-40B4-BE49-F238E27FC236}">
                    <a16:creationId xmlns:a16="http://schemas.microsoft.com/office/drawing/2014/main" id="{C8D3C9E4-7CED-44AA-A718-9317DE99D425}"/>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52" name="Rectangle 51">
                <a:extLst>
                  <a:ext uri="{FF2B5EF4-FFF2-40B4-BE49-F238E27FC236}">
                    <a16:creationId xmlns:a16="http://schemas.microsoft.com/office/drawing/2014/main" id="{C0C65DBE-4895-47B2-B4AD-43A1291A645A}"/>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30" name="Groupe 29">
              <a:extLst>
                <a:ext uri="{FF2B5EF4-FFF2-40B4-BE49-F238E27FC236}">
                  <a16:creationId xmlns:a16="http://schemas.microsoft.com/office/drawing/2014/main" id="{E3EEA2AC-90AE-4C4C-8415-846D0EB74402}"/>
                </a:ext>
              </a:extLst>
            </p:cNvPr>
            <p:cNvGrpSpPr/>
            <p:nvPr userDrawn="1"/>
          </p:nvGrpSpPr>
          <p:grpSpPr>
            <a:xfrm rot="21060000">
              <a:off x="12078452" y="20034"/>
              <a:ext cx="113548" cy="134271"/>
              <a:chOff x="7141259" y="1490663"/>
              <a:chExt cx="1025751" cy="1212946"/>
            </a:xfrm>
            <a:effectLst>
              <a:outerShdw blurRad="12700" sx="102000" sy="102000" algn="ctr" rotWithShape="0">
                <a:prstClr val="black">
                  <a:alpha val="40000"/>
                </a:prstClr>
              </a:outerShdw>
            </a:effectLst>
          </p:grpSpPr>
          <p:sp>
            <p:nvSpPr>
              <p:cNvPr id="49" name="Triangle isocèle 48">
                <a:extLst>
                  <a:ext uri="{FF2B5EF4-FFF2-40B4-BE49-F238E27FC236}">
                    <a16:creationId xmlns:a16="http://schemas.microsoft.com/office/drawing/2014/main" id="{C9406C9C-DA94-47C6-AF8E-A7F931F9AC20}"/>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50" name="Rectangle 49">
                <a:extLst>
                  <a:ext uri="{FF2B5EF4-FFF2-40B4-BE49-F238E27FC236}">
                    <a16:creationId xmlns:a16="http://schemas.microsoft.com/office/drawing/2014/main" id="{DC394A72-4E16-4AA7-BB0A-ABE3760244A6}"/>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31" name="Groupe 30">
              <a:extLst>
                <a:ext uri="{FF2B5EF4-FFF2-40B4-BE49-F238E27FC236}">
                  <a16:creationId xmlns:a16="http://schemas.microsoft.com/office/drawing/2014/main" id="{53786F28-C692-49D3-90A5-395A6CA84FBF}"/>
                </a:ext>
              </a:extLst>
            </p:cNvPr>
            <p:cNvGrpSpPr/>
            <p:nvPr userDrawn="1"/>
          </p:nvGrpSpPr>
          <p:grpSpPr>
            <a:xfrm rot="660000">
              <a:off x="10841090" y="0"/>
              <a:ext cx="113548" cy="134271"/>
              <a:chOff x="5092479" y="1490663"/>
              <a:chExt cx="1025751" cy="1212946"/>
            </a:xfrm>
            <a:effectLst>
              <a:outerShdw blurRad="12700" sx="102000" sy="102000" algn="ctr" rotWithShape="0">
                <a:prstClr val="black">
                  <a:alpha val="40000"/>
                </a:prstClr>
              </a:outerShdw>
            </a:effectLst>
          </p:grpSpPr>
          <p:sp>
            <p:nvSpPr>
              <p:cNvPr id="47" name="Triangle isocèle 46">
                <a:extLst>
                  <a:ext uri="{FF2B5EF4-FFF2-40B4-BE49-F238E27FC236}">
                    <a16:creationId xmlns:a16="http://schemas.microsoft.com/office/drawing/2014/main" id="{3612EECC-070C-4E17-A048-93FA43EC27D0}"/>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48" name="Rectangle 47">
                <a:extLst>
                  <a:ext uri="{FF2B5EF4-FFF2-40B4-BE49-F238E27FC236}">
                    <a16:creationId xmlns:a16="http://schemas.microsoft.com/office/drawing/2014/main" id="{301A65DB-E452-4950-AD93-29ECC51D6277}"/>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32" name="Groupe 31">
              <a:extLst>
                <a:ext uri="{FF2B5EF4-FFF2-40B4-BE49-F238E27FC236}">
                  <a16:creationId xmlns:a16="http://schemas.microsoft.com/office/drawing/2014/main" id="{3DF893FC-1945-483B-9A3E-E0B9407536B9}"/>
                </a:ext>
              </a:extLst>
            </p:cNvPr>
            <p:cNvGrpSpPr/>
            <p:nvPr userDrawn="1"/>
          </p:nvGrpSpPr>
          <p:grpSpPr>
            <a:xfrm rot="540000">
              <a:off x="10954212" y="20034"/>
              <a:ext cx="113548" cy="134271"/>
              <a:chOff x="6076947" y="1490663"/>
              <a:chExt cx="1025751" cy="1212946"/>
            </a:xfrm>
            <a:effectLst>
              <a:outerShdw blurRad="12700" sx="102000" sy="102000" algn="ctr" rotWithShape="0">
                <a:prstClr val="black">
                  <a:alpha val="40000"/>
                </a:prstClr>
              </a:outerShdw>
            </a:effectLst>
          </p:grpSpPr>
          <p:sp>
            <p:nvSpPr>
              <p:cNvPr id="45" name="Triangle isocèle 44">
                <a:extLst>
                  <a:ext uri="{FF2B5EF4-FFF2-40B4-BE49-F238E27FC236}">
                    <a16:creationId xmlns:a16="http://schemas.microsoft.com/office/drawing/2014/main" id="{FA702539-B428-49B3-B301-6F006DBB6425}"/>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46" name="Rectangle 45">
                <a:extLst>
                  <a:ext uri="{FF2B5EF4-FFF2-40B4-BE49-F238E27FC236}">
                    <a16:creationId xmlns:a16="http://schemas.microsoft.com/office/drawing/2014/main" id="{97BEEA13-7536-4379-8F83-F6EE270EC3C1}"/>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33" name="Groupe 32">
              <a:extLst>
                <a:ext uri="{FF2B5EF4-FFF2-40B4-BE49-F238E27FC236}">
                  <a16:creationId xmlns:a16="http://schemas.microsoft.com/office/drawing/2014/main" id="{9A3F4C1C-8270-4EFD-8A77-79376A45F7B2}"/>
                </a:ext>
              </a:extLst>
            </p:cNvPr>
            <p:cNvGrpSpPr/>
            <p:nvPr userDrawn="1"/>
          </p:nvGrpSpPr>
          <p:grpSpPr>
            <a:xfrm rot="420000">
              <a:off x="11067335" y="35850"/>
              <a:ext cx="113548" cy="134271"/>
              <a:chOff x="7141259" y="1490663"/>
              <a:chExt cx="1025751" cy="1212946"/>
            </a:xfrm>
            <a:effectLst>
              <a:outerShdw blurRad="12700" sx="102000" sy="102000" algn="ctr" rotWithShape="0">
                <a:prstClr val="black">
                  <a:alpha val="40000"/>
                </a:prstClr>
              </a:outerShdw>
            </a:effectLst>
          </p:grpSpPr>
          <p:sp>
            <p:nvSpPr>
              <p:cNvPr id="43" name="Triangle isocèle 42">
                <a:extLst>
                  <a:ext uri="{FF2B5EF4-FFF2-40B4-BE49-F238E27FC236}">
                    <a16:creationId xmlns:a16="http://schemas.microsoft.com/office/drawing/2014/main" id="{F5978713-8525-4DC7-A2A1-E55ABBEB5EAC}"/>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44" name="Rectangle 43">
                <a:extLst>
                  <a:ext uri="{FF2B5EF4-FFF2-40B4-BE49-F238E27FC236}">
                    <a16:creationId xmlns:a16="http://schemas.microsoft.com/office/drawing/2014/main" id="{D7766C61-8F60-4883-ACD8-75AF58DCC4E0}"/>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34" name="Groupe 33">
              <a:extLst>
                <a:ext uri="{FF2B5EF4-FFF2-40B4-BE49-F238E27FC236}">
                  <a16:creationId xmlns:a16="http://schemas.microsoft.com/office/drawing/2014/main" id="{EBD002BC-7714-4260-AA61-F473D75F7D7A}"/>
                </a:ext>
              </a:extLst>
            </p:cNvPr>
            <p:cNvGrpSpPr/>
            <p:nvPr userDrawn="1"/>
          </p:nvGrpSpPr>
          <p:grpSpPr>
            <a:xfrm rot="300000">
              <a:off x="11180457" y="47448"/>
              <a:ext cx="113548" cy="134271"/>
              <a:chOff x="5092479" y="1490663"/>
              <a:chExt cx="1025751" cy="1212946"/>
            </a:xfrm>
            <a:effectLst>
              <a:outerShdw blurRad="12700" sx="102000" sy="102000" algn="ctr" rotWithShape="0">
                <a:prstClr val="black">
                  <a:alpha val="40000"/>
                </a:prstClr>
              </a:outerShdw>
            </a:effectLst>
          </p:grpSpPr>
          <p:sp>
            <p:nvSpPr>
              <p:cNvPr id="41" name="Triangle isocèle 40">
                <a:extLst>
                  <a:ext uri="{FF2B5EF4-FFF2-40B4-BE49-F238E27FC236}">
                    <a16:creationId xmlns:a16="http://schemas.microsoft.com/office/drawing/2014/main" id="{9EA2FC1D-040B-4947-B171-A471E3A1E57D}"/>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42" name="Rectangle 41">
                <a:extLst>
                  <a:ext uri="{FF2B5EF4-FFF2-40B4-BE49-F238E27FC236}">
                    <a16:creationId xmlns:a16="http://schemas.microsoft.com/office/drawing/2014/main" id="{EB35FDE9-59AF-4578-A93F-4A7482CBC642}"/>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35" name="Groupe 34">
              <a:extLst>
                <a:ext uri="{FF2B5EF4-FFF2-40B4-BE49-F238E27FC236}">
                  <a16:creationId xmlns:a16="http://schemas.microsoft.com/office/drawing/2014/main" id="{4F040F6D-A279-4087-B065-00FC074B9AF6}"/>
                </a:ext>
              </a:extLst>
            </p:cNvPr>
            <p:cNvGrpSpPr/>
            <p:nvPr userDrawn="1"/>
          </p:nvGrpSpPr>
          <p:grpSpPr>
            <a:xfrm rot="180000">
              <a:off x="11293580" y="55883"/>
              <a:ext cx="113548" cy="134271"/>
              <a:chOff x="6076947" y="1490663"/>
              <a:chExt cx="1025751" cy="1212946"/>
            </a:xfrm>
            <a:effectLst>
              <a:outerShdw blurRad="12700" sx="102000" sy="102000" algn="ctr" rotWithShape="0">
                <a:prstClr val="black">
                  <a:alpha val="40000"/>
                </a:prstClr>
              </a:outerShdw>
            </a:effectLst>
          </p:grpSpPr>
          <p:sp>
            <p:nvSpPr>
              <p:cNvPr id="39" name="Triangle isocèle 38">
                <a:extLst>
                  <a:ext uri="{FF2B5EF4-FFF2-40B4-BE49-F238E27FC236}">
                    <a16:creationId xmlns:a16="http://schemas.microsoft.com/office/drawing/2014/main" id="{DA775577-DF78-4DAF-A47B-A78E6E034371}"/>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40" name="Rectangle 39">
                <a:extLst>
                  <a:ext uri="{FF2B5EF4-FFF2-40B4-BE49-F238E27FC236}">
                    <a16:creationId xmlns:a16="http://schemas.microsoft.com/office/drawing/2014/main" id="{0AAB521D-CB3A-4F85-9AF8-58B36B0660D5}"/>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nvGrpSpPr>
            <p:cNvPr id="36" name="Groupe 35">
              <a:extLst>
                <a:ext uri="{FF2B5EF4-FFF2-40B4-BE49-F238E27FC236}">
                  <a16:creationId xmlns:a16="http://schemas.microsoft.com/office/drawing/2014/main" id="{F05004BB-2141-4CDD-82EA-75B380DBE480}"/>
                </a:ext>
              </a:extLst>
            </p:cNvPr>
            <p:cNvGrpSpPr/>
            <p:nvPr userDrawn="1"/>
          </p:nvGrpSpPr>
          <p:grpSpPr>
            <a:xfrm rot="60000">
              <a:off x="11406702" y="60101"/>
              <a:ext cx="113548" cy="134271"/>
              <a:chOff x="7141259" y="1490663"/>
              <a:chExt cx="1025751" cy="1212946"/>
            </a:xfrm>
            <a:effectLst>
              <a:outerShdw blurRad="12700" sx="102000" sy="102000" algn="ctr" rotWithShape="0">
                <a:prstClr val="black">
                  <a:alpha val="40000"/>
                </a:prstClr>
              </a:outerShdw>
            </a:effectLst>
          </p:grpSpPr>
          <p:sp>
            <p:nvSpPr>
              <p:cNvPr id="37" name="Triangle isocèle 36">
                <a:extLst>
                  <a:ext uri="{FF2B5EF4-FFF2-40B4-BE49-F238E27FC236}">
                    <a16:creationId xmlns:a16="http://schemas.microsoft.com/office/drawing/2014/main" id="{6AEF698D-7F22-4C7F-8D36-405358A3C3DE}"/>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38" name="Rectangle 37">
                <a:extLst>
                  <a:ext uri="{FF2B5EF4-FFF2-40B4-BE49-F238E27FC236}">
                    <a16:creationId xmlns:a16="http://schemas.microsoft.com/office/drawing/2014/main" id="{CEBAA2E8-A488-49D3-AEA7-A87FF8CB3846}"/>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grpSp>
      </p:grpSp>
      <p:pic>
        <p:nvPicPr>
          <p:cNvPr id="8" name="Image 7" descr="Chat effrayant">
            <a:extLst>
              <a:ext uri="{FF2B5EF4-FFF2-40B4-BE49-F238E27FC236}">
                <a16:creationId xmlns:a16="http://schemas.microsoft.com/office/drawing/2014/main" id="{F1E0B511-440F-4319-AA9C-F3B5A11BB51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1141" y="158214"/>
            <a:ext cx="4577911" cy="6541575"/>
          </a:xfrm>
          <a:prstGeom prst="rect">
            <a:avLst/>
          </a:prstGeom>
        </p:spPr>
      </p:pic>
    </p:spTree>
    <p:extLst>
      <p:ext uri="{BB962C8B-B14F-4D97-AF65-F5344CB8AC3E}">
        <p14:creationId xmlns:p14="http://schemas.microsoft.com/office/powerpoint/2010/main" val="9420090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ECF13223-A216-4F07-880C-49C5D722572D}" type="datetimeFigureOut">
              <a:rPr lang="fr-CA" smtClean="0"/>
              <a:t>2020-10-25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0EAAC020-80EC-43E5-9168-5077B476DF38}" type="slidenum">
              <a:rPr lang="fr-CA" smtClean="0"/>
              <a:t>‹N°›</a:t>
            </a:fld>
            <a:endParaRPr lang="fr-CA"/>
          </a:p>
        </p:txBody>
      </p:sp>
    </p:spTree>
    <p:extLst>
      <p:ext uri="{BB962C8B-B14F-4D97-AF65-F5344CB8AC3E}">
        <p14:creationId xmlns:p14="http://schemas.microsoft.com/office/powerpoint/2010/main" val="7562999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CF13223-A216-4F07-880C-49C5D722572D}" type="datetimeFigureOut">
              <a:rPr lang="fr-CA" smtClean="0"/>
              <a:t>2020-10-25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0EAAC020-80EC-43E5-9168-5077B476DF38}" type="slidenum">
              <a:rPr lang="fr-CA" smtClean="0"/>
              <a:t>‹N°›</a:t>
            </a:fld>
            <a:endParaRPr lang="fr-CA"/>
          </a:p>
        </p:txBody>
      </p:sp>
    </p:spTree>
    <p:extLst>
      <p:ext uri="{BB962C8B-B14F-4D97-AF65-F5344CB8AC3E}">
        <p14:creationId xmlns:p14="http://schemas.microsoft.com/office/powerpoint/2010/main" val="5098173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ECF13223-A216-4F07-880C-49C5D722572D}" type="datetimeFigureOut">
              <a:rPr lang="fr-CA" smtClean="0"/>
              <a:t>2020-10-25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0EAAC020-80EC-43E5-9168-5077B476DF38}" type="slidenum">
              <a:rPr lang="fr-CA" smtClean="0"/>
              <a:t>‹N°›</a:t>
            </a:fld>
            <a:endParaRPr lang="fr-CA"/>
          </a:p>
        </p:txBody>
      </p:sp>
    </p:spTree>
    <p:extLst>
      <p:ext uri="{BB962C8B-B14F-4D97-AF65-F5344CB8AC3E}">
        <p14:creationId xmlns:p14="http://schemas.microsoft.com/office/powerpoint/2010/main" val="5249203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ECF13223-A216-4F07-880C-49C5D722572D}" type="datetimeFigureOut">
              <a:rPr lang="fr-CA" smtClean="0"/>
              <a:t>2020-10-25</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0EAAC020-80EC-43E5-9168-5077B476DF38}" type="slidenum">
              <a:rPr lang="fr-CA" smtClean="0"/>
              <a:t>‹N°›</a:t>
            </a:fld>
            <a:endParaRPr lang="fr-CA"/>
          </a:p>
        </p:txBody>
      </p:sp>
    </p:spTree>
    <p:extLst>
      <p:ext uri="{BB962C8B-B14F-4D97-AF65-F5344CB8AC3E}">
        <p14:creationId xmlns:p14="http://schemas.microsoft.com/office/powerpoint/2010/main" val="14811098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ECF13223-A216-4F07-880C-49C5D722572D}" type="datetimeFigureOut">
              <a:rPr lang="fr-CA" smtClean="0"/>
              <a:t>2020-10-25</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0EAAC020-80EC-43E5-9168-5077B476DF38}" type="slidenum">
              <a:rPr lang="fr-CA" smtClean="0"/>
              <a:t>‹N°›</a:t>
            </a:fld>
            <a:endParaRPr lang="fr-CA"/>
          </a:p>
        </p:txBody>
      </p:sp>
    </p:spTree>
    <p:extLst>
      <p:ext uri="{BB962C8B-B14F-4D97-AF65-F5344CB8AC3E}">
        <p14:creationId xmlns:p14="http://schemas.microsoft.com/office/powerpoint/2010/main" val="1442612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ECF13223-A216-4F07-880C-49C5D722572D}" type="datetimeFigureOut">
              <a:rPr lang="fr-CA" smtClean="0"/>
              <a:t>2020-10-25</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0EAAC020-80EC-43E5-9168-5077B476DF38}" type="slidenum">
              <a:rPr lang="fr-CA" smtClean="0"/>
              <a:t>‹N°›</a:t>
            </a:fld>
            <a:endParaRPr lang="fr-CA"/>
          </a:p>
        </p:txBody>
      </p:sp>
    </p:spTree>
    <p:extLst>
      <p:ext uri="{BB962C8B-B14F-4D97-AF65-F5344CB8AC3E}">
        <p14:creationId xmlns:p14="http://schemas.microsoft.com/office/powerpoint/2010/main" val="19105104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F13223-A216-4F07-880C-49C5D722572D}" type="datetimeFigureOut">
              <a:rPr lang="fr-CA" smtClean="0"/>
              <a:t>2020-10-25</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0EAAC020-80EC-43E5-9168-5077B476DF38}" type="slidenum">
              <a:rPr lang="fr-CA" smtClean="0"/>
              <a:t>‹N°›</a:t>
            </a:fld>
            <a:endParaRPr lang="fr-CA"/>
          </a:p>
        </p:txBody>
      </p:sp>
    </p:spTree>
    <p:extLst>
      <p:ext uri="{BB962C8B-B14F-4D97-AF65-F5344CB8AC3E}">
        <p14:creationId xmlns:p14="http://schemas.microsoft.com/office/powerpoint/2010/main" val="31807439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CF13223-A216-4F07-880C-49C5D722572D}" type="datetimeFigureOut">
              <a:rPr lang="fr-CA" smtClean="0"/>
              <a:t>2020-10-25</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0EAAC020-80EC-43E5-9168-5077B476DF38}" type="slidenum">
              <a:rPr lang="fr-CA" smtClean="0"/>
              <a:t>‹N°›</a:t>
            </a:fld>
            <a:endParaRPr lang="fr-CA"/>
          </a:p>
        </p:txBody>
      </p:sp>
    </p:spTree>
    <p:extLst>
      <p:ext uri="{BB962C8B-B14F-4D97-AF65-F5344CB8AC3E}">
        <p14:creationId xmlns:p14="http://schemas.microsoft.com/office/powerpoint/2010/main" val="476462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1117600" y="1929384"/>
            <a:ext cx="69088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8229600" y="1929384"/>
            <a:ext cx="69088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10/25/2020</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1117599" y="1709928"/>
            <a:ext cx="14020800" cy="27432"/>
          </a:xfrm>
          <a:custGeom>
            <a:avLst/>
            <a:gdLst>
              <a:gd name="connsiteX0" fmla="*/ 0 w 14020800"/>
              <a:gd name="connsiteY0" fmla="*/ 0 h 27432"/>
              <a:gd name="connsiteX1" fmla="*/ 527449 w 14020800"/>
              <a:gd name="connsiteY1" fmla="*/ 0 h 27432"/>
              <a:gd name="connsiteX2" fmla="*/ 1195106 w 14020800"/>
              <a:gd name="connsiteY2" fmla="*/ 0 h 27432"/>
              <a:gd name="connsiteX3" fmla="*/ 2002971 w 14020800"/>
              <a:gd name="connsiteY3" fmla="*/ 0 h 27432"/>
              <a:gd name="connsiteX4" fmla="*/ 2810837 w 14020800"/>
              <a:gd name="connsiteY4" fmla="*/ 0 h 27432"/>
              <a:gd name="connsiteX5" fmla="*/ 3618702 w 14020800"/>
              <a:gd name="connsiteY5" fmla="*/ 0 h 27432"/>
              <a:gd name="connsiteX6" fmla="*/ 4566775 w 14020800"/>
              <a:gd name="connsiteY6" fmla="*/ 0 h 27432"/>
              <a:gd name="connsiteX7" fmla="*/ 5234432 w 14020800"/>
              <a:gd name="connsiteY7" fmla="*/ 0 h 27432"/>
              <a:gd name="connsiteX8" fmla="*/ 6042297 w 14020800"/>
              <a:gd name="connsiteY8" fmla="*/ 0 h 27432"/>
              <a:gd name="connsiteX9" fmla="*/ 6709954 w 14020800"/>
              <a:gd name="connsiteY9" fmla="*/ 0 h 27432"/>
              <a:gd name="connsiteX10" fmla="*/ 7377611 w 14020800"/>
              <a:gd name="connsiteY10" fmla="*/ 0 h 27432"/>
              <a:gd name="connsiteX11" fmla="*/ 8045269 w 14020800"/>
              <a:gd name="connsiteY11" fmla="*/ 0 h 27432"/>
              <a:gd name="connsiteX12" fmla="*/ 8292302 w 14020800"/>
              <a:gd name="connsiteY12" fmla="*/ 0 h 27432"/>
              <a:gd name="connsiteX13" fmla="*/ 9100167 w 14020800"/>
              <a:gd name="connsiteY13" fmla="*/ 0 h 27432"/>
              <a:gd name="connsiteX14" fmla="*/ 9347200 w 14020800"/>
              <a:gd name="connsiteY14" fmla="*/ 0 h 27432"/>
              <a:gd name="connsiteX15" fmla="*/ 10014857 w 14020800"/>
              <a:gd name="connsiteY15" fmla="*/ 0 h 27432"/>
              <a:gd name="connsiteX16" fmla="*/ 10962930 w 14020800"/>
              <a:gd name="connsiteY16" fmla="*/ 0 h 27432"/>
              <a:gd name="connsiteX17" fmla="*/ 11911003 w 14020800"/>
              <a:gd name="connsiteY17" fmla="*/ 0 h 27432"/>
              <a:gd name="connsiteX18" fmla="*/ 12718869 w 14020800"/>
              <a:gd name="connsiteY18" fmla="*/ 0 h 27432"/>
              <a:gd name="connsiteX19" fmla="*/ 13246318 w 14020800"/>
              <a:gd name="connsiteY19" fmla="*/ 0 h 27432"/>
              <a:gd name="connsiteX20" fmla="*/ 14020800 w 14020800"/>
              <a:gd name="connsiteY20" fmla="*/ 0 h 27432"/>
              <a:gd name="connsiteX21" fmla="*/ 14020800 w 14020800"/>
              <a:gd name="connsiteY21" fmla="*/ 27432 h 27432"/>
              <a:gd name="connsiteX22" fmla="*/ 13353143 w 14020800"/>
              <a:gd name="connsiteY22" fmla="*/ 27432 h 27432"/>
              <a:gd name="connsiteX23" fmla="*/ 12405070 w 14020800"/>
              <a:gd name="connsiteY23" fmla="*/ 27432 h 27432"/>
              <a:gd name="connsiteX24" fmla="*/ 11737413 w 14020800"/>
              <a:gd name="connsiteY24" fmla="*/ 27432 h 27432"/>
              <a:gd name="connsiteX25" fmla="*/ 10789339 w 14020800"/>
              <a:gd name="connsiteY25" fmla="*/ 27432 h 27432"/>
              <a:gd name="connsiteX26" fmla="*/ 10121682 w 14020800"/>
              <a:gd name="connsiteY26" fmla="*/ 27432 h 27432"/>
              <a:gd name="connsiteX27" fmla="*/ 9313817 w 14020800"/>
              <a:gd name="connsiteY27" fmla="*/ 27432 h 27432"/>
              <a:gd name="connsiteX28" fmla="*/ 9066784 w 14020800"/>
              <a:gd name="connsiteY28" fmla="*/ 27432 h 27432"/>
              <a:gd name="connsiteX29" fmla="*/ 8118711 w 14020800"/>
              <a:gd name="connsiteY29" fmla="*/ 27432 h 27432"/>
              <a:gd name="connsiteX30" fmla="*/ 7591262 w 14020800"/>
              <a:gd name="connsiteY30" fmla="*/ 27432 h 27432"/>
              <a:gd name="connsiteX31" fmla="*/ 6783397 w 14020800"/>
              <a:gd name="connsiteY31" fmla="*/ 27432 h 27432"/>
              <a:gd name="connsiteX32" fmla="*/ 6536363 w 14020800"/>
              <a:gd name="connsiteY32" fmla="*/ 27432 h 27432"/>
              <a:gd name="connsiteX33" fmla="*/ 5588290 w 14020800"/>
              <a:gd name="connsiteY33" fmla="*/ 27432 h 27432"/>
              <a:gd name="connsiteX34" fmla="*/ 5060841 w 14020800"/>
              <a:gd name="connsiteY34" fmla="*/ 27432 h 27432"/>
              <a:gd name="connsiteX35" fmla="*/ 4393184 w 14020800"/>
              <a:gd name="connsiteY35" fmla="*/ 27432 h 27432"/>
              <a:gd name="connsiteX36" fmla="*/ 4005943 w 14020800"/>
              <a:gd name="connsiteY36" fmla="*/ 27432 h 27432"/>
              <a:gd name="connsiteX37" fmla="*/ 3198078 w 14020800"/>
              <a:gd name="connsiteY37" fmla="*/ 27432 h 27432"/>
              <a:gd name="connsiteX38" fmla="*/ 2250005 w 14020800"/>
              <a:gd name="connsiteY38" fmla="*/ 27432 h 27432"/>
              <a:gd name="connsiteX39" fmla="*/ 1722555 w 14020800"/>
              <a:gd name="connsiteY39" fmla="*/ 27432 h 27432"/>
              <a:gd name="connsiteX40" fmla="*/ 774482 w 14020800"/>
              <a:gd name="connsiteY40" fmla="*/ 27432 h 27432"/>
              <a:gd name="connsiteX41" fmla="*/ 0 w 14020800"/>
              <a:gd name="connsiteY41" fmla="*/ 27432 h 27432"/>
              <a:gd name="connsiteX42" fmla="*/ 0 w 14020800"/>
              <a:gd name="connsiteY4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4020800" h="27432" fill="none" extrusionOk="0">
                <a:moveTo>
                  <a:pt x="0" y="0"/>
                </a:moveTo>
                <a:cubicBezTo>
                  <a:pt x="117471" y="15089"/>
                  <a:pt x="403915" y="20679"/>
                  <a:pt x="527449" y="0"/>
                </a:cubicBezTo>
                <a:cubicBezTo>
                  <a:pt x="650983" y="-20679"/>
                  <a:pt x="931811" y="23315"/>
                  <a:pt x="1195106" y="0"/>
                </a:cubicBezTo>
                <a:cubicBezTo>
                  <a:pt x="1458401" y="-23315"/>
                  <a:pt x="1696906" y="27208"/>
                  <a:pt x="2002971" y="0"/>
                </a:cubicBezTo>
                <a:cubicBezTo>
                  <a:pt x="2309036" y="-27208"/>
                  <a:pt x="2427730" y="16797"/>
                  <a:pt x="2810837" y="0"/>
                </a:cubicBezTo>
                <a:cubicBezTo>
                  <a:pt x="3193944" y="-16797"/>
                  <a:pt x="3256757" y="5897"/>
                  <a:pt x="3618702" y="0"/>
                </a:cubicBezTo>
                <a:cubicBezTo>
                  <a:pt x="3980647" y="-5897"/>
                  <a:pt x="4339137" y="-41643"/>
                  <a:pt x="4566775" y="0"/>
                </a:cubicBezTo>
                <a:cubicBezTo>
                  <a:pt x="4794413" y="41643"/>
                  <a:pt x="4939561" y="17516"/>
                  <a:pt x="5234432" y="0"/>
                </a:cubicBezTo>
                <a:cubicBezTo>
                  <a:pt x="5529303" y="-17516"/>
                  <a:pt x="5850694" y="9921"/>
                  <a:pt x="6042297" y="0"/>
                </a:cubicBezTo>
                <a:cubicBezTo>
                  <a:pt x="6233900" y="-9921"/>
                  <a:pt x="6504973" y="-31463"/>
                  <a:pt x="6709954" y="0"/>
                </a:cubicBezTo>
                <a:cubicBezTo>
                  <a:pt x="6914935" y="31463"/>
                  <a:pt x="7073654" y="19382"/>
                  <a:pt x="7377611" y="0"/>
                </a:cubicBezTo>
                <a:cubicBezTo>
                  <a:pt x="7681568" y="-19382"/>
                  <a:pt x="7891161" y="4536"/>
                  <a:pt x="8045269" y="0"/>
                </a:cubicBezTo>
                <a:cubicBezTo>
                  <a:pt x="8199377" y="-4536"/>
                  <a:pt x="8184680" y="-10688"/>
                  <a:pt x="8292302" y="0"/>
                </a:cubicBezTo>
                <a:cubicBezTo>
                  <a:pt x="8399924" y="10688"/>
                  <a:pt x="8742927" y="-15481"/>
                  <a:pt x="9100167" y="0"/>
                </a:cubicBezTo>
                <a:cubicBezTo>
                  <a:pt x="9457408" y="15481"/>
                  <a:pt x="9247995" y="983"/>
                  <a:pt x="9347200" y="0"/>
                </a:cubicBezTo>
                <a:cubicBezTo>
                  <a:pt x="9446405" y="-983"/>
                  <a:pt x="9788809" y="15451"/>
                  <a:pt x="10014857" y="0"/>
                </a:cubicBezTo>
                <a:cubicBezTo>
                  <a:pt x="10240905" y="-15451"/>
                  <a:pt x="10771106" y="-22276"/>
                  <a:pt x="10962930" y="0"/>
                </a:cubicBezTo>
                <a:cubicBezTo>
                  <a:pt x="11154754" y="22276"/>
                  <a:pt x="11519358" y="45697"/>
                  <a:pt x="11911003" y="0"/>
                </a:cubicBezTo>
                <a:cubicBezTo>
                  <a:pt x="12302648" y="-45697"/>
                  <a:pt x="12556354" y="-22053"/>
                  <a:pt x="12718869" y="0"/>
                </a:cubicBezTo>
                <a:cubicBezTo>
                  <a:pt x="12881384" y="22053"/>
                  <a:pt x="13019529" y="22920"/>
                  <a:pt x="13246318" y="0"/>
                </a:cubicBezTo>
                <a:cubicBezTo>
                  <a:pt x="13473107" y="-22920"/>
                  <a:pt x="13807935" y="-38170"/>
                  <a:pt x="14020800" y="0"/>
                </a:cubicBezTo>
                <a:cubicBezTo>
                  <a:pt x="14019998" y="9618"/>
                  <a:pt x="14020240" y="21417"/>
                  <a:pt x="14020800" y="27432"/>
                </a:cubicBezTo>
                <a:cubicBezTo>
                  <a:pt x="13859354" y="606"/>
                  <a:pt x="13634369" y="59196"/>
                  <a:pt x="13353143" y="27432"/>
                </a:cubicBezTo>
                <a:cubicBezTo>
                  <a:pt x="13071917" y="-4332"/>
                  <a:pt x="12718887" y="-19403"/>
                  <a:pt x="12405070" y="27432"/>
                </a:cubicBezTo>
                <a:cubicBezTo>
                  <a:pt x="12091253" y="74267"/>
                  <a:pt x="12044866" y="29985"/>
                  <a:pt x="11737413" y="27432"/>
                </a:cubicBezTo>
                <a:cubicBezTo>
                  <a:pt x="11429960" y="24879"/>
                  <a:pt x="11038174" y="5452"/>
                  <a:pt x="10789339" y="27432"/>
                </a:cubicBezTo>
                <a:cubicBezTo>
                  <a:pt x="10540504" y="49412"/>
                  <a:pt x="10437083" y="52866"/>
                  <a:pt x="10121682" y="27432"/>
                </a:cubicBezTo>
                <a:cubicBezTo>
                  <a:pt x="9806281" y="1998"/>
                  <a:pt x="9606911" y="11982"/>
                  <a:pt x="9313817" y="27432"/>
                </a:cubicBezTo>
                <a:cubicBezTo>
                  <a:pt x="9020723" y="42882"/>
                  <a:pt x="9178557" y="33134"/>
                  <a:pt x="9066784" y="27432"/>
                </a:cubicBezTo>
                <a:cubicBezTo>
                  <a:pt x="8955011" y="21730"/>
                  <a:pt x="8576920" y="64666"/>
                  <a:pt x="8118711" y="27432"/>
                </a:cubicBezTo>
                <a:cubicBezTo>
                  <a:pt x="7660502" y="-9802"/>
                  <a:pt x="7797065" y="17942"/>
                  <a:pt x="7591262" y="27432"/>
                </a:cubicBezTo>
                <a:cubicBezTo>
                  <a:pt x="7385459" y="36922"/>
                  <a:pt x="7160870" y="-7220"/>
                  <a:pt x="6783397" y="27432"/>
                </a:cubicBezTo>
                <a:cubicBezTo>
                  <a:pt x="6405924" y="62084"/>
                  <a:pt x="6647548" y="29284"/>
                  <a:pt x="6536363" y="27432"/>
                </a:cubicBezTo>
                <a:cubicBezTo>
                  <a:pt x="6425178" y="25580"/>
                  <a:pt x="5989456" y="41466"/>
                  <a:pt x="5588290" y="27432"/>
                </a:cubicBezTo>
                <a:cubicBezTo>
                  <a:pt x="5187124" y="13398"/>
                  <a:pt x="5219207" y="17758"/>
                  <a:pt x="5060841" y="27432"/>
                </a:cubicBezTo>
                <a:cubicBezTo>
                  <a:pt x="4902475" y="37106"/>
                  <a:pt x="4643911" y="3626"/>
                  <a:pt x="4393184" y="27432"/>
                </a:cubicBezTo>
                <a:cubicBezTo>
                  <a:pt x="4142457" y="51238"/>
                  <a:pt x="4119925" y="45350"/>
                  <a:pt x="4005943" y="27432"/>
                </a:cubicBezTo>
                <a:cubicBezTo>
                  <a:pt x="3891961" y="9514"/>
                  <a:pt x="3544767" y="-341"/>
                  <a:pt x="3198078" y="27432"/>
                </a:cubicBezTo>
                <a:cubicBezTo>
                  <a:pt x="2851390" y="55205"/>
                  <a:pt x="2604838" y="70095"/>
                  <a:pt x="2250005" y="27432"/>
                </a:cubicBezTo>
                <a:cubicBezTo>
                  <a:pt x="1895172" y="-15231"/>
                  <a:pt x="1844207" y="27906"/>
                  <a:pt x="1722555" y="27432"/>
                </a:cubicBezTo>
                <a:cubicBezTo>
                  <a:pt x="1600903" y="26959"/>
                  <a:pt x="1008424" y="66197"/>
                  <a:pt x="774482" y="27432"/>
                </a:cubicBezTo>
                <a:cubicBezTo>
                  <a:pt x="540540" y="-11333"/>
                  <a:pt x="227377" y="8891"/>
                  <a:pt x="0" y="27432"/>
                </a:cubicBezTo>
                <a:cubicBezTo>
                  <a:pt x="-695" y="16307"/>
                  <a:pt x="454" y="7537"/>
                  <a:pt x="0" y="0"/>
                </a:cubicBezTo>
                <a:close/>
              </a:path>
              <a:path w="14020800" h="27432" stroke="0" extrusionOk="0">
                <a:moveTo>
                  <a:pt x="0" y="0"/>
                </a:moveTo>
                <a:cubicBezTo>
                  <a:pt x="165640" y="-18692"/>
                  <a:pt x="333233" y="12246"/>
                  <a:pt x="527449" y="0"/>
                </a:cubicBezTo>
                <a:cubicBezTo>
                  <a:pt x="721665" y="-12246"/>
                  <a:pt x="664738" y="5892"/>
                  <a:pt x="774482" y="0"/>
                </a:cubicBezTo>
                <a:cubicBezTo>
                  <a:pt x="884226" y="-5892"/>
                  <a:pt x="1484294" y="-41588"/>
                  <a:pt x="1722555" y="0"/>
                </a:cubicBezTo>
                <a:cubicBezTo>
                  <a:pt x="1960816" y="41588"/>
                  <a:pt x="1994053" y="8951"/>
                  <a:pt x="2250005" y="0"/>
                </a:cubicBezTo>
                <a:cubicBezTo>
                  <a:pt x="2505957" y="-8951"/>
                  <a:pt x="2638042" y="23120"/>
                  <a:pt x="2777454" y="0"/>
                </a:cubicBezTo>
                <a:cubicBezTo>
                  <a:pt x="2916866" y="-23120"/>
                  <a:pt x="3409022" y="-46829"/>
                  <a:pt x="3725527" y="0"/>
                </a:cubicBezTo>
                <a:cubicBezTo>
                  <a:pt x="4042032" y="46829"/>
                  <a:pt x="4026938" y="15285"/>
                  <a:pt x="4112768" y="0"/>
                </a:cubicBezTo>
                <a:cubicBezTo>
                  <a:pt x="4198598" y="-15285"/>
                  <a:pt x="4688175" y="-28442"/>
                  <a:pt x="5060841" y="0"/>
                </a:cubicBezTo>
                <a:cubicBezTo>
                  <a:pt x="5433507" y="28442"/>
                  <a:pt x="5624510" y="-35784"/>
                  <a:pt x="6008914" y="0"/>
                </a:cubicBezTo>
                <a:cubicBezTo>
                  <a:pt x="6393318" y="35784"/>
                  <a:pt x="6480619" y="9690"/>
                  <a:pt x="6676571" y="0"/>
                </a:cubicBezTo>
                <a:cubicBezTo>
                  <a:pt x="6872523" y="-9690"/>
                  <a:pt x="7176915" y="19103"/>
                  <a:pt x="7624645" y="0"/>
                </a:cubicBezTo>
                <a:cubicBezTo>
                  <a:pt x="8072375" y="-19103"/>
                  <a:pt x="7983268" y="22580"/>
                  <a:pt x="8152094" y="0"/>
                </a:cubicBezTo>
                <a:cubicBezTo>
                  <a:pt x="8320920" y="-22580"/>
                  <a:pt x="8431147" y="-2073"/>
                  <a:pt x="8679543" y="0"/>
                </a:cubicBezTo>
                <a:cubicBezTo>
                  <a:pt x="8927939" y="2073"/>
                  <a:pt x="9145625" y="-39061"/>
                  <a:pt x="9487408" y="0"/>
                </a:cubicBezTo>
                <a:cubicBezTo>
                  <a:pt x="9829192" y="39061"/>
                  <a:pt x="9851674" y="6208"/>
                  <a:pt x="10014857" y="0"/>
                </a:cubicBezTo>
                <a:cubicBezTo>
                  <a:pt x="10178040" y="-6208"/>
                  <a:pt x="10729627" y="20517"/>
                  <a:pt x="10962930" y="0"/>
                </a:cubicBezTo>
                <a:cubicBezTo>
                  <a:pt x="11196233" y="-20517"/>
                  <a:pt x="11648708" y="-21720"/>
                  <a:pt x="11911003" y="0"/>
                </a:cubicBezTo>
                <a:cubicBezTo>
                  <a:pt x="12173298" y="21720"/>
                  <a:pt x="12440905" y="-15115"/>
                  <a:pt x="12578661" y="0"/>
                </a:cubicBezTo>
                <a:cubicBezTo>
                  <a:pt x="12716417" y="15115"/>
                  <a:pt x="12849335" y="1156"/>
                  <a:pt x="13106110" y="0"/>
                </a:cubicBezTo>
                <a:cubicBezTo>
                  <a:pt x="13362885" y="-1156"/>
                  <a:pt x="13240732" y="-9980"/>
                  <a:pt x="13353143" y="0"/>
                </a:cubicBezTo>
                <a:cubicBezTo>
                  <a:pt x="13465554" y="9980"/>
                  <a:pt x="13851309" y="23020"/>
                  <a:pt x="14020800" y="0"/>
                </a:cubicBezTo>
                <a:cubicBezTo>
                  <a:pt x="14019786" y="6111"/>
                  <a:pt x="14021381" y="17747"/>
                  <a:pt x="14020800" y="27432"/>
                </a:cubicBezTo>
                <a:cubicBezTo>
                  <a:pt x="13914577" y="9678"/>
                  <a:pt x="13611087" y="45363"/>
                  <a:pt x="13493351" y="27432"/>
                </a:cubicBezTo>
                <a:cubicBezTo>
                  <a:pt x="13375615" y="9501"/>
                  <a:pt x="13028719" y="15998"/>
                  <a:pt x="12825694" y="27432"/>
                </a:cubicBezTo>
                <a:cubicBezTo>
                  <a:pt x="12622669" y="38866"/>
                  <a:pt x="12633641" y="23501"/>
                  <a:pt x="12578661" y="27432"/>
                </a:cubicBezTo>
                <a:cubicBezTo>
                  <a:pt x="12523681" y="31363"/>
                  <a:pt x="12414313" y="31284"/>
                  <a:pt x="12331627" y="27432"/>
                </a:cubicBezTo>
                <a:cubicBezTo>
                  <a:pt x="12248941" y="23580"/>
                  <a:pt x="11854869" y="40332"/>
                  <a:pt x="11663970" y="27432"/>
                </a:cubicBezTo>
                <a:cubicBezTo>
                  <a:pt x="11473071" y="14532"/>
                  <a:pt x="11402733" y="34408"/>
                  <a:pt x="11276729" y="27432"/>
                </a:cubicBezTo>
                <a:cubicBezTo>
                  <a:pt x="11150725" y="20456"/>
                  <a:pt x="10669488" y="38214"/>
                  <a:pt x="10468864" y="27432"/>
                </a:cubicBezTo>
                <a:cubicBezTo>
                  <a:pt x="10268240" y="16650"/>
                  <a:pt x="10247294" y="39937"/>
                  <a:pt x="10081623" y="27432"/>
                </a:cubicBezTo>
                <a:cubicBezTo>
                  <a:pt x="9915952" y="14927"/>
                  <a:pt x="9537116" y="59390"/>
                  <a:pt x="9273758" y="27432"/>
                </a:cubicBezTo>
                <a:cubicBezTo>
                  <a:pt x="9010400" y="-4526"/>
                  <a:pt x="9079104" y="30035"/>
                  <a:pt x="9026725" y="27432"/>
                </a:cubicBezTo>
                <a:cubicBezTo>
                  <a:pt x="8974346" y="24829"/>
                  <a:pt x="8473185" y="41138"/>
                  <a:pt x="8218859" y="27432"/>
                </a:cubicBezTo>
                <a:cubicBezTo>
                  <a:pt x="7964533" y="13726"/>
                  <a:pt x="7958937" y="46364"/>
                  <a:pt x="7831618" y="27432"/>
                </a:cubicBezTo>
                <a:cubicBezTo>
                  <a:pt x="7704299" y="8500"/>
                  <a:pt x="7692167" y="24501"/>
                  <a:pt x="7584585" y="27432"/>
                </a:cubicBezTo>
                <a:cubicBezTo>
                  <a:pt x="7477003" y="30363"/>
                  <a:pt x="7323331" y="20450"/>
                  <a:pt x="7197344" y="27432"/>
                </a:cubicBezTo>
                <a:cubicBezTo>
                  <a:pt x="7071357" y="34414"/>
                  <a:pt x="6610257" y="14216"/>
                  <a:pt x="6389479" y="27432"/>
                </a:cubicBezTo>
                <a:cubicBezTo>
                  <a:pt x="6168701" y="40648"/>
                  <a:pt x="6151395" y="32615"/>
                  <a:pt x="6002238" y="27432"/>
                </a:cubicBezTo>
                <a:cubicBezTo>
                  <a:pt x="5853081" y="22249"/>
                  <a:pt x="5856317" y="39340"/>
                  <a:pt x="5755205" y="27432"/>
                </a:cubicBezTo>
                <a:cubicBezTo>
                  <a:pt x="5654093" y="15524"/>
                  <a:pt x="5549997" y="39473"/>
                  <a:pt x="5367963" y="27432"/>
                </a:cubicBezTo>
                <a:cubicBezTo>
                  <a:pt x="5185929" y="15391"/>
                  <a:pt x="5103071" y="25961"/>
                  <a:pt x="4840514" y="27432"/>
                </a:cubicBezTo>
                <a:cubicBezTo>
                  <a:pt x="4577957" y="28903"/>
                  <a:pt x="4454042" y="24447"/>
                  <a:pt x="4172857" y="27432"/>
                </a:cubicBezTo>
                <a:cubicBezTo>
                  <a:pt x="3891672" y="30417"/>
                  <a:pt x="3943421" y="43963"/>
                  <a:pt x="3785616" y="27432"/>
                </a:cubicBezTo>
                <a:cubicBezTo>
                  <a:pt x="3627811" y="10901"/>
                  <a:pt x="3260490" y="33285"/>
                  <a:pt x="2837543" y="27432"/>
                </a:cubicBezTo>
                <a:cubicBezTo>
                  <a:pt x="2414596" y="21579"/>
                  <a:pt x="2332444" y="-156"/>
                  <a:pt x="2169886" y="27432"/>
                </a:cubicBezTo>
                <a:cubicBezTo>
                  <a:pt x="2007328" y="55020"/>
                  <a:pt x="1512031" y="32148"/>
                  <a:pt x="1221813" y="27432"/>
                </a:cubicBezTo>
                <a:cubicBezTo>
                  <a:pt x="931595" y="22716"/>
                  <a:pt x="561802" y="34067"/>
                  <a:pt x="0" y="27432"/>
                </a:cubicBezTo>
                <a:cubicBezTo>
                  <a:pt x="-41" y="14871"/>
                  <a:pt x="-815" y="5532"/>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Tree>
    <p:extLst>
      <p:ext uri="{BB962C8B-B14F-4D97-AF65-F5344CB8AC3E}">
        <p14:creationId xmlns:p14="http://schemas.microsoft.com/office/powerpoint/2010/main" val="1676362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CF13223-A216-4F07-880C-49C5D722572D}" type="datetimeFigureOut">
              <a:rPr lang="fr-CA" smtClean="0"/>
              <a:t>2020-10-25</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0EAAC020-80EC-43E5-9168-5077B476DF38}" type="slidenum">
              <a:rPr lang="fr-CA" smtClean="0"/>
              <a:t>‹N°›</a:t>
            </a:fld>
            <a:endParaRPr lang="fr-CA"/>
          </a:p>
        </p:txBody>
      </p:sp>
    </p:spTree>
    <p:extLst>
      <p:ext uri="{BB962C8B-B14F-4D97-AF65-F5344CB8AC3E}">
        <p14:creationId xmlns:p14="http://schemas.microsoft.com/office/powerpoint/2010/main" val="19270146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CF13223-A216-4F07-880C-49C5D722572D}" type="datetimeFigureOut">
              <a:rPr lang="fr-CA" smtClean="0"/>
              <a:t>2020-10-25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0EAAC020-80EC-43E5-9168-5077B476DF38}" type="slidenum">
              <a:rPr lang="fr-CA" smtClean="0"/>
              <a:t>‹N°›</a:t>
            </a:fld>
            <a:endParaRPr lang="fr-CA"/>
          </a:p>
        </p:txBody>
      </p:sp>
    </p:spTree>
    <p:extLst>
      <p:ext uri="{BB962C8B-B14F-4D97-AF65-F5344CB8AC3E}">
        <p14:creationId xmlns:p14="http://schemas.microsoft.com/office/powerpoint/2010/main" val="11473037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CF13223-A216-4F07-880C-49C5D722572D}" type="datetimeFigureOut">
              <a:rPr lang="fr-CA" smtClean="0"/>
              <a:t>2020-10-25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0EAAC020-80EC-43E5-9168-5077B476DF38}" type="slidenum">
              <a:rPr lang="fr-CA" smtClean="0"/>
              <a:t>‹N°›</a:t>
            </a:fld>
            <a:endParaRPr lang="fr-CA"/>
          </a:p>
        </p:txBody>
      </p:sp>
    </p:spTree>
    <p:extLst>
      <p:ext uri="{BB962C8B-B14F-4D97-AF65-F5344CB8AC3E}">
        <p14:creationId xmlns:p14="http://schemas.microsoft.com/office/powerpoint/2010/main" val="39526355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E8CC26DE-D225-4AB7-AAC1-08826F9B764A}" type="datetimeFigureOut">
              <a:rPr lang="fr-CA" smtClean="0"/>
              <a:t>2020-10-25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9541CB4A-2332-44E4-B519-E13E9F451E19}" type="slidenum">
              <a:rPr lang="fr-CA" smtClean="0"/>
              <a:t>‹N°›</a:t>
            </a:fld>
            <a:endParaRPr lang="fr-CA"/>
          </a:p>
        </p:txBody>
      </p:sp>
    </p:spTree>
    <p:extLst>
      <p:ext uri="{BB962C8B-B14F-4D97-AF65-F5344CB8AC3E}">
        <p14:creationId xmlns:p14="http://schemas.microsoft.com/office/powerpoint/2010/main" val="31369120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8CC26DE-D225-4AB7-AAC1-08826F9B764A}" type="datetimeFigureOut">
              <a:rPr lang="fr-CA" smtClean="0"/>
              <a:t>2020-10-25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9541CB4A-2332-44E4-B519-E13E9F451E19}" type="slidenum">
              <a:rPr lang="fr-CA" smtClean="0"/>
              <a:t>‹N°›</a:t>
            </a:fld>
            <a:endParaRPr lang="fr-CA"/>
          </a:p>
        </p:txBody>
      </p:sp>
    </p:spTree>
    <p:extLst>
      <p:ext uri="{BB962C8B-B14F-4D97-AF65-F5344CB8AC3E}">
        <p14:creationId xmlns:p14="http://schemas.microsoft.com/office/powerpoint/2010/main" val="30376209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E8CC26DE-D225-4AB7-AAC1-08826F9B764A}" type="datetimeFigureOut">
              <a:rPr lang="fr-CA" smtClean="0"/>
              <a:t>2020-10-25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9541CB4A-2332-44E4-B519-E13E9F451E19}" type="slidenum">
              <a:rPr lang="fr-CA" smtClean="0"/>
              <a:t>‹N°›</a:t>
            </a:fld>
            <a:endParaRPr lang="fr-CA"/>
          </a:p>
        </p:txBody>
      </p:sp>
    </p:spTree>
    <p:extLst>
      <p:ext uri="{BB962C8B-B14F-4D97-AF65-F5344CB8AC3E}">
        <p14:creationId xmlns:p14="http://schemas.microsoft.com/office/powerpoint/2010/main" val="12284271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E8CC26DE-D225-4AB7-AAC1-08826F9B764A}" type="datetimeFigureOut">
              <a:rPr lang="fr-CA" smtClean="0"/>
              <a:t>2020-10-25</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9541CB4A-2332-44E4-B519-E13E9F451E19}" type="slidenum">
              <a:rPr lang="fr-CA" smtClean="0"/>
              <a:t>‹N°›</a:t>
            </a:fld>
            <a:endParaRPr lang="fr-CA"/>
          </a:p>
        </p:txBody>
      </p:sp>
    </p:spTree>
    <p:extLst>
      <p:ext uri="{BB962C8B-B14F-4D97-AF65-F5344CB8AC3E}">
        <p14:creationId xmlns:p14="http://schemas.microsoft.com/office/powerpoint/2010/main" val="4963057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E8CC26DE-D225-4AB7-AAC1-08826F9B764A}" type="datetimeFigureOut">
              <a:rPr lang="fr-CA" smtClean="0"/>
              <a:t>2020-10-25</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9541CB4A-2332-44E4-B519-E13E9F451E19}" type="slidenum">
              <a:rPr lang="fr-CA" smtClean="0"/>
              <a:t>‹N°›</a:t>
            </a:fld>
            <a:endParaRPr lang="fr-CA"/>
          </a:p>
        </p:txBody>
      </p:sp>
    </p:spTree>
    <p:extLst>
      <p:ext uri="{BB962C8B-B14F-4D97-AF65-F5344CB8AC3E}">
        <p14:creationId xmlns:p14="http://schemas.microsoft.com/office/powerpoint/2010/main" val="31394877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E8CC26DE-D225-4AB7-AAC1-08826F9B764A}" type="datetimeFigureOut">
              <a:rPr lang="fr-CA" smtClean="0"/>
              <a:t>2020-10-25</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9541CB4A-2332-44E4-B519-E13E9F451E19}" type="slidenum">
              <a:rPr lang="fr-CA" smtClean="0"/>
              <a:t>‹N°›</a:t>
            </a:fld>
            <a:endParaRPr lang="fr-CA"/>
          </a:p>
        </p:txBody>
      </p:sp>
    </p:spTree>
    <p:extLst>
      <p:ext uri="{BB962C8B-B14F-4D97-AF65-F5344CB8AC3E}">
        <p14:creationId xmlns:p14="http://schemas.microsoft.com/office/powerpoint/2010/main" val="3265288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C26DE-D225-4AB7-AAC1-08826F9B764A}" type="datetimeFigureOut">
              <a:rPr lang="fr-CA" smtClean="0"/>
              <a:t>2020-10-25</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9541CB4A-2332-44E4-B519-E13E9F451E19}" type="slidenum">
              <a:rPr lang="fr-CA" smtClean="0"/>
              <a:t>‹N°›</a:t>
            </a:fld>
            <a:endParaRPr lang="fr-CA"/>
          </a:p>
        </p:txBody>
      </p:sp>
    </p:spTree>
    <p:extLst>
      <p:ext uri="{BB962C8B-B14F-4D97-AF65-F5344CB8AC3E}">
        <p14:creationId xmlns:p14="http://schemas.microsoft.com/office/powerpoint/2010/main" val="2783911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1119717" y="365129"/>
            <a:ext cx="14020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1119725" y="1938528"/>
            <a:ext cx="6877049" cy="823912"/>
          </a:xfrm>
        </p:spPr>
        <p:txBody>
          <a:bodyPr anchor="b">
            <a:normAutofit/>
          </a:bodyPr>
          <a:lstStyle>
            <a:lvl1pPr marL="0" indent="0">
              <a:buNone/>
              <a:defRPr sz="3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1119725" y="2926080"/>
            <a:ext cx="6877049"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8229600" y="1938528"/>
            <a:ext cx="6910917" cy="823912"/>
          </a:xfrm>
        </p:spPr>
        <p:txBody>
          <a:bodyPr anchor="b">
            <a:normAutofit/>
          </a:bodyPr>
          <a:lstStyle>
            <a:lvl1pPr marL="0" indent="0">
              <a:buNone/>
              <a:defRPr sz="3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8229600" y="2926080"/>
            <a:ext cx="6910917"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10/25/2020</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1117599" y="1709928"/>
            <a:ext cx="14020800" cy="27432"/>
          </a:xfrm>
          <a:custGeom>
            <a:avLst/>
            <a:gdLst>
              <a:gd name="connsiteX0" fmla="*/ 0 w 14020800"/>
              <a:gd name="connsiteY0" fmla="*/ 0 h 27432"/>
              <a:gd name="connsiteX1" fmla="*/ 527449 w 14020800"/>
              <a:gd name="connsiteY1" fmla="*/ 0 h 27432"/>
              <a:gd name="connsiteX2" fmla="*/ 1195106 w 14020800"/>
              <a:gd name="connsiteY2" fmla="*/ 0 h 27432"/>
              <a:gd name="connsiteX3" fmla="*/ 2002971 w 14020800"/>
              <a:gd name="connsiteY3" fmla="*/ 0 h 27432"/>
              <a:gd name="connsiteX4" fmla="*/ 2810837 w 14020800"/>
              <a:gd name="connsiteY4" fmla="*/ 0 h 27432"/>
              <a:gd name="connsiteX5" fmla="*/ 3618702 w 14020800"/>
              <a:gd name="connsiteY5" fmla="*/ 0 h 27432"/>
              <a:gd name="connsiteX6" fmla="*/ 4566775 w 14020800"/>
              <a:gd name="connsiteY6" fmla="*/ 0 h 27432"/>
              <a:gd name="connsiteX7" fmla="*/ 5234432 w 14020800"/>
              <a:gd name="connsiteY7" fmla="*/ 0 h 27432"/>
              <a:gd name="connsiteX8" fmla="*/ 6042297 w 14020800"/>
              <a:gd name="connsiteY8" fmla="*/ 0 h 27432"/>
              <a:gd name="connsiteX9" fmla="*/ 6709954 w 14020800"/>
              <a:gd name="connsiteY9" fmla="*/ 0 h 27432"/>
              <a:gd name="connsiteX10" fmla="*/ 7377611 w 14020800"/>
              <a:gd name="connsiteY10" fmla="*/ 0 h 27432"/>
              <a:gd name="connsiteX11" fmla="*/ 8045269 w 14020800"/>
              <a:gd name="connsiteY11" fmla="*/ 0 h 27432"/>
              <a:gd name="connsiteX12" fmla="*/ 8292302 w 14020800"/>
              <a:gd name="connsiteY12" fmla="*/ 0 h 27432"/>
              <a:gd name="connsiteX13" fmla="*/ 9100167 w 14020800"/>
              <a:gd name="connsiteY13" fmla="*/ 0 h 27432"/>
              <a:gd name="connsiteX14" fmla="*/ 9347200 w 14020800"/>
              <a:gd name="connsiteY14" fmla="*/ 0 h 27432"/>
              <a:gd name="connsiteX15" fmla="*/ 10014857 w 14020800"/>
              <a:gd name="connsiteY15" fmla="*/ 0 h 27432"/>
              <a:gd name="connsiteX16" fmla="*/ 10962930 w 14020800"/>
              <a:gd name="connsiteY16" fmla="*/ 0 h 27432"/>
              <a:gd name="connsiteX17" fmla="*/ 11911003 w 14020800"/>
              <a:gd name="connsiteY17" fmla="*/ 0 h 27432"/>
              <a:gd name="connsiteX18" fmla="*/ 12718869 w 14020800"/>
              <a:gd name="connsiteY18" fmla="*/ 0 h 27432"/>
              <a:gd name="connsiteX19" fmla="*/ 13246318 w 14020800"/>
              <a:gd name="connsiteY19" fmla="*/ 0 h 27432"/>
              <a:gd name="connsiteX20" fmla="*/ 14020800 w 14020800"/>
              <a:gd name="connsiteY20" fmla="*/ 0 h 27432"/>
              <a:gd name="connsiteX21" fmla="*/ 14020800 w 14020800"/>
              <a:gd name="connsiteY21" fmla="*/ 27432 h 27432"/>
              <a:gd name="connsiteX22" fmla="*/ 13353143 w 14020800"/>
              <a:gd name="connsiteY22" fmla="*/ 27432 h 27432"/>
              <a:gd name="connsiteX23" fmla="*/ 12405070 w 14020800"/>
              <a:gd name="connsiteY23" fmla="*/ 27432 h 27432"/>
              <a:gd name="connsiteX24" fmla="*/ 11737413 w 14020800"/>
              <a:gd name="connsiteY24" fmla="*/ 27432 h 27432"/>
              <a:gd name="connsiteX25" fmla="*/ 10789339 w 14020800"/>
              <a:gd name="connsiteY25" fmla="*/ 27432 h 27432"/>
              <a:gd name="connsiteX26" fmla="*/ 10121682 w 14020800"/>
              <a:gd name="connsiteY26" fmla="*/ 27432 h 27432"/>
              <a:gd name="connsiteX27" fmla="*/ 9313817 w 14020800"/>
              <a:gd name="connsiteY27" fmla="*/ 27432 h 27432"/>
              <a:gd name="connsiteX28" fmla="*/ 9066784 w 14020800"/>
              <a:gd name="connsiteY28" fmla="*/ 27432 h 27432"/>
              <a:gd name="connsiteX29" fmla="*/ 8118711 w 14020800"/>
              <a:gd name="connsiteY29" fmla="*/ 27432 h 27432"/>
              <a:gd name="connsiteX30" fmla="*/ 7591262 w 14020800"/>
              <a:gd name="connsiteY30" fmla="*/ 27432 h 27432"/>
              <a:gd name="connsiteX31" fmla="*/ 6783397 w 14020800"/>
              <a:gd name="connsiteY31" fmla="*/ 27432 h 27432"/>
              <a:gd name="connsiteX32" fmla="*/ 6536363 w 14020800"/>
              <a:gd name="connsiteY32" fmla="*/ 27432 h 27432"/>
              <a:gd name="connsiteX33" fmla="*/ 5588290 w 14020800"/>
              <a:gd name="connsiteY33" fmla="*/ 27432 h 27432"/>
              <a:gd name="connsiteX34" fmla="*/ 5060841 w 14020800"/>
              <a:gd name="connsiteY34" fmla="*/ 27432 h 27432"/>
              <a:gd name="connsiteX35" fmla="*/ 4393184 w 14020800"/>
              <a:gd name="connsiteY35" fmla="*/ 27432 h 27432"/>
              <a:gd name="connsiteX36" fmla="*/ 4005943 w 14020800"/>
              <a:gd name="connsiteY36" fmla="*/ 27432 h 27432"/>
              <a:gd name="connsiteX37" fmla="*/ 3198078 w 14020800"/>
              <a:gd name="connsiteY37" fmla="*/ 27432 h 27432"/>
              <a:gd name="connsiteX38" fmla="*/ 2250005 w 14020800"/>
              <a:gd name="connsiteY38" fmla="*/ 27432 h 27432"/>
              <a:gd name="connsiteX39" fmla="*/ 1722555 w 14020800"/>
              <a:gd name="connsiteY39" fmla="*/ 27432 h 27432"/>
              <a:gd name="connsiteX40" fmla="*/ 774482 w 14020800"/>
              <a:gd name="connsiteY40" fmla="*/ 27432 h 27432"/>
              <a:gd name="connsiteX41" fmla="*/ 0 w 14020800"/>
              <a:gd name="connsiteY41" fmla="*/ 27432 h 27432"/>
              <a:gd name="connsiteX42" fmla="*/ 0 w 14020800"/>
              <a:gd name="connsiteY4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4020800" h="27432" fill="none" extrusionOk="0">
                <a:moveTo>
                  <a:pt x="0" y="0"/>
                </a:moveTo>
                <a:cubicBezTo>
                  <a:pt x="117471" y="15089"/>
                  <a:pt x="403915" y="20679"/>
                  <a:pt x="527449" y="0"/>
                </a:cubicBezTo>
                <a:cubicBezTo>
                  <a:pt x="650983" y="-20679"/>
                  <a:pt x="931811" y="23315"/>
                  <a:pt x="1195106" y="0"/>
                </a:cubicBezTo>
                <a:cubicBezTo>
                  <a:pt x="1458401" y="-23315"/>
                  <a:pt x="1696906" y="27208"/>
                  <a:pt x="2002971" y="0"/>
                </a:cubicBezTo>
                <a:cubicBezTo>
                  <a:pt x="2309036" y="-27208"/>
                  <a:pt x="2427730" y="16797"/>
                  <a:pt x="2810837" y="0"/>
                </a:cubicBezTo>
                <a:cubicBezTo>
                  <a:pt x="3193944" y="-16797"/>
                  <a:pt x="3256757" y="5897"/>
                  <a:pt x="3618702" y="0"/>
                </a:cubicBezTo>
                <a:cubicBezTo>
                  <a:pt x="3980647" y="-5897"/>
                  <a:pt x="4339137" y="-41643"/>
                  <a:pt x="4566775" y="0"/>
                </a:cubicBezTo>
                <a:cubicBezTo>
                  <a:pt x="4794413" y="41643"/>
                  <a:pt x="4939561" y="17516"/>
                  <a:pt x="5234432" y="0"/>
                </a:cubicBezTo>
                <a:cubicBezTo>
                  <a:pt x="5529303" y="-17516"/>
                  <a:pt x="5850694" y="9921"/>
                  <a:pt x="6042297" y="0"/>
                </a:cubicBezTo>
                <a:cubicBezTo>
                  <a:pt x="6233900" y="-9921"/>
                  <a:pt x="6504973" y="-31463"/>
                  <a:pt x="6709954" y="0"/>
                </a:cubicBezTo>
                <a:cubicBezTo>
                  <a:pt x="6914935" y="31463"/>
                  <a:pt x="7073654" y="19382"/>
                  <a:pt x="7377611" y="0"/>
                </a:cubicBezTo>
                <a:cubicBezTo>
                  <a:pt x="7681568" y="-19382"/>
                  <a:pt x="7891161" y="4536"/>
                  <a:pt x="8045269" y="0"/>
                </a:cubicBezTo>
                <a:cubicBezTo>
                  <a:pt x="8199377" y="-4536"/>
                  <a:pt x="8184680" y="-10688"/>
                  <a:pt x="8292302" y="0"/>
                </a:cubicBezTo>
                <a:cubicBezTo>
                  <a:pt x="8399924" y="10688"/>
                  <a:pt x="8742927" y="-15481"/>
                  <a:pt x="9100167" y="0"/>
                </a:cubicBezTo>
                <a:cubicBezTo>
                  <a:pt x="9457408" y="15481"/>
                  <a:pt x="9247995" y="983"/>
                  <a:pt x="9347200" y="0"/>
                </a:cubicBezTo>
                <a:cubicBezTo>
                  <a:pt x="9446405" y="-983"/>
                  <a:pt x="9788809" y="15451"/>
                  <a:pt x="10014857" y="0"/>
                </a:cubicBezTo>
                <a:cubicBezTo>
                  <a:pt x="10240905" y="-15451"/>
                  <a:pt x="10771106" y="-22276"/>
                  <a:pt x="10962930" y="0"/>
                </a:cubicBezTo>
                <a:cubicBezTo>
                  <a:pt x="11154754" y="22276"/>
                  <a:pt x="11519358" y="45697"/>
                  <a:pt x="11911003" y="0"/>
                </a:cubicBezTo>
                <a:cubicBezTo>
                  <a:pt x="12302648" y="-45697"/>
                  <a:pt x="12556354" y="-22053"/>
                  <a:pt x="12718869" y="0"/>
                </a:cubicBezTo>
                <a:cubicBezTo>
                  <a:pt x="12881384" y="22053"/>
                  <a:pt x="13019529" y="22920"/>
                  <a:pt x="13246318" y="0"/>
                </a:cubicBezTo>
                <a:cubicBezTo>
                  <a:pt x="13473107" y="-22920"/>
                  <a:pt x="13807935" y="-38170"/>
                  <a:pt x="14020800" y="0"/>
                </a:cubicBezTo>
                <a:cubicBezTo>
                  <a:pt x="14019998" y="9618"/>
                  <a:pt x="14020240" y="21417"/>
                  <a:pt x="14020800" y="27432"/>
                </a:cubicBezTo>
                <a:cubicBezTo>
                  <a:pt x="13859354" y="606"/>
                  <a:pt x="13634369" y="59196"/>
                  <a:pt x="13353143" y="27432"/>
                </a:cubicBezTo>
                <a:cubicBezTo>
                  <a:pt x="13071917" y="-4332"/>
                  <a:pt x="12718887" y="-19403"/>
                  <a:pt x="12405070" y="27432"/>
                </a:cubicBezTo>
                <a:cubicBezTo>
                  <a:pt x="12091253" y="74267"/>
                  <a:pt x="12044866" y="29985"/>
                  <a:pt x="11737413" y="27432"/>
                </a:cubicBezTo>
                <a:cubicBezTo>
                  <a:pt x="11429960" y="24879"/>
                  <a:pt x="11038174" y="5452"/>
                  <a:pt x="10789339" y="27432"/>
                </a:cubicBezTo>
                <a:cubicBezTo>
                  <a:pt x="10540504" y="49412"/>
                  <a:pt x="10437083" y="52866"/>
                  <a:pt x="10121682" y="27432"/>
                </a:cubicBezTo>
                <a:cubicBezTo>
                  <a:pt x="9806281" y="1998"/>
                  <a:pt x="9606911" y="11982"/>
                  <a:pt x="9313817" y="27432"/>
                </a:cubicBezTo>
                <a:cubicBezTo>
                  <a:pt x="9020723" y="42882"/>
                  <a:pt x="9178557" y="33134"/>
                  <a:pt x="9066784" y="27432"/>
                </a:cubicBezTo>
                <a:cubicBezTo>
                  <a:pt x="8955011" y="21730"/>
                  <a:pt x="8576920" y="64666"/>
                  <a:pt x="8118711" y="27432"/>
                </a:cubicBezTo>
                <a:cubicBezTo>
                  <a:pt x="7660502" y="-9802"/>
                  <a:pt x="7797065" y="17942"/>
                  <a:pt x="7591262" y="27432"/>
                </a:cubicBezTo>
                <a:cubicBezTo>
                  <a:pt x="7385459" y="36922"/>
                  <a:pt x="7160870" y="-7220"/>
                  <a:pt x="6783397" y="27432"/>
                </a:cubicBezTo>
                <a:cubicBezTo>
                  <a:pt x="6405924" y="62084"/>
                  <a:pt x="6647548" y="29284"/>
                  <a:pt x="6536363" y="27432"/>
                </a:cubicBezTo>
                <a:cubicBezTo>
                  <a:pt x="6425178" y="25580"/>
                  <a:pt x="5989456" y="41466"/>
                  <a:pt x="5588290" y="27432"/>
                </a:cubicBezTo>
                <a:cubicBezTo>
                  <a:pt x="5187124" y="13398"/>
                  <a:pt x="5219207" y="17758"/>
                  <a:pt x="5060841" y="27432"/>
                </a:cubicBezTo>
                <a:cubicBezTo>
                  <a:pt x="4902475" y="37106"/>
                  <a:pt x="4643911" y="3626"/>
                  <a:pt x="4393184" y="27432"/>
                </a:cubicBezTo>
                <a:cubicBezTo>
                  <a:pt x="4142457" y="51238"/>
                  <a:pt x="4119925" y="45350"/>
                  <a:pt x="4005943" y="27432"/>
                </a:cubicBezTo>
                <a:cubicBezTo>
                  <a:pt x="3891961" y="9514"/>
                  <a:pt x="3544767" y="-341"/>
                  <a:pt x="3198078" y="27432"/>
                </a:cubicBezTo>
                <a:cubicBezTo>
                  <a:pt x="2851390" y="55205"/>
                  <a:pt x="2604838" y="70095"/>
                  <a:pt x="2250005" y="27432"/>
                </a:cubicBezTo>
                <a:cubicBezTo>
                  <a:pt x="1895172" y="-15231"/>
                  <a:pt x="1844207" y="27906"/>
                  <a:pt x="1722555" y="27432"/>
                </a:cubicBezTo>
                <a:cubicBezTo>
                  <a:pt x="1600903" y="26959"/>
                  <a:pt x="1008424" y="66197"/>
                  <a:pt x="774482" y="27432"/>
                </a:cubicBezTo>
                <a:cubicBezTo>
                  <a:pt x="540540" y="-11333"/>
                  <a:pt x="227377" y="8891"/>
                  <a:pt x="0" y="27432"/>
                </a:cubicBezTo>
                <a:cubicBezTo>
                  <a:pt x="-695" y="16307"/>
                  <a:pt x="454" y="7537"/>
                  <a:pt x="0" y="0"/>
                </a:cubicBezTo>
                <a:close/>
              </a:path>
              <a:path w="14020800" h="27432" stroke="0" extrusionOk="0">
                <a:moveTo>
                  <a:pt x="0" y="0"/>
                </a:moveTo>
                <a:cubicBezTo>
                  <a:pt x="165640" y="-18692"/>
                  <a:pt x="333233" y="12246"/>
                  <a:pt x="527449" y="0"/>
                </a:cubicBezTo>
                <a:cubicBezTo>
                  <a:pt x="721665" y="-12246"/>
                  <a:pt x="664738" y="5892"/>
                  <a:pt x="774482" y="0"/>
                </a:cubicBezTo>
                <a:cubicBezTo>
                  <a:pt x="884226" y="-5892"/>
                  <a:pt x="1484294" y="-41588"/>
                  <a:pt x="1722555" y="0"/>
                </a:cubicBezTo>
                <a:cubicBezTo>
                  <a:pt x="1960816" y="41588"/>
                  <a:pt x="1994053" y="8951"/>
                  <a:pt x="2250005" y="0"/>
                </a:cubicBezTo>
                <a:cubicBezTo>
                  <a:pt x="2505957" y="-8951"/>
                  <a:pt x="2638042" y="23120"/>
                  <a:pt x="2777454" y="0"/>
                </a:cubicBezTo>
                <a:cubicBezTo>
                  <a:pt x="2916866" y="-23120"/>
                  <a:pt x="3409022" y="-46829"/>
                  <a:pt x="3725527" y="0"/>
                </a:cubicBezTo>
                <a:cubicBezTo>
                  <a:pt x="4042032" y="46829"/>
                  <a:pt x="4026938" y="15285"/>
                  <a:pt x="4112768" y="0"/>
                </a:cubicBezTo>
                <a:cubicBezTo>
                  <a:pt x="4198598" y="-15285"/>
                  <a:pt x="4688175" y="-28442"/>
                  <a:pt x="5060841" y="0"/>
                </a:cubicBezTo>
                <a:cubicBezTo>
                  <a:pt x="5433507" y="28442"/>
                  <a:pt x="5624510" y="-35784"/>
                  <a:pt x="6008914" y="0"/>
                </a:cubicBezTo>
                <a:cubicBezTo>
                  <a:pt x="6393318" y="35784"/>
                  <a:pt x="6480619" y="9690"/>
                  <a:pt x="6676571" y="0"/>
                </a:cubicBezTo>
                <a:cubicBezTo>
                  <a:pt x="6872523" y="-9690"/>
                  <a:pt x="7176915" y="19103"/>
                  <a:pt x="7624645" y="0"/>
                </a:cubicBezTo>
                <a:cubicBezTo>
                  <a:pt x="8072375" y="-19103"/>
                  <a:pt x="7983268" y="22580"/>
                  <a:pt x="8152094" y="0"/>
                </a:cubicBezTo>
                <a:cubicBezTo>
                  <a:pt x="8320920" y="-22580"/>
                  <a:pt x="8431147" y="-2073"/>
                  <a:pt x="8679543" y="0"/>
                </a:cubicBezTo>
                <a:cubicBezTo>
                  <a:pt x="8927939" y="2073"/>
                  <a:pt x="9145625" y="-39061"/>
                  <a:pt x="9487408" y="0"/>
                </a:cubicBezTo>
                <a:cubicBezTo>
                  <a:pt x="9829192" y="39061"/>
                  <a:pt x="9851674" y="6208"/>
                  <a:pt x="10014857" y="0"/>
                </a:cubicBezTo>
                <a:cubicBezTo>
                  <a:pt x="10178040" y="-6208"/>
                  <a:pt x="10729627" y="20517"/>
                  <a:pt x="10962930" y="0"/>
                </a:cubicBezTo>
                <a:cubicBezTo>
                  <a:pt x="11196233" y="-20517"/>
                  <a:pt x="11648708" y="-21720"/>
                  <a:pt x="11911003" y="0"/>
                </a:cubicBezTo>
                <a:cubicBezTo>
                  <a:pt x="12173298" y="21720"/>
                  <a:pt x="12440905" y="-15115"/>
                  <a:pt x="12578661" y="0"/>
                </a:cubicBezTo>
                <a:cubicBezTo>
                  <a:pt x="12716417" y="15115"/>
                  <a:pt x="12849335" y="1156"/>
                  <a:pt x="13106110" y="0"/>
                </a:cubicBezTo>
                <a:cubicBezTo>
                  <a:pt x="13362885" y="-1156"/>
                  <a:pt x="13240732" y="-9980"/>
                  <a:pt x="13353143" y="0"/>
                </a:cubicBezTo>
                <a:cubicBezTo>
                  <a:pt x="13465554" y="9980"/>
                  <a:pt x="13851309" y="23020"/>
                  <a:pt x="14020800" y="0"/>
                </a:cubicBezTo>
                <a:cubicBezTo>
                  <a:pt x="14019786" y="6111"/>
                  <a:pt x="14021381" y="17747"/>
                  <a:pt x="14020800" y="27432"/>
                </a:cubicBezTo>
                <a:cubicBezTo>
                  <a:pt x="13914577" y="9678"/>
                  <a:pt x="13611087" y="45363"/>
                  <a:pt x="13493351" y="27432"/>
                </a:cubicBezTo>
                <a:cubicBezTo>
                  <a:pt x="13375615" y="9501"/>
                  <a:pt x="13028719" y="15998"/>
                  <a:pt x="12825694" y="27432"/>
                </a:cubicBezTo>
                <a:cubicBezTo>
                  <a:pt x="12622669" y="38866"/>
                  <a:pt x="12633641" y="23501"/>
                  <a:pt x="12578661" y="27432"/>
                </a:cubicBezTo>
                <a:cubicBezTo>
                  <a:pt x="12523681" y="31363"/>
                  <a:pt x="12414313" y="31284"/>
                  <a:pt x="12331627" y="27432"/>
                </a:cubicBezTo>
                <a:cubicBezTo>
                  <a:pt x="12248941" y="23580"/>
                  <a:pt x="11854869" y="40332"/>
                  <a:pt x="11663970" y="27432"/>
                </a:cubicBezTo>
                <a:cubicBezTo>
                  <a:pt x="11473071" y="14532"/>
                  <a:pt x="11402733" y="34408"/>
                  <a:pt x="11276729" y="27432"/>
                </a:cubicBezTo>
                <a:cubicBezTo>
                  <a:pt x="11150725" y="20456"/>
                  <a:pt x="10669488" y="38214"/>
                  <a:pt x="10468864" y="27432"/>
                </a:cubicBezTo>
                <a:cubicBezTo>
                  <a:pt x="10268240" y="16650"/>
                  <a:pt x="10247294" y="39937"/>
                  <a:pt x="10081623" y="27432"/>
                </a:cubicBezTo>
                <a:cubicBezTo>
                  <a:pt x="9915952" y="14927"/>
                  <a:pt x="9537116" y="59390"/>
                  <a:pt x="9273758" y="27432"/>
                </a:cubicBezTo>
                <a:cubicBezTo>
                  <a:pt x="9010400" y="-4526"/>
                  <a:pt x="9079104" y="30035"/>
                  <a:pt x="9026725" y="27432"/>
                </a:cubicBezTo>
                <a:cubicBezTo>
                  <a:pt x="8974346" y="24829"/>
                  <a:pt x="8473185" y="41138"/>
                  <a:pt x="8218859" y="27432"/>
                </a:cubicBezTo>
                <a:cubicBezTo>
                  <a:pt x="7964533" y="13726"/>
                  <a:pt x="7958937" y="46364"/>
                  <a:pt x="7831618" y="27432"/>
                </a:cubicBezTo>
                <a:cubicBezTo>
                  <a:pt x="7704299" y="8500"/>
                  <a:pt x="7692167" y="24501"/>
                  <a:pt x="7584585" y="27432"/>
                </a:cubicBezTo>
                <a:cubicBezTo>
                  <a:pt x="7477003" y="30363"/>
                  <a:pt x="7323331" y="20450"/>
                  <a:pt x="7197344" y="27432"/>
                </a:cubicBezTo>
                <a:cubicBezTo>
                  <a:pt x="7071357" y="34414"/>
                  <a:pt x="6610257" y="14216"/>
                  <a:pt x="6389479" y="27432"/>
                </a:cubicBezTo>
                <a:cubicBezTo>
                  <a:pt x="6168701" y="40648"/>
                  <a:pt x="6151395" y="32615"/>
                  <a:pt x="6002238" y="27432"/>
                </a:cubicBezTo>
                <a:cubicBezTo>
                  <a:pt x="5853081" y="22249"/>
                  <a:pt x="5856317" y="39340"/>
                  <a:pt x="5755205" y="27432"/>
                </a:cubicBezTo>
                <a:cubicBezTo>
                  <a:pt x="5654093" y="15524"/>
                  <a:pt x="5549997" y="39473"/>
                  <a:pt x="5367963" y="27432"/>
                </a:cubicBezTo>
                <a:cubicBezTo>
                  <a:pt x="5185929" y="15391"/>
                  <a:pt x="5103071" y="25961"/>
                  <a:pt x="4840514" y="27432"/>
                </a:cubicBezTo>
                <a:cubicBezTo>
                  <a:pt x="4577957" y="28903"/>
                  <a:pt x="4454042" y="24447"/>
                  <a:pt x="4172857" y="27432"/>
                </a:cubicBezTo>
                <a:cubicBezTo>
                  <a:pt x="3891672" y="30417"/>
                  <a:pt x="3943421" y="43963"/>
                  <a:pt x="3785616" y="27432"/>
                </a:cubicBezTo>
                <a:cubicBezTo>
                  <a:pt x="3627811" y="10901"/>
                  <a:pt x="3260490" y="33285"/>
                  <a:pt x="2837543" y="27432"/>
                </a:cubicBezTo>
                <a:cubicBezTo>
                  <a:pt x="2414596" y="21579"/>
                  <a:pt x="2332444" y="-156"/>
                  <a:pt x="2169886" y="27432"/>
                </a:cubicBezTo>
                <a:cubicBezTo>
                  <a:pt x="2007328" y="55020"/>
                  <a:pt x="1512031" y="32148"/>
                  <a:pt x="1221813" y="27432"/>
                </a:cubicBezTo>
                <a:cubicBezTo>
                  <a:pt x="931595" y="22716"/>
                  <a:pt x="561802" y="34067"/>
                  <a:pt x="0" y="27432"/>
                </a:cubicBezTo>
                <a:cubicBezTo>
                  <a:pt x="-41" y="14871"/>
                  <a:pt x="-815" y="5532"/>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Tree>
    <p:extLst>
      <p:ext uri="{BB962C8B-B14F-4D97-AF65-F5344CB8AC3E}">
        <p14:creationId xmlns:p14="http://schemas.microsoft.com/office/powerpoint/2010/main" val="29483372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8CC26DE-D225-4AB7-AAC1-08826F9B764A}" type="datetimeFigureOut">
              <a:rPr lang="fr-CA" smtClean="0"/>
              <a:t>2020-10-25</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9541CB4A-2332-44E4-B519-E13E9F451E19}" type="slidenum">
              <a:rPr lang="fr-CA" smtClean="0"/>
              <a:t>‹N°›</a:t>
            </a:fld>
            <a:endParaRPr lang="fr-CA"/>
          </a:p>
        </p:txBody>
      </p:sp>
    </p:spTree>
    <p:extLst>
      <p:ext uri="{BB962C8B-B14F-4D97-AF65-F5344CB8AC3E}">
        <p14:creationId xmlns:p14="http://schemas.microsoft.com/office/powerpoint/2010/main" val="24868440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8CC26DE-D225-4AB7-AAC1-08826F9B764A}" type="datetimeFigureOut">
              <a:rPr lang="fr-CA" smtClean="0"/>
              <a:t>2020-10-25</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9541CB4A-2332-44E4-B519-E13E9F451E19}" type="slidenum">
              <a:rPr lang="fr-CA" smtClean="0"/>
              <a:t>‹N°›</a:t>
            </a:fld>
            <a:endParaRPr lang="fr-CA"/>
          </a:p>
        </p:txBody>
      </p:sp>
    </p:spTree>
    <p:extLst>
      <p:ext uri="{BB962C8B-B14F-4D97-AF65-F5344CB8AC3E}">
        <p14:creationId xmlns:p14="http://schemas.microsoft.com/office/powerpoint/2010/main" val="3713305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8CC26DE-D225-4AB7-AAC1-08826F9B764A}" type="datetimeFigureOut">
              <a:rPr lang="fr-CA" smtClean="0"/>
              <a:t>2020-10-25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9541CB4A-2332-44E4-B519-E13E9F451E19}" type="slidenum">
              <a:rPr lang="fr-CA" smtClean="0"/>
              <a:t>‹N°›</a:t>
            </a:fld>
            <a:endParaRPr lang="fr-CA"/>
          </a:p>
        </p:txBody>
      </p:sp>
    </p:spTree>
    <p:extLst>
      <p:ext uri="{BB962C8B-B14F-4D97-AF65-F5344CB8AC3E}">
        <p14:creationId xmlns:p14="http://schemas.microsoft.com/office/powerpoint/2010/main" val="28187817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8CC26DE-D225-4AB7-AAC1-08826F9B764A}" type="datetimeFigureOut">
              <a:rPr lang="fr-CA" smtClean="0"/>
              <a:t>2020-10-25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9541CB4A-2332-44E4-B519-E13E9F451E19}" type="slidenum">
              <a:rPr lang="fr-CA" smtClean="0"/>
              <a:t>‹N°›</a:t>
            </a:fld>
            <a:endParaRPr lang="fr-CA"/>
          </a:p>
        </p:txBody>
      </p:sp>
    </p:spTree>
    <p:extLst>
      <p:ext uri="{BB962C8B-B14F-4D97-AF65-F5344CB8AC3E}">
        <p14:creationId xmlns:p14="http://schemas.microsoft.com/office/powerpoint/2010/main" val="17639353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fr-FR"/>
              <a:t>Modifiez le style du titre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10/25/2020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5191235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10/25/2020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5537040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5586B75A-687E-405C-8A0B-8D00578BA2C3}" type="datetimeFigureOut">
              <a:rPr lang="en-US" smtClean="0"/>
              <a:pPr/>
              <a:t>10/25/2020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8559749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10/25/2020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40678471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10/25/2020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5203944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10/25/2020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452951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938272" y="1728216"/>
            <a:ext cx="10375392"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10/25/2020</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5298949" y="5126892"/>
            <a:ext cx="5658119" cy="27432"/>
          </a:xfrm>
          <a:custGeom>
            <a:avLst/>
            <a:gdLst>
              <a:gd name="connsiteX0" fmla="*/ 0 w 5658119"/>
              <a:gd name="connsiteY0" fmla="*/ 0 h 27432"/>
              <a:gd name="connsiteX1" fmla="*/ 515518 w 5658119"/>
              <a:gd name="connsiteY1" fmla="*/ 0 h 27432"/>
              <a:gd name="connsiteX2" fmla="*/ 1087616 w 5658119"/>
              <a:gd name="connsiteY2" fmla="*/ 0 h 27432"/>
              <a:gd name="connsiteX3" fmla="*/ 1603134 w 5658119"/>
              <a:gd name="connsiteY3" fmla="*/ 0 h 27432"/>
              <a:gd name="connsiteX4" fmla="*/ 2288395 w 5658119"/>
              <a:gd name="connsiteY4" fmla="*/ 0 h 27432"/>
              <a:gd name="connsiteX5" fmla="*/ 2917075 w 5658119"/>
              <a:gd name="connsiteY5" fmla="*/ 0 h 27432"/>
              <a:gd name="connsiteX6" fmla="*/ 3545755 w 5658119"/>
              <a:gd name="connsiteY6" fmla="*/ 0 h 27432"/>
              <a:gd name="connsiteX7" fmla="*/ 4287597 w 5658119"/>
              <a:gd name="connsiteY7" fmla="*/ 0 h 27432"/>
              <a:gd name="connsiteX8" fmla="*/ 4972858 w 5658119"/>
              <a:gd name="connsiteY8" fmla="*/ 0 h 27432"/>
              <a:gd name="connsiteX9" fmla="*/ 5658119 w 5658119"/>
              <a:gd name="connsiteY9" fmla="*/ 0 h 27432"/>
              <a:gd name="connsiteX10" fmla="*/ 5658119 w 5658119"/>
              <a:gd name="connsiteY10" fmla="*/ 27432 h 27432"/>
              <a:gd name="connsiteX11" fmla="*/ 5199183 w 5658119"/>
              <a:gd name="connsiteY11" fmla="*/ 27432 h 27432"/>
              <a:gd name="connsiteX12" fmla="*/ 4683665 w 5658119"/>
              <a:gd name="connsiteY12" fmla="*/ 27432 h 27432"/>
              <a:gd name="connsiteX13" fmla="*/ 3998404 w 5658119"/>
              <a:gd name="connsiteY13" fmla="*/ 27432 h 27432"/>
              <a:gd name="connsiteX14" fmla="*/ 3256562 w 5658119"/>
              <a:gd name="connsiteY14" fmla="*/ 27432 h 27432"/>
              <a:gd name="connsiteX15" fmla="*/ 2684463 w 5658119"/>
              <a:gd name="connsiteY15" fmla="*/ 27432 h 27432"/>
              <a:gd name="connsiteX16" fmla="*/ 1942621 w 5658119"/>
              <a:gd name="connsiteY16" fmla="*/ 27432 h 27432"/>
              <a:gd name="connsiteX17" fmla="*/ 1427103 w 5658119"/>
              <a:gd name="connsiteY17" fmla="*/ 27432 h 27432"/>
              <a:gd name="connsiteX18" fmla="*/ 968167 w 5658119"/>
              <a:gd name="connsiteY18" fmla="*/ 27432 h 27432"/>
              <a:gd name="connsiteX19" fmla="*/ 0 w 5658119"/>
              <a:gd name="connsiteY19" fmla="*/ 27432 h 27432"/>
              <a:gd name="connsiteX20" fmla="*/ 0 w 5658119"/>
              <a:gd name="connsiteY20"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8119" h="27432" fill="none" extrusionOk="0">
                <a:moveTo>
                  <a:pt x="0" y="0"/>
                </a:moveTo>
                <a:cubicBezTo>
                  <a:pt x="217630" y="-1731"/>
                  <a:pt x="268706" y="-8063"/>
                  <a:pt x="515518" y="0"/>
                </a:cubicBezTo>
                <a:cubicBezTo>
                  <a:pt x="762330" y="8063"/>
                  <a:pt x="892418" y="25115"/>
                  <a:pt x="1087616" y="0"/>
                </a:cubicBezTo>
                <a:cubicBezTo>
                  <a:pt x="1282814" y="-25115"/>
                  <a:pt x="1428322" y="-14041"/>
                  <a:pt x="1603134" y="0"/>
                </a:cubicBezTo>
                <a:cubicBezTo>
                  <a:pt x="1777946" y="14041"/>
                  <a:pt x="1971029" y="10311"/>
                  <a:pt x="2288395" y="0"/>
                </a:cubicBezTo>
                <a:cubicBezTo>
                  <a:pt x="2605761" y="-10311"/>
                  <a:pt x="2636544" y="-8970"/>
                  <a:pt x="2917075" y="0"/>
                </a:cubicBezTo>
                <a:cubicBezTo>
                  <a:pt x="3197606" y="8970"/>
                  <a:pt x="3407565" y="19617"/>
                  <a:pt x="3545755" y="0"/>
                </a:cubicBezTo>
                <a:cubicBezTo>
                  <a:pt x="3683945" y="-19617"/>
                  <a:pt x="3972222" y="11343"/>
                  <a:pt x="4287597" y="0"/>
                </a:cubicBezTo>
                <a:cubicBezTo>
                  <a:pt x="4602972" y="-11343"/>
                  <a:pt x="4785222" y="-1976"/>
                  <a:pt x="4972858" y="0"/>
                </a:cubicBezTo>
                <a:cubicBezTo>
                  <a:pt x="5160494" y="1976"/>
                  <a:pt x="5508111" y="110"/>
                  <a:pt x="5658119" y="0"/>
                </a:cubicBezTo>
                <a:cubicBezTo>
                  <a:pt x="5658955" y="13055"/>
                  <a:pt x="5657946" y="18641"/>
                  <a:pt x="5658119" y="27432"/>
                </a:cubicBezTo>
                <a:cubicBezTo>
                  <a:pt x="5457323" y="9641"/>
                  <a:pt x="5323377" y="44217"/>
                  <a:pt x="5199183" y="27432"/>
                </a:cubicBezTo>
                <a:cubicBezTo>
                  <a:pt x="5074989" y="10647"/>
                  <a:pt x="4896199" y="20789"/>
                  <a:pt x="4683665" y="27432"/>
                </a:cubicBezTo>
                <a:cubicBezTo>
                  <a:pt x="4471131" y="34075"/>
                  <a:pt x="4230696" y="-88"/>
                  <a:pt x="3998404" y="27432"/>
                </a:cubicBezTo>
                <a:cubicBezTo>
                  <a:pt x="3766112" y="54952"/>
                  <a:pt x="3518097" y="41687"/>
                  <a:pt x="3256562" y="27432"/>
                </a:cubicBezTo>
                <a:cubicBezTo>
                  <a:pt x="2995027" y="13177"/>
                  <a:pt x="2884400" y="36638"/>
                  <a:pt x="2684463" y="27432"/>
                </a:cubicBezTo>
                <a:cubicBezTo>
                  <a:pt x="2484526" y="18226"/>
                  <a:pt x="2189622" y="16557"/>
                  <a:pt x="1942621" y="27432"/>
                </a:cubicBezTo>
                <a:cubicBezTo>
                  <a:pt x="1695620" y="38307"/>
                  <a:pt x="1541991" y="25049"/>
                  <a:pt x="1427103" y="27432"/>
                </a:cubicBezTo>
                <a:cubicBezTo>
                  <a:pt x="1312215" y="29815"/>
                  <a:pt x="1108632" y="15598"/>
                  <a:pt x="968167" y="27432"/>
                </a:cubicBezTo>
                <a:cubicBezTo>
                  <a:pt x="827702" y="39266"/>
                  <a:pt x="443889" y="25503"/>
                  <a:pt x="0" y="27432"/>
                </a:cubicBezTo>
                <a:cubicBezTo>
                  <a:pt x="988" y="17221"/>
                  <a:pt x="-970" y="7538"/>
                  <a:pt x="0" y="0"/>
                </a:cubicBezTo>
                <a:close/>
              </a:path>
              <a:path w="5658119" h="27432" stroke="0" extrusionOk="0">
                <a:moveTo>
                  <a:pt x="0" y="0"/>
                </a:moveTo>
                <a:cubicBezTo>
                  <a:pt x="279506" y="21877"/>
                  <a:pt x="326191" y="5414"/>
                  <a:pt x="572099" y="0"/>
                </a:cubicBezTo>
                <a:cubicBezTo>
                  <a:pt x="818007" y="-5414"/>
                  <a:pt x="838624" y="13457"/>
                  <a:pt x="1031035" y="0"/>
                </a:cubicBezTo>
                <a:cubicBezTo>
                  <a:pt x="1223446" y="-13457"/>
                  <a:pt x="1616249" y="31784"/>
                  <a:pt x="1772877" y="0"/>
                </a:cubicBezTo>
                <a:cubicBezTo>
                  <a:pt x="1929505" y="-31784"/>
                  <a:pt x="2222753" y="20167"/>
                  <a:pt x="2344976" y="0"/>
                </a:cubicBezTo>
                <a:cubicBezTo>
                  <a:pt x="2467199" y="-20167"/>
                  <a:pt x="2634250" y="-3020"/>
                  <a:pt x="2917075" y="0"/>
                </a:cubicBezTo>
                <a:cubicBezTo>
                  <a:pt x="3199900" y="3020"/>
                  <a:pt x="3420730" y="-12986"/>
                  <a:pt x="3658917" y="0"/>
                </a:cubicBezTo>
                <a:cubicBezTo>
                  <a:pt x="3897104" y="12986"/>
                  <a:pt x="4067609" y="-6875"/>
                  <a:pt x="4174434" y="0"/>
                </a:cubicBezTo>
                <a:cubicBezTo>
                  <a:pt x="4281259" y="6875"/>
                  <a:pt x="4697008" y="620"/>
                  <a:pt x="4916277" y="0"/>
                </a:cubicBezTo>
                <a:cubicBezTo>
                  <a:pt x="5135546" y="-620"/>
                  <a:pt x="5318413" y="-15131"/>
                  <a:pt x="5658119" y="0"/>
                </a:cubicBezTo>
                <a:cubicBezTo>
                  <a:pt x="5658916" y="11634"/>
                  <a:pt x="5659322" y="16994"/>
                  <a:pt x="5658119" y="27432"/>
                </a:cubicBezTo>
                <a:cubicBezTo>
                  <a:pt x="5438390" y="31539"/>
                  <a:pt x="5214565" y="27136"/>
                  <a:pt x="5029439" y="27432"/>
                </a:cubicBezTo>
                <a:cubicBezTo>
                  <a:pt x="4844313" y="27728"/>
                  <a:pt x="4650824" y="22952"/>
                  <a:pt x="4457340" y="27432"/>
                </a:cubicBezTo>
                <a:cubicBezTo>
                  <a:pt x="4263856" y="31912"/>
                  <a:pt x="3966037" y="18061"/>
                  <a:pt x="3715498" y="27432"/>
                </a:cubicBezTo>
                <a:cubicBezTo>
                  <a:pt x="3464959" y="36803"/>
                  <a:pt x="3144694" y="29926"/>
                  <a:pt x="2973656" y="27432"/>
                </a:cubicBezTo>
                <a:cubicBezTo>
                  <a:pt x="2802618" y="24938"/>
                  <a:pt x="2633274" y="13846"/>
                  <a:pt x="2458138" y="27432"/>
                </a:cubicBezTo>
                <a:cubicBezTo>
                  <a:pt x="2283002" y="41018"/>
                  <a:pt x="2100258" y="53871"/>
                  <a:pt x="1829458" y="27432"/>
                </a:cubicBezTo>
                <a:cubicBezTo>
                  <a:pt x="1558658" y="993"/>
                  <a:pt x="1445208" y="53121"/>
                  <a:pt x="1087616" y="27432"/>
                </a:cubicBezTo>
                <a:cubicBezTo>
                  <a:pt x="730024" y="1743"/>
                  <a:pt x="439410" y="6422"/>
                  <a:pt x="0" y="27432"/>
                </a:cubicBezTo>
                <a:cubicBezTo>
                  <a:pt x="894" y="14250"/>
                  <a:pt x="667" y="11053"/>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Tree>
    <p:extLst>
      <p:ext uri="{BB962C8B-B14F-4D97-AF65-F5344CB8AC3E}">
        <p14:creationId xmlns:p14="http://schemas.microsoft.com/office/powerpoint/2010/main" val="3982297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10/25/2020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40437431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fr-FR"/>
              <a:t>Modifiez le style du titre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8" name="Date Placeholder 7"/>
          <p:cNvSpPr>
            <a:spLocks noGrp="1"/>
          </p:cNvSpPr>
          <p:nvPr>
            <p:ph type="dt" sz="half" idx="10"/>
          </p:nvPr>
        </p:nvSpPr>
        <p:spPr/>
        <p:txBody>
          <a:bodyPr/>
          <a:lstStyle/>
          <a:p>
            <a:fld id="{5586B75A-687E-405C-8A0B-8D00578BA2C3}" type="datetimeFigureOut">
              <a:rPr lang="en-US" smtClean="0"/>
              <a:pPr/>
              <a:t>10/25/2020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7661410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fr-FR"/>
              <a:t>Modifiez le style du titre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8" name="Date Placeholder 7"/>
          <p:cNvSpPr>
            <a:spLocks noGrp="1"/>
          </p:cNvSpPr>
          <p:nvPr>
            <p:ph type="dt" sz="half" idx="10"/>
          </p:nvPr>
        </p:nvSpPr>
        <p:spPr/>
        <p:txBody>
          <a:bodyPr/>
          <a:lstStyle/>
          <a:p>
            <a:fld id="{5586B75A-687E-405C-8A0B-8D00578BA2C3}" type="datetimeFigureOut">
              <a:rPr lang="en-US" smtClean="0"/>
              <a:pPr/>
              <a:t>10/25/2020</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4319073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10/25/2020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1067297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10/25/2020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1738943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sposition photos 2 x 2 Carré">
    <p:spTree>
      <p:nvGrpSpPr>
        <p:cNvPr id="1" name=""/>
        <p:cNvGrpSpPr/>
        <p:nvPr/>
      </p:nvGrpSpPr>
      <p:grpSpPr>
        <a:xfrm>
          <a:off x="0" y="0"/>
          <a:ext cx="0" cy="0"/>
          <a:chOff x="0" y="0"/>
          <a:chExt cx="0" cy="0"/>
        </a:xfrm>
      </p:grpSpPr>
      <p:pic>
        <p:nvPicPr>
          <p:cNvPr id="20" name="Image 19" descr="Lune derrière un arbre étrange">
            <a:extLst>
              <a:ext uri="{FF2B5EF4-FFF2-40B4-BE49-F238E27FC236}">
                <a16:creationId xmlns:a16="http://schemas.microsoft.com/office/drawing/2014/main" id="{39621C4B-23FC-42BF-8B24-4EE5F16424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89657" y="1516100"/>
            <a:ext cx="4102344" cy="5341900"/>
          </a:xfrm>
          <a:prstGeom prst="rect">
            <a:avLst/>
          </a:prstGeom>
        </p:spPr>
      </p:pic>
      <p:pic>
        <p:nvPicPr>
          <p:cNvPr id="12" name="Image 11" descr="Vol gardien avec les yeux rouges">
            <a:extLst>
              <a:ext uri="{FF2B5EF4-FFF2-40B4-BE49-F238E27FC236}">
                <a16:creationId xmlns:a16="http://schemas.microsoft.com/office/drawing/2014/main" id="{8517562A-CDE8-438A-8E9C-A2DB16FB69E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5386" y="1863359"/>
            <a:ext cx="4633362" cy="3426249"/>
          </a:xfrm>
          <a:prstGeom prst="rect">
            <a:avLst/>
          </a:prstGeom>
        </p:spPr>
      </p:pic>
      <p:sp>
        <p:nvSpPr>
          <p:cNvPr id="6" name="Espace réservé au pied de page 5">
            <a:extLst>
              <a:ext uri="{FF2B5EF4-FFF2-40B4-BE49-F238E27FC236}">
                <a16:creationId xmlns:a16="http://schemas.microsoft.com/office/drawing/2014/main" id="{2224EA4C-8B3A-4244-AD4E-3B493AE03F8A}"/>
              </a:ext>
            </a:extLst>
          </p:cNvPr>
          <p:cNvSpPr>
            <a:spLocks noGrp="1"/>
          </p:cNvSpPr>
          <p:nvPr>
            <p:ph type="ftr" sz="quarter" idx="10"/>
          </p:nvPr>
        </p:nvSpPr>
        <p:spPr/>
        <p:txBody>
          <a:bodyPr rtlCol="0"/>
          <a:lstStyle/>
          <a:p>
            <a:pPr rtl="0"/>
            <a:endParaRPr lang="fr-FR" noProof="0"/>
          </a:p>
        </p:txBody>
      </p:sp>
      <p:sp>
        <p:nvSpPr>
          <p:cNvPr id="102" name="Espace réservé pour une image 101" descr="Espace réservé à l’image">
            <a:extLst>
              <a:ext uri="{FF2B5EF4-FFF2-40B4-BE49-F238E27FC236}">
                <a16:creationId xmlns:a16="http://schemas.microsoft.com/office/drawing/2014/main" id="{762D3536-6B39-408E-B7E9-954A8D06DE60}"/>
              </a:ext>
            </a:extLst>
          </p:cNvPr>
          <p:cNvSpPr>
            <a:spLocks noGrp="1"/>
          </p:cNvSpPr>
          <p:nvPr>
            <p:ph type="pic" sz="quarter" idx="12" hasCustomPrompt="1"/>
          </p:nvPr>
        </p:nvSpPr>
        <p:spPr>
          <a:xfrm>
            <a:off x="3637200" y="1215500"/>
            <a:ext cx="2376000" cy="2376000"/>
          </a:xfrm>
          <a:custGeom>
            <a:avLst/>
            <a:gdLst>
              <a:gd name="connsiteX0" fmla="*/ 0 w 2376000"/>
              <a:gd name="connsiteY0" fmla="*/ 0 h 2376000"/>
              <a:gd name="connsiteX1" fmla="*/ 2281703 w 2376000"/>
              <a:gd name="connsiteY1" fmla="*/ 52388 h 2376000"/>
              <a:gd name="connsiteX2" fmla="*/ 2376000 w 2376000"/>
              <a:gd name="connsiteY2" fmla="*/ 2376000 h 2376000"/>
              <a:gd name="connsiteX3" fmla="*/ 0 w 2376000"/>
              <a:gd name="connsiteY3" fmla="*/ 2376000 h 2376000"/>
            </a:gdLst>
            <a:ahLst/>
            <a:cxnLst>
              <a:cxn ang="0">
                <a:pos x="connsiteX0" y="connsiteY0"/>
              </a:cxn>
              <a:cxn ang="0">
                <a:pos x="connsiteX1" y="connsiteY1"/>
              </a:cxn>
              <a:cxn ang="0">
                <a:pos x="connsiteX2" y="connsiteY2"/>
              </a:cxn>
              <a:cxn ang="0">
                <a:pos x="connsiteX3" y="connsiteY3"/>
              </a:cxn>
            </a:cxnLst>
            <a:rect l="l" t="t" r="r" b="b"/>
            <a:pathLst>
              <a:path w="2376000" h="2376000">
                <a:moveTo>
                  <a:pt x="0" y="0"/>
                </a:moveTo>
                <a:lnTo>
                  <a:pt x="2281703" y="52388"/>
                </a:lnTo>
                <a:lnTo>
                  <a:pt x="2376000" y="2376000"/>
                </a:lnTo>
                <a:lnTo>
                  <a:pt x="0" y="23760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107" name="Espace réservé pour une image 106" descr="Espace réservé à l’image">
            <a:extLst>
              <a:ext uri="{FF2B5EF4-FFF2-40B4-BE49-F238E27FC236}">
                <a16:creationId xmlns:a16="http://schemas.microsoft.com/office/drawing/2014/main" id="{4A90FCD4-D5B0-4A5A-88F8-03EA2B76D73C}"/>
              </a:ext>
            </a:extLst>
          </p:cNvPr>
          <p:cNvSpPr>
            <a:spLocks noGrp="1"/>
          </p:cNvSpPr>
          <p:nvPr>
            <p:ph type="pic" sz="quarter" idx="13" hasCustomPrompt="1"/>
          </p:nvPr>
        </p:nvSpPr>
        <p:spPr>
          <a:xfrm>
            <a:off x="6199756" y="1215500"/>
            <a:ext cx="2355045" cy="2376000"/>
          </a:xfrm>
          <a:custGeom>
            <a:avLst/>
            <a:gdLst>
              <a:gd name="connsiteX0" fmla="*/ 2355045 w 2355045"/>
              <a:gd name="connsiteY0" fmla="*/ 0 h 2376000"/>
              <a:gd name="connsiteX1" fmla="*/ 2355045 w 2355045"/>
              <a:gd name="connsiteY1" fmla="*/ 2376000 h 2376000"/>
              <a:gd name="connsiteX2" fmla="*/ 36196 w 2355045"/>
              <a:gd name="connsiteY2" fmla="*/ 2376000 h 2376000"/>
              <a:gd name="connsiteX3" fmla="*/ 0 w 2355045"/>
              <a:gd name="connsiteY3" fmla="*/ 94298 h 2376000"/>
            </a:gdLst>
            <a:ahLst/>
            <a:cxnLst>
              <a:cxn ang="0">
                <a:pos x="connsiteX0" y="connsiteY0"/>
              </a:cxn>
              <a:cxn ang="0">
                <a:pos x="connsiteX1" y="connsiteY1"/>
              </a:cxn>
              <a:cxn ang="0">
                <a:pos x="connsiteX2" y="connsiteY2"/>
              </a:cxn>
              <a:cxn ang="0">
                <a:pos x="connsiteX3" y="connsiteY3"/>
              </a:cxn>
            </a:cxnLst>
            <a:rect l="l" t="t" r="r" b="b"/>
            <a:pathLst>
              <a:path w="2355045" h="2376000">
                <a:moveTo>
                  <a:pt x="2355045" y="0"/>
                </a:moveTo>
                <a:lnTo>
                  <a:pt x="2355045" y="2376000"/>
                </a:lnTo>
                <a:lnTo>
                  <a:pt x="36196" y="2376000"/>
                </a:lnTo>
                <a:lnTo>
                  <a:pt x="0" y="94298"/>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108" name="Espace réservé pour une image 107" descr="Espace réservé à l’image">
            <a:extLst>
              <a:ext uri="{FF2B5EF4-FFF2-40B4-BE49-F238E27FC236}">
                <a16:creationId xmlns:a16="http://schemas.microsoft.com/office/drawing/2014/main" id="{E2AB625D-D7C1-4AAC-922D-800AD96094CC}"/>
              </a:ext>
            </a:extLst>
          </p:cNvPr>
          <p:cNvSpPr>
            <a:spLocks noGrp="1"/>
          </p:cNvSpPr>
          <p:nvPr>
            <p:ph type="pic" sz="quarter" idx="17" hasCustomPrompt="1"/>
          </p:nvPr>
        </p:nvSpPr>
        <p:spPr>
          <a:xfrm>
            <a:off x="3637200" y="3757100"/>
            <a:ext cx="2376000" cy="2376000"/>
          </a:xfrm>
          <a:custGeom>
            <a:avLst/>
            <a:gdLst>
              <a:gd name="connsiteX0" fmla="*/ 0 w 2376000"/>
              <a:gd name="connsiteY0" fmla="*/ 0 h 2376000"/>
              <a:gd name="connsiteX1" fmla="*/ 2376000 w 2376000"/>
              <a:gd name="connsiteY1" fmla="*/ 0 h 2376000"/>
              <a:gd name="connsiteX2" fmla="*/ 2302658 w 2376000"/>
              <a:gd name="connsiteY2" fmla="*/ 2365523 h 2376000"/>
              <a:gd name="connsiteX3" fmla="*/ 83820 w 2376000"/>
              <a:gd name="connsiteY3" fmla="*/ 2376000 h 2376000"/>
            </a:gdLst>
            <a:ahLst/>
            <a:cxnLst>
              <a:cxn ang="0">
                <a:pos x="connsiteX0" y="connsiteY0"/>
              </a:cxn>
              <a:cxn ang="0">
                <a:pos x="connsiteX1" y="connsiteY1"/>
              </a:cxn>
              <a:cxn ang="0">
                <a:pos x="connsiteX2" y="connsiteY2"/>
              </a:cxn>
              <a:cxn ang="0">
                <a:pos x="connsiteX3" y="connsiteY3"/>
              </a:cxn>
            </a:cxnLst>
            <a:rect l="l" t="t" r="r" b="b"/>
            <a:pathLst>
              <a:path w="2376000" h="2376000">
                <a:moveTo>
                  <a:pt x="0" y="0"/>
                </a:moveTo>
                <a:lnTo>
                  <a:pt x="2376000" y="0"/>
                </a:lnTo>
                <a:lnTo>
                  <a:pt x="2302658" y="2365523"/>
                </a:lnTo>
                <a:lnTo>
                  <a:pt x="83820" y="23760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109" name="Espace réservé d’image 108" descr="Espace réservé à l’image">
            <a:extLst>
              <a:ext uri="{FF2B5EF4-FFF2-40B4-BE49-F238E27FC236}">
                <a16:creationId xmlns:a16="http://schemas.microsoft.com/office/drawing/2014/main" id="{ACBD5339-FD80-4ADC-A5CA-4BE114611623}"/>
              </a:ext>
            </a:extLst>
          </p:cNvPr>
          <p:cNvSpPr>
            <a:spLocks noGrp="1"/>
          </p:cNvSpPr>
          <p:nvPr>
            <p:ph type="pic" sz="quarter" idx="18" hasCustomPrompt="1"/>
          </p:nvPr>
        </p:nvSpPr>
        <p:spPr>
          <a:xfrm>
            <a:off x="6178801" y="3757100"/>
            <a:ext cx="2365569" cy="2376000"/>
          </a:xfrm>
          <a:custGeom>
            <a:avLst/>
            <a:gdLst>
              <a:gd name="connsiteX0" fmla="*/ 2261254 w 2365569"/>
              <a:gd name="connsiteY0" fmla="*/ 0 h 2376000"/>
              <a:gd name="connsiteX1" fmla="*/ 2365569 w 2365569"/>
              <a:gd name="connsiteY1" fmla="*/ 2376000 h 2376000"/>
              <a:gd name="connsiteX2" fmla="*/ 0 w 2365569"/>
              <a:gd name="connsiteY2" fmla="*/ 2376000 h 2376000"/>
              <a:gd name="connsiteX3" fmla="*/ 93884 w 2365569"/>
              <a:gd name="connsiteY3" fmla="*/ 10432 h 2376000"/>
            </a:gdLst>
            <a:ahLst/>
            <a:cxnLst>
              <a:cxn ang="0">
                <a:pos x="connsiteX0" y="connsiteY0"/>
              </a:cxn>
              <a:cxn ang="0">
                <a:pos x="connsiteX1" y="connsiteY1"/>
              </a:cxn>
              <a:cxn ang="0">
                <a:pos x="connsiteX2" y="connsiteY2"/>
              </a:cxn>
              <a:cxn ang="0">
                <a:pos x="connsiteX3" y="connsiteY3"/>
              </a:cxn>
            </a:cxnLst>
            <a:rect l="l" t="t" r="r" b="b"/>
            <a:pathLst>
              <a:path w="2365569" h="2376000">
                <a:moveTo>
                  <a:pt x="2261254" y="0"/>
                </a:moveTo>
                <a:lnTo>
                  <a:pt x="2365569" y="2376000"/>
                </a:lnTo>
                <a:lnTo>
                  <a:pt x="0" y="2376000"/>
                </a:lnTo>
                <a:lnTo>
                  <a:pt x="93884" y="10432"/>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2" name="Titre 1">
            <a:extLst>
              <a:ext uri="{FF2B5EF4-FFF2-40B4-BE49-F238E27FC236}">
                <a16:creationId xmlns:a16="http://schemas.microsoft.com/office/drawing/2014/main" id="{6368DA69-1B14-4558-B932-6D138115AF3C}"/>
              </a:ext>
            </a:extLst>
          </p:cNvPr>
          <p:cNvSpPr>
            <a:spLocks noGrp="1"/>
          </p:cNvSpPr>
          <p:nvPr>
            <p:ph type="title" hasCustomPrompt="1"/>
          </p:nvPr>
        </p:nvSpPr>
        <p:spPr/>
        <p:txBody>
          <a:bodyPr rtlCol="0"/>
          <a:lstStyle/>
          <a:p>
            <a:pPr rtl="0"/>
            <a:r>
              <a:rPr lang="fr-FR" noProof="0"/>
              <a:t>Cliquez pour modifier le style du titre maitre</a:t>
            </a:r>
          </a:p>
        </p:txBody>
      </p:sp>
      <p:sp>
        <p:nvSpPr>
          <p:cNvPr id="4" name="Espace réservé au numéro de diapositive 3">
            <a:extLst>
              <a:ext uri="{FF2B5EF4-FFF2-40B4-BE49-F238E27FC236}">
                <a16:creationId xmlns:a16="http://schemas.microsoft.com/office/drawing/2014/main" id="{4B1196AF-1E70-4517-9CDC-BA1962F49860}"/>
              </a:ext>
            </a:extLst>
          </p:cNvPr>
          <p:cNvSpPr>
            <a:spLocks noGrp="1"/>
          </p:cNvSpPr>
          <p:nvPr>
            <p:ph type="sldNum" sz="quarter" idx="19"/>
          </p:nvPr>
        </p:nvSpPr>
        <p:spPr/>
        <p:txBody>
          <a:bodyPr rtlCol="0"/>
          <a:lstStyle/>
          <a:p>
            <a:pPr rtl="0"/>
            <a:r>
              <a:rPr lang="fr-FR" noProof="0"/>
              <a:t> Page </a:t>
            </a:r>
            <a:fld id="{26699011-AD31-4C1E-9097-A1CA72DD0DA4}" type="slidenum">
              <a:rPr lang="fr-FR" noProof="0" smtClean="0"/>
              <a:pPr rtl="0"/>
              <a:t>‹N°›</a:t>
            </a:fld>
            <a:endParaRPr lang="fr-FR" noProof="0"/>
          </a:p>
        </p:txBody>
      </p:sp>
      <p:grpSp>
        <p:nvGrpSpPr>
          <p:cNvPr id="25" name="Groupe 24" descr="« Banting »">
            <a:extLst>
              <a:ext uri="{FF2B5EF4-FFF2-40B4-BE49-F238E27FC236}">
                <a16:creationId xmlns:a16="http://schemas.microsoft.com/office/drawing/2014/main" id="{478E2A4A-BAEA-4DE7-A7E3-7C18BBAD9E08}"/>
              </a:ext>
            </a:extLst>
          </p:cNvPr>
          <p:cNvGrpSpPr/>
          <p:nvPr userDrawn="1"/>
        </p:nvGrpSpPr>
        <p:grpSpPr>
          <a:xfrm>
            <a:off x="9681613" y="-1537"/>
            <a:ext cx="2510387" cy="555099"/>
            <a:chOff x="9681613" y="-1537"/>
            <a:chExt cx="2510387" cy="555099"/>
          </a:xfrm>
        </p:grpSpPr>
        <p:grpSp>
          <p:nvGrpSpPr>
            <p:cNvPr id="26" name="Groupe 25">
              <a:extLst>
                <a:ext uri="{FF2B5EF4-FFF2-40B4-BE49-F238E27FC236}">
                  <a16:creationId xmlns:a16="http://schemas.microsoft.com/office/drawing/2014/main" id="{768C62A4-C871-4E5C-ADE4-3848703BDF04}"/>
                </a:ext>
              </a:extLst>
            </p:cNvPr>
            <p:cNvGrpSpPr/>
            <p:nvPr userDrawn="1"/>
          </p:nvGrpSpPr>
          <p:grpSpPr>
            <a:xfrm rot="398390">
              <a:off x="10903668" y="254690"/>
              <a:ext cx="210191" cy="248550"/>
              <a:chOff x="5092479" y="1490663"/>
              <a:chExt cx="1025751" cy="1212946"/>
            </a:xfrm>
            <a:effectLst>
              <a:outerShdw blurRad="12700" sx="102000" sy="102000" algn="ctr" rotWithShape="0">
                <a:prstClr val="black">
                  <a:alpha val="40000"/>
                </a:prstClr>
              </a:outerShdw>
            </a:effectLst>
          </p:grpSpPr>
          <p:sp>
            <p:nvSpPr>
              <p:cNvPr id="96" name="Triangle isocèle 95">
                <a:extLst>
                  <a:ext uri="{FF2B5EF4-FFF2-40B4-BE49-F238E27FC236}">
                    <a16:creationId xmlns:a16="http://schemas.microsoft.com/office/drawing/2014/main" id="{8B46B580-1AAE-4BA2-B1A2-D4ED013716E9}"/>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97" name="Rectangle 96">
                <a:extLst>
                  <a:ext uri="{FF2B5EF4-FFF2-40B4-BE49-F238E27FC236}">
                    <a16:creationId xmlns:a16="http://schemas.microsoft.com/office/drawing/2014/main" id="{13B1EBF1-4774-4E2F-AC7A-D8FFDFD7527C}"/>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7" name="Groupe 26">
              <a:extLst>
                <a:ext uri="{FF2B5EF4-FFF2-40B4-BE49-F238E27FC236}">
                  <a16:creationId xmlns:a16="http://schemas.microsoft.com/office/drawing/2014/main" id="{C5BAF910-B6B9-4B04-8A2B-B2982D737CCD}"/>
                </a:ext>
              </a:extLst>
            </p:cNvPr>
            <p:cNvGrpSpPr/>
            <p:nvPr userDrawn="1"/>
          </p:nvGrpSpPr>
          <p:grpSpPr>
            <a:xfrm rot="338390">
              <a:off x="11111892" y="276964"/>
              <a:ext cx="210191" cy="248550"/>
              <a:chOff x="6076947" y="1490663"/>
              <a:chExt cx="1025751" cy="1212946"/>
            </a:xfrm>
            <a:effectLst>
              <a:outerShdw blurRad="12700" sx="102000" sy="102000" algn="ctr" rotWithShape="0">
                <a:prstClr val="black">
                  <a:alpha val="40000"/>
                </a:prstClr>
              </a:outerShdw>
            </a:effectLst>
          </p:grpSpPr>
          <p:sp>
            <p:nvSpPr>
              <p:cNvPr id="94" name="Triangle isocèle 93">
                <a:extLst>
                  <a:ext uri="{FF2B5EF4-FFF2-40B4-BE49-F238E27FC236}">
                    <a16:creationId xmlns:a16="http://schemas.microsoft.com/office/drawing/2014/main" id="{7AE7106F-867B-4420-B1C8-1401EDD3F7E6}"/>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95" name="Rectangle 94">
                <a:extLst>
                  <a:ext uri="{FF2B5EF4-FFF2-40B4-BE49-F238E27FC236}">
                    <a16:creationId xmlns:a16="http://schemas.microsoft.com/office/drawing/2014/main" id="{9F7D05A0-DDC6-4F97-ADD5-47480842487F}"/>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8" name="Groupe 27">
              <a:extLst>
                <a:ext uri="{FF2B5EF4-FFF2-40B4-BE49-F238E27FC236}">
                  <a16:creationId xmlns:a16="http://schemas.microsoft.com/office/drawing/2014/main" id="{94CD27C6-703F-4BE0-B0E2-1CB4787462D0}"/>
                </a:ext>
              </a:extLst>
            </p:cNvPr>
            <p:cNvGrpSpPr/>
            <p:nvPr userDrawn="1"/>
          </p:nvGrpSpPr>
          <p:grpSpPr>
            <a:xfrm rot="218390">
              <a:off x="11320792" y="293422"/>
              <a:ext cx="210191" cy="248550"/>
              <a:chOff x="7141259" y="1490663"/>
              <a:chExt cx="1025751" cy="1212946"/>
            </a:xfrm>
            <a:effectLst>
              <a:outerShdw blurRad="12700" sx="102000" sy="102000" algn="ctr" rotWithShape="0">
                <a:prstClr val="black">
                  <a:alpha val="40000"/>
                </a:prstClr>
              </a:outerShdw>
            </a:effectLst>
          </p:grpSpPr>
          <p:sp>
            <p:nvSpPr>
              <p:cNvPr id="92" name="Triangle isocèle 91">
                <a:extLst>
                  <a:ext uri="{FF2B5EF4-FFF2-40B4-BE49-F238E27FC236}">
                    <a16:creationId xmlns:a16="http://schemas.microsoft.com/office/drawing/2014/main" id="{7D0AC767-4F46-4945-ACE4-5BA95D12C0E4}"/>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93" name="Rectangle 92">
                <a:extLst>
                  <a:ext uri="{FF2B5EF4-FFF2-40B4-BE49-F238E27FC236}">
                    <a16:creationId xmlns:a16="http://schemas.microsoft.com/office/drawing/2014/main" id="{FFAF6AF7-892A-45A8-BD3D-A7913F58442D}"/>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9" name="Groupe 28">
              <a:extLst>
                <a:ext uri="{FF2B5EF4-FFF2-40B4-BE49-F238E27FC236}">
                  <a16:creationId xmlns:a16="http://schemas.microsoft.com/office/drawing/2014/main" id="{4D8FF7FC-5F97-43CB-9C0D-68AF25805EA5}"/>
                </a:ext>
              </a:extLst>
            </p:cNvPr>
            <p:cNvGrpSpPr/>
            <p:nvPr userDrawn="1"/>
          </p:nvGrpSpPr>
          <p:grpSpPr>
            <a:xfrm rot="98390">
              <a:off x="11530596" y="302125"/>
              <a:ext cx="210191" cy="248550"/>
              <a:chOff x="5092479" y="1490663"/>
              <a:chExt cx="1025751" cy="1212946"/>
            </a:xfrm>
            <a:effectLst>
              <a:outerShdw blurRad="12700" sx="102000" sy="102000" algn="ctr" rotWithShape="0">
                <a:prstClr val="black">
                  <a:alpha val="40000"/>
                </a:prstClr>
              </a:outerShdw>
            </a:effectLst>
          </p:grpSpPr>
          <p:sp>
            <p:nvSpPr>
              <p:cNvPr id="90" name="Triangle isocèle 89">
                <a:extLst>
                  <a:ext uri="{FF2B5EF4-FFF2-40B4-BE49-F238E27FC236}">
                    <a16:creationId xmlns:a16="http://schemas.microsoft.com/office/drawing/2014/main" id="{8DD5AD2B-60C0-40B4-9B30-E059C2470495}"/>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91" name="Rectangle 90">
                <a:extLst>
                  <a:ext uri="{FF2B5EF4-FFF2-40B4-BE49-F238E27FC236}">
                    <a16:creationId xmlns:a16="http://schemas.microsoft.com/office/drawing/2014/main" id="{5B6D57BC-9034-4BF3-A220-2DB4A5859C83}"/>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0" name="Groupe 29">
              <a:extLst>
                <a:ext uri="{FF2B5EF4-FFF2-40B4-BE49-F238E27FC236}">
                  <a16:creationId xmlns:a16="http://schemas.microsoft.com/office/drawing/2014/main" id="{AE11F44D-2298-4778-9A79-A4057259FFCD}"/>
                </a:ext>
              </a:extLst>
            </p:cNvPr>
            <p:cNvGrpSpPr/>
            <p:nvPr userDrawn="1"/>
          </p:nvGrpSpPr>
          <p:grpSpPr>
            <a:xfrm rot="21578390">
              <a:off x="11741076" y="305012"/>
              <a:ext cx="210191" cy="248550"/>
              <a:chOff x="6076947" y="1490663"/>
              <a:chExt cx="1025751" cy="1212946"/>
            </a:xfrm>
            <a:effectLst>
              <a:outerShdw blurRad="12700" sx="102000" sy="102000" algn="ctr" rotWithShape="0">
                <a:prstClr val="black">
                  <a:alpha val="40000"/>
                </a:prstClr>
              </a:outerShdw>
            </a:effectLst>
          </p:grpSpPr>
          <p:sp>
            <p:nvSpPr>
              <p:cNvPr id="88" name="Triangle isocèle 87">
                <a:extLst>
                  <a:ext uri="{FF2B5EF4-FFF2-40B4-BE49-F238E27FC236}">
                    <a16:creationId xmlns:a16="http://schemas.microsoft.com/office/drawing/2014/main" id="{E0DBDA37-84FF-49C3-8BA2-19E046F4D2AF}"/>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9" name="Rectangle 88">
                <a:extLst>
                  <a:ext uri="{FF2B5EF4-FFF2-40B4-BE49-F238E27FC236}">
                    <a16:creationId xmlns:a16="http://schemas.microsoft.com/office/drawing/2014/main" id="{268AD3FC-C16A-441E-B293-E030DFD3DE9C}"/>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1" name="Groupe 30">
              <a:extLst>
                <a:ext uri="{FF2B5EF4-FFF2-40B4-BE49-F238E27FC236}">
                  <a16:creationId xmlns:a16="http://schemas.microsoft.com/office/drawing/2014/main" id="{45DE3CB3-3249-4D16-BC9B-470272AE2F76}"/>
                </a:ext>
              </a:extLst>
            </p:cNvPr>
            <p:cNvGrpSpPr/>
            <p:nvPr userDrawn="1"/>
          </p:nvGrpSpPr>
          <p:grpSpPr>
            <a:xfrm rot="21458390">
              <a:off x="11952458" y="300144"/>
              <a:ext cx="210191" cy="248550"/>
              <a:chOff x="7141259" y="1490663"/>
              <a:chExt cx="1025751" cy="1212946"/>
            </a:xfrm>
            <a:effectLst>
              <a:outerShdw blurRad="12700" sx="102000" sy="102000" algn="ctr" rotWithShape="0">
                <a:prstClr val="black">
                  <a:alpha val="40000"/>
                </a:prstClr>
              </a:outerShdw>
            </a:effectLst>
          </p:grpSpPr>
          <p:sp>
            <p:nvSpPr>
              <p:cNvPr id="86" name="Triangle isocèle 85">
                <a:extLst>
                  <a:ext uri="{FF2B5EF4-FFF2-40B4-BE49-F238E27FC236}">
                    <a16:creationId xmlns:a16="http://schemas.microsoft.com/office/drawing/2014/main" id="{D0053BCD-E7CA-4118-AE83-AA2A20BBBB38}"/>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7" name="Rectangle 86">
                <a:extLst>
                  <a:ext uri="{FF2B5EF4-FFF2-40B4-BE49-F238E27FC236}">
                    <a16:creationId xmlns:a16="http://schemas.microsoft.com/office/drawing/2014/main" id="{7B9052C3-E656-4FD0-B8E5-6273724F6FB0}"/>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2" name="Groupe 31">
              <a:extLst>
                <a:ext uri="{FF2B5EF4-FFF2-40B4-BE49-F238E27FC236}">
                  <a16:creationId xmlns:a16="http://schemas.microsoft.com/office/drawing/2014/main" id="{99E11EC6-0D2F-46FE-821D-4673B850080B}"/>
                </a:ext>
              </a:extLst>
            </p:cNvPr>
            <p:cNvGrpSpPr/>
            <p:nvPr userDrawn="1"/>
          </p:nvGrpSpPr>
          <p:grpSpPr>
            <a:xfrm rot="1058390">
              <a:off x="9681613" y="-1537"/>
              <a:ext cx="210191" cy="248550"/>
              <a:chOff x="5092479" y="1490663"/>
              <a:chExt cx="1025751" cy="1212946"/>
            </a:xfrm>
            <a:effectLst>
              <a:outerShdw blurRad="12700" sx="102000" sy="102000" algn="ctr" rotWithShape="0">
                <a:prstClr val="black">
                  <a:alpha val="40000"/>
                </a:prstClr>
              </a:outerShdw>
            </a:effectLst>
          </p:grpSpPr>
          <p:sp>
            <p:nvSpPr>
              <p:cNvPr id="84" name="Triangle isocèle 83">
                <a:extLst>
                  <a:ext uri="{FF2B5EF4-FFF2-40B4-BE49-F238E27FC236}">
                    <a16:creationId xmlns:a16="http://schemas.microsoft.com/office/drawing/2014/main" id="{87A1F968-CC5B-4337-A0DC-E373FCE04B96}"/>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5" name="Rectangle 84">
                <a:extLst>
                  <a:ext uri="{FF2B5EF4-FFF2-40B4-BE49-F238E27FC236}">
                    <a16:creationId xmlns:a16="http://schemas.microsoft.com/office/drawing/2014/main" id="{32A209D6-E483-4D2A-98AA-81084BAEFD98}"/>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3" name="Groupe 32">
              <a:extLst>
                <a:ext uri="{FF2B5EF4-FFF2-40B4-BE49-F238E27FC236}">
                  <a16:creationId xmlns:a16="http://schemas.microsoft.com/office/drawing/2014/main" id="{0B4FEC73-7680-4979-9E90-1900906A7124}"/>
                </a:ext>
              </a:extLst>
            </p:cNvPr>
            <p:cNvGrpSpPr/>
            <p:nvPr userDrawn="1"/>
          </p:nvGrpSpPr>
          <p:grpSpPr>
            <a:xfrm rot="938390">
              <a:off x="9885323" y="59512"/>
              <a:ext cx="210191" cy="248550"/>
              <a:chOff x="6076947" y="1490663"/>
              <a:chExt cx="1025751" cy="1212946"/>
            </a:xfrm>
            <a:effectLst>
              <a:outerShdw blurRad="12700" sx="102000" sy="102000" algn="ctr" rotWithShape="0">
                <a:prstClr val="black">
                  <a:alpha val="40000"/>
                </a:prstClr>
              </a:outerShdw>
            </a:effectLst>
          </p:grpSpPr>
          <p:sp>
            <p:nvSpPr>
              <p:cNvPr id="82" name="Triangle isocèle 81">
                <a:extLst>
                  <a:ext uri="{FF2B5EF4-FFF2-40B4-BE49-F238E27FC236}">
                    <a16:creationId xmlns:a16="http://schemas.microsoft.com/office/drawing/2014/main" id="{AD2AC109-F40B-4B80-8581-310A55B02B58}"/>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3" name="Rectangle 82">
                <a:extLst>
                  <a:ext uri="{FF2B5EF4-FFF2-40B4-BE49-F238E27FC236}">
                    <a16:creationId xmlns:a16="http://schemas.microsoft.com/office/drawing/2014/main" id="{30F5AC93-43A1-4EE5-AD5A-2AC7F896F225}"/>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4" name="Groupe 33">
              <a:extLst>
                <a:ext uri="{FF2B5EF4-FFF2-40B4-BE49-F238E27FC236}">
                  <a16:creationId xmlns:a16="http://schemas.microsoft.com/office/drawing/2014/main" id="{11037EE7-5C97-4D79-92BC-153575150A74}"/>
                </a:ext>
              </a:extLst>
            </p:cNvPr>
            <p:cNvGrpSpPr/>
            <p:nvPr userDrawn="1"/>
          </p:nvGrpSpPr>
          <p:grpSpPr>
            <a:xfrm rot="818390">
              <a:off x="10089936" y="112805"/>
              <a:ext cx="210191" cy="248550"/>
              <a:chOff x="7141259" y="1490663"/>
              <a:chExt cx="1025751" cy="1212946"/>
            </a:xfrm>
            <a:effectLst>
              <a:outerShdw blurRad="12700" sx="102000" sy="102000" algn="ctr" rotWithShape="0">
                <a:prstClr val="black">
                  <a:alpha val="40000"/>
                </a:prstClr>
              </a:outerShdw>
            </a:effectLst>
          </p:grpSpPr>
          <p:sp>
            <p:nvSpPr>
              <p:cNvPr id="80" name="Triangle isocèle 79">
                <a:extLst>
                  <a:ext uri="{FF2B5EF4-FFF2-40B4-BE49-F238E27FC236}">
                    <a16:creationId xmlns:a16="http://schemas.microsoft.com/office/drawing/2014/main" id="{D22D4145-3562-4466-9D42-D8A1FE2652DD}"/>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1" name="Rectangle 80">
                <a:extLst>
                  <a:ext uri="{FF2B5EF4-FFF2-40B4-BE49-F238E27FC236}">
                    <a16:creationId xmlns:a16="http://schemas.microsoft.com/office/drawing/2014/main" id="{97A89598-52C3-4A06-BAD4-50329D348625}"/>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5" name="Groupe 34">
              <a:extLst>
                <a:ext uri="{FF2B5EF4-FFF2-40B4-BE49-F238E27FC236}">
                  <a16:creationId xmlns:a16="http://schemas.microsoft.com/office/drawing/2014/main" id="{33D27903-280F-41E0-A811-95DF957B7412}"/>
                </a:ext>
              </a:extLst>
            </p:cNvPr>
            <p:cNvGrpSpPr/>
            <p:nvPr userDrawn="1"/>
          </p:nvGrpSpPr>
          <p:grpSpPr>
            <a:xfrm rot="698390">
              <a:off x="10295451" y="158344"/>
              <a:ext cx="210191" cy="248550"/>
              <a:chOff x="5092479" y="1490663"/>
              <a:chExt cx="1025751" cy="1212946"/>
            </a:xfrm>
            <a:effectLst>
              <a:outerShdw blurRad="12700" sx="102000" sy="102000" algn="ctr" rotWithShape="0">
                <a:prstClr val="black">
                  <a:alpha val="40000"/>
                </a:prstClr>
              </a:outerShdw>
            </a:effectLst>
          </p:grpSpPr>
          <p:sp>
            <p:nvSpPr>
              <p:cNvPr id="78" name="Triangle isocèle 77">
                <a:extLst>
                  <a:ext uri="{FF2B5EF4-FFF2-40B4-BE49-F238E27FC236}">
                    <a16:creationId xmlns:a16="http://schemas.microsoft.com/office/drawing/2014/main" id="{E615178B-83FC-4CE9-AD0B-B020DC3F76F6}"/>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9" name="Rectangle 78">
                <a:extLst>
                  <a:ext uri="{FF2B5EF4-FFF2-40B4-BE49-F238E27FC236}">
                    <a16:creationId xmlns:a16="http://schemas.microsoft.com/office/drawing/2014/main" id="{BAFD07FA-E8E9-4D1A-82F5-5B42FC52E1EF}"/>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6" name="Groupe 35">
              <a:extLst>
                <a:ext uri="{FF2B5EF4-FFF2-40B4-BE49-F238E27FC236}">
                  <a16:creationId xmlns:a16="http://schemas.microsoft.com/office/drawing/2014/main" id="{79BD92AC-EE2E-4EA0-9955-533E96C41D26}"/>
                </a:ext>
              </a:extLst>
            </p:cNvPr>
            <p:cNvGrpSpPr/>
            <p:nvPr userDrawn="1"/>
          </p:nvGrpSpPr>
          <p:grpSpPr>
            <a:xfrm rot="578390">
              <a:off x="10501643" y="198066"/>
              <a:ext cx="210191" cy="248550"/>
              <a:chOff x="6076947" y="1490663"/>
              <a:chExt cx="1025751" cy="1212946"/>
            </a:xfrm>
            <a:effectLst>
              <a:outerShdw blurRad="12700" sx="102000" sy="102000" algn="ctr" rotWithShape="0">
                <a:prstClr val="black">
                  <a:alpha val="40000"/>
                </a:prstClr>
              </a:outerShdw>
            </a:effectLst>
          </p:grpSpPr>
          <p:sp>
            <p:nvSpPr>
              <p:cNvPr id="76" name="Triangle isocèle 75">
                <a:extLst>
                  <a:ext uri="{FF2B5EF4-FFF2-40B4-BE49-F238E27FC236}">
                    <a16:creationId xmlns:a16="http://schemas.microsoft.com/office/drawing/2014/main" id="{700D6C98-1FF2-4ECB-9795-49CCE74C0A91}"/>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7" name="Rectangle 76">
                <a:extLst>
                  <a:ext uri="{FF2B5EF4-FFF2-40B4-BE49-F238E27FC236}">
                    <a16:creationId xmlns:a16="http://schemas.microsoft.com/office/drawing/2014/main" id="{B7C10BCB-EF6E-4C5D-B5EC-6FD035F7D034}"/>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7" name="Groupe 36">
              <a:extLst>
                <a:ext uri="{FF2B5EF4-FFF2-40B4-BE49-F238E27FC236}">
                  <a16:creationId xmlns:a16="http://schemas.microsoft.com/office/drawing/2014/main" id="{85EA1BEE-B51A-423E-BECF-C9D502863BDE}"/>
                </a:ext>
              </a:extLst>
            </p:cNvPr>
            <p:cNvGrpSpPr/>
            <p:nvPr userDrawn="1"/>
          </p:nvGrpSpPr>
          <p:grpSpPr>
            <a:xfrm rot="458390">
              <a:off x="10708738" y="230034"/>
              <a:ext cx="210191" cy="248550"/>
              <a:chOff x="7141259" y="1490663"/>
              <a:chExt cx="1025751" cy="1212946"/>
            </a:xfrm>
            <a:effectLst>
              <a:outerShdw blurRad="12700" sx="102000" sy="102000" algn="ctr" rotWithShape="0">
                <a:prstClr val="black">
                  <a:alpha val="40000"/>
                </a:prstClr>
              </a:outerShdw>
            </a:effectLst>
          </p:grpSpPr>
          <p:sp>
            <p:nvSpPr>
              <p:cNvPr id="74" name="Triangle isocèle 73">
                <a:extLst>
                  <a:ext uri="{FF2B5EF4-FFF2-40B4-BE49-F238E27FC236}">
                    <a16:creationId xmlns:a16="http://schemas.microsoft.com/office/drawing/2014/main" id="{39CE3679-B131-40F1-9998-383679743A77}"/>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5" name="Rectangle 74">
                <a:extLst>
                  <a:ext uri="{FF2B5EF4-FFF2-40B4-BE49-F238E27FC236}">
                    <a16:creationId xmlns:a16="http://schemas.microsoft.com/office/drawing/2014/main" id="{116492DD-55B0-401F-A308-85ADDEE3FE04}"/>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8" name="Groupe 37">
              <a:extLst>
                <a:ext uri="{FF2B5EF4-FFF2-40B4-BE49-F238E27FC236}">
                  <a16:creationId xmlns:a16="http://schemas.microsoft.com/office/drawing/2014/main" id="{FF030E6F-5086-4DC5-9604-8388423586BE}"/>
                </a:ext>
              </a:extLst>
            </p:cNvPr>
            <p:cNvGrpSpPr/>
            <p:nvPr userDrawn="1"/>
          </p:nvGrpSpPr>
          <p:grpSpPr>
            <a:xfrm>
              <a:off x="11512840" y="61155"/>
              <a:ext cx="113548" cy="134271"/>
              <a:chOff x="5092479" y="1490663"/>
              <a:chExt cx="1025751" cy="1212946"/>
            </a:xfrm>
            <a:effectLst>
              <a:outerShdw blurRad="12700" sx="102000" sy="102000" algn="ctr" rotWithShape="0">
                <a:prstClr val="black">
                  <a:alpha val="40000"/>
                </a:prstClr>
              </a:outerShdw>
            </a:effectLst>
          </p:grpSpPr>
          <p:sp>
            <p:nvSpPr>
              <p:cNvPr id="72" name="Triangle isocèle 71">
                <a:extLst>
                  <a:ext uri="{FF2B5EF4-FFF2-40B4-BE49-F238E27FC236}">
                    <a16:creationId xmlns:a16="http://schemas.microsoft.com/office/drawing/2014/main" id="{2F9BDBF7-73A9-41B1-A4B9-C7FB9A0E2954}"/>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3" name="Rectangle 72">
                <a:extLst>
                  <a:ext uri="{FF2B5EF4-FFF2-40B4-BE49-F238E27FC236}">
                    <a16:creationId xmlns:a16="http://schemas.microsoft.com/office/drawing/2014/main" id="{0445D289-F86C-4B74-89B9-2B3E40DC45B7}"/>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9" name="Groupe 38">
              <a:extLst>
                <a:ext uri="{FF2B5EF4-FFF2-40B4-BE49-F238E27FC236}">
                  <a16:creationId xmlns:a16="http://schemas.microsoft.com/office/drawing/2014/main" id="{ACFAD914-F08F-4827-8DCE-A54F9092A629}"/>
                </a:ext>
              </a:extLst>
            </p:cNvPr>
            <p:cNvGrpSpPr/>
            <p:nvPr userDrawn="1"/>
          </p:nvGrpSpPr>
          <p:grpSpPr>
            <a:xfrm rot="21540000">
              <a:off x="11625962" y="60101"/>
              <a:ext cx="113548" cy="134271"/>
              <a:chOff x="6076947" y="1490663"/>
              <a:chExt cx="1025751" cy="1212946"/>
            </a:xfrm>
            <a:effectLst>
              <a:outerShdw blurRad="12700" sx="102000" sy="102000" algn="ctr" rotWithShape="0">
                <a:prstClr val="black">
                  <a:alpha val="40000"/>
                </a:prstClr>
              </a:outerShdw>
            </a:effectLst>
          </p:grpSpPr>
          <p:sp>
            <p:nvSpPr>
              <p:cNvPr id="70" name="Triangle isocèle 69">
                <a:extLst>
                  <a:ext uri="{FF2B5EF4-FFF2-40B4-BE49-F238E27FC236}">
                    <a16:creationId xmlns:a16="http://schemas.microsoft.com/office/drawing/2014/main" id="{9F6768B0-6DA6-447E-ACA2-8E205BA1EE83}"/>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1" name="Rectangle 70">
                <a:extLst>
                  <a:ext uri="{FF2B5EF4-FFF2-40B4-BE49-F238E27FC236}">
                    <a16:creationId xmlns:a16="http://schemas.microsoft.com/office/drawing/2014/main" id="{1369E3B6-FAFA-4545-87A3-8FEBEA409CFF}"/>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40" name="Groupe 39">
              <a:extLst>
                <a:ext uri="{FF2B5EF4-FFF2-40B4-BE49-F238E27FC236}">
                  <a16:creationId xmlns:a16="http://schemas.microsoft.com/office/drawing/2014/main" id="{F447B5AD-D9B7-4A62-A94C-C228B27184BD}"/>
                </a:ext>
              </a:extLst>
            </p:cNvPr>
            <p:cNvGrpSpPr/>
            <p:nvPr userDrawn="1"/>
          </p:nvGrpSpPr>
          <p:grpSpPr>
            <a:xfrm rot="21420000">
              <a:off x="11739085" y="55883"/>
              <a:ext cx="113548" cy="134271"/>
              <a:chOff x="7141259" y="1490663"/>
              <a:chExt cx="1025751" cy="1212946"/>
            </a:xfrm>
            <a:effectLst>
              <a:outerShdw blurRad="12700" sx="102000" sy="102000" algn="ctr" rotWithShape="0">
                <a:prstClr val="black">
                  <a:alpha val="40000"/>
                </a:prstClr>
              </a:outerShdw>
            </a:effectLst>
          </p:grpSpPr>
          <p:sp>
            <p:nvSpPr>
              <p:cNvPr id="68" name="Triangle isocèle 67">
                <a:extLst>
                  <a:ext uri="{FF2B5EF4-FFF2-40B4-BE49-F238E27FC236}">
                    <a16:creationId xmlns:a16="http://schemas.microsoft.com/office/drawing/2014/main" id="{B71D7B12-FC18-42F0-A645-6434A95F45CA}"/>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9" name="Rectangle 68">
                <a:extLst>
                  <a:ext uri="{FF2B5EF4-FFF2-40B4-BE49-F238E27FC236}">
                    <a16:creationId xmlns:a16="http://schemas.microsoft.com/office/drawing/2014/main" id="{EE6160AE-B5B0-4CD5-8DB0-EDF6B06C9CD9}"/>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41" name="Groupe 40">
              <a:extLst>
                <a:ext uri="{FF2B5EF4-FFF2-40B4-BE49-F238E27FC236}">
                  <a16:creationId xmlns:a16="http://schemas.microsoft.com/office/drawing/2014/main" id="{668F22F4-0F77-470A-8ED6-F665CDE01341}"/>
                </a:ext>
              </a:extLst>
            </p:cNvPr>
            <p:cNvGrpSpPr/>
            <p:nvPr userDrawn="1"/>
          </p:nvGrpSpPr>
          <p:grpSpPr>
            <a:xfrm rot="21300000">
              <a:off x="11852207" y="47448"/>
              <a:ext cx="113548" cy="134271"/>
              <a:chOff x="5092479" y="1490663"/>
              <a:chExt cx="1025751" cy="1212946"/>
            </a:xfrm>
            <a:effectLst>
              <a:outerShdw blurRad="12700" sx="102000" sy="102000" algn="ctr" rotWithShape="0">
                <a:prstClr val="black">
                  <a:alpha val="40000"/>
                </a:prstClr>
              </a:outerShdw>
            </a:effectLst>
          </p:grpSpPr>
          <p:sp>
            <p:nvSpPr>
              <p:cNvPr id="66" name="Triangle isocèle 65">
                <a:extLst>
                  <a:ext uri="{FF2B5EF4-FFF2-40B4-BE49-F238E27FC236}">
                    <a16:creationId xmlns:a16="http://schemas.microsoft.com/office/drawing/2014/main" id="{C04F1AE3-0DF0-4545-A771-CE34F0B557AE}"/>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7" name="Rectangle 66">
                <a:extLst>
                  <a:ext uri="{FF2B5EF4-FFF2-40B4-BE49-F238E27FC236}">
                    <a16:creationId xmlns:a16="http://schemas.microsoft.com/office/drawing/2014/main" id="{D77661EF-637B-492E-A117-AC418CA57BFC}"/>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42" name="Groupe 41">
              <a:extLst>
                <a:ext uri="{FF2B5EF4-FFF2-40B4-BE49-F238E27FC236}">
                  <a16:creationId xmlns:a16="http://schemas.microsoft.com/office/drawing/2014/main" id="{1563D2A8-EAC7-4735-8332-CE466835D2A3}"/>
                </a:ext>
              </a:extLst>
            </p:cNvPr>
            <p:cNvGrpSpPr/>
            <p:nvPr userDrawn="1"/>
          </p:nvGrpSpPr>
          <p:grpSpPr>
            <a:xfrm rot="21180000">
              <a:off x="11965330" y="35850"/>
              <a:ext cx="113548" cy="134271"/>
              <a:chOff x="6076947" y="1490663"/>
              <a:chExt cx="1025751" cy="1212946"/>
            </a:xfrm>
            <a:effectLst>
              <a:outerShdw blurRad="12700" sx="102000" sy="102000" algn="ctr" rotWithShape="0">
                <a:prstClr val="black">
                  <a:alpha val="40000"/>
                </a:prstClr>
              </a:outerShdw>
            </a:effectLst>
          </p:grpSpPr>
          <p:sp>
            <p:nvSpPr>
              <p:cNvPr id="64" name="Triangle isocèle 63">
                <a:extLst>
                  <a:ext uri="{FF2B5EF4-FFF2-40B4-BE49-F238E27FC236}">
                    <a16:creationId xmlns:a16="http://schemas.microsoft.com/office/drawing/2014/main" id="{1522DB4E-7720-414C-898C-2B9524DD5296}"/>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5" name="Rectangle 64">
                <a:extLst>
                  <a:ext uri="{FF2B5EF4-FFF2-40B4-BE49-F238E27FC236}">
                    <a16:creationId xmlns:a16="http://schemas.microsoft.com/office/drawing/2014/main" id="{4D19FC7B-8AC5-40D7-8C62-E853FB8706F4}"/>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43" name="Groupe 42">
              <a:extLst>
                <a:ext uri="{FF2B5EF4-FFF2-40B4-BE49-F238E27FC236}">
                  <a16:creationId xmlns:a16="http://schemas.microsoft.com/office/drawing/2014/main" id="{FCDE05D7-6940-483F-99E6-B76F578FD8A3}"/>
                </a:ext>
              </a:extLst>
            </p:cNvPr>
            <p:cNvGrpSpPr/>
            <p:nvPr userDrawn="1"/>
          </p:nvGrpSpPr>
          <p:grpSpPr>
            <a:xfrm rot="21060000">
              <a:off x="12078452" y="20034"/>
              <a:ext cx="113548" cy="134271"/>
              <a:chOff x="7141259" y="1490663"/>
              <a:chExt cx="1025751" cy="1212946"/>
            </a:xfrm>
            <a:effectLst>
              <a:outerShdw blurRad="12700" sx="102000" sy="102000" algn="ctr" rotWithShape="0">
                <a:prstClr val="black">
                  <a:alpha val="40000"/>
                </a:prstClr>
              </a:outerShdw>
            </a:effectLst>
          </p:grpSpPr>
          <p:sp>
            <p:nvSpPr>
              <p:cNvPr id="62" name="Triangle isocèle 61">
                <a:extLst>
                  <a:ext uri="{FF2B5EF4-FFF2-40B4-BE49-F238E27FC236}">
                    <a16:creationId xmlns:a16="http://schemas.microsoft.com/office/drawing/2014/main" id="{CE632022-04AD-4446-9B22-9369104FF7D0}"/>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3" name="Rectangle 62">
                <a:extLst>
                  <a:ext uri="{FF2B5EF4-FFF2-40B4-BE49-F238E27FC236}">
                    <a16:creationId xmlns:a16="http://schemas.microsoft.com/office/drawing/2014/main" id="{30F653CB-9C36-49CD-AE31-726E292CAC61}"/>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44" name="Groupe 43">
              <a:extLst>
                <a:ext uri="{FF2B5EF4-FFF2-40B4-BE49-F238E27FC236}">
                  <a16:creationId xmlns:a16="http://schemas.microsoft.com/office/drawing/2014/main" id="{01ACBDF8-2FC6-4908-975F-A490CA7C8DCB}"/>
                </a:ext>
              </a:extLst>
            </p:cNvPr>
            <p:cNvGrpSpPr/>
            <p:nvPr userDrawn="1"/>
          </p:nvGrpSpPr>
          <p:grpSpPr>
            <a:xfrm rot="660000">
              <a:off x="10841090" y="0"/>
              <a:ext cx="113548" cy="134271"/>
              <a:chOff x="5092479" y="1490663"/>
              <a:chExt cx="1025751" cy="1212946"/>
            </a:xfrm>
            <a:effectLst>
              <a:outerShdw blurRad="12700" sx="102000" sy="102000" algn="ctr" rotWithShape="0">
                <a:prstClr val="black">
                  <a:alpha val="40000"/>
                </a:prstClr>
              </a:outerShdw>
            </a:effectLst>
          </p:grpSpPr>
          <p:sp>
            <p:nvSpPr>
              <p:cNvPr id="60" name="Triangle isocèle 59">
                <a:extLst>
                  <a:ext uri="{FF2B5EF4-FFF2-40B4-BE49-F238E27FC236}">
                    <a16:creationId xmlns:a16="http://schemas.microsoft.com/office/drawing/2014/main" id="{E5C2CB18-17AF-4231-BA5B-C227965B699E}"/>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1" name="Rectangle 60">
                <a:extLst>
                  <a:ext uri="{FF2B5EF4-FFF2-40B4-BE49-F238E27FC236}">
                    <a16:creationId xmlns:a16="http://schemas.microsoft.com/office/drawing/2014/main" id="{6B63B2B1-88F3-424B-BE63-E21CB5D8D54D}"/>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45" name="Groupe 44">
              <a:extLst>
                <a:ext uri="{FF2B5EF4-FFF2-40B4-BE49-F238E27FC236}">
                  <a16:creationId xmlns:a16="http://schemas.microsoft.com/office/drawing/2014/main" id="{423E1E96-3469-4167-B1F6-58916A0188B0}"/>
                </a:ext>
              </a:extLst>
            </p:cNvPr>
            <p:cNvGrpSpPr/>
            <p:nvPr userDrawn="1"/>
          </p:nvGrpSpPr>
          <p:grpSpPr>
            <a:xfrm rot="540000">
              <a:off x="10954212" y="20034"/>
              <a:ext cx="113548" cy="134271"/>
              <a:chOff x="6076947" y="1490663"/>
              <a:chExt cx="1025751" cy="1212946"/>
            </a:xfrm>
            <a:effectLst>
              <a:outerShdw blurRad="12700" sx="102000" sy="102000" algn="ctr" rotWithShape="0">
                <a:prstClr val="black">
                  <a:alpha val="40000"/>
                </a:prstClr>
              </a:outerShdw>
            </a:effectLst>
          </p:grpSpPr>
          <p:sp>
            <p:nvSpPr>
              <p:cNvPr id="58" name="Triangle isocèle 57">
                <a:extLst>
                  <a:ext uri="{FF2B5EF4-FFF2-40B4-BE49-F238E27FC236}">
                    <a16:creationId xmlns:a16="http://schemas.microsoft.com/office/drawing/2014/main" id="{84F31165-4354-44F9-AFAA-6F2E71EDC2B2}"/>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9" name="Rectangle 58">
                <a:extLst>
                  <a:ext uri="{FF2B5EF4-FFF2-40B4-BE49-F238E27FC236}">
                    <a16:creationId xmlns:a16="http://schemas.microsoft.com/office/drawing/2014/main" id="{306E3F0B-90C7-4691-B263-96D79F1921C9}"/>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46" name="Groupe 45">
              <a:extLst>
                <a:ext uri="{FF2B5EF4-FFF2-40B4-BE49-F238E27FC236}">
                  <a16:creationId xmlns:a16="http://schemas.microsoft.com/office/drawing/2014/main" id="{D865341C-8C77-44D3-A109-54FA030D17CA}"/>
                </a:ext>
              </a:extLst>
            </p:cNvPr>
            <p:cNvGrpSpPr/>
            <p:nvPr userDrawn="1"/>
          </p:nvGrpSpPr>
          <p:grpSpPr>
            <a:xfrm rot="420000">
              <a:off x="11067335" y="35850"/>
              <a:ext cx="113548" cy="134271"/>
              <a:chOff x="7141259" y="1490663"/>
              <a:chExt cx="1025751" cy="1212946"/>
            </a:xfrm>
            <a:effectLst>
              <a:outerShdw blurRad="12700" sx="102000" sy="102000" algn="ctr" rotWithShape="0">
                <a:prstClr val="black">
                  <a:alpha val="40000"/>
                </a:prstClr>
              </a:outerShdw>
            </a:effectLst>
          </p:grpSpPr>
          <p:sp>
            <p:nvSpPr>
              <p:cNvPr id="56" name="Triangle isocèle 55">
                <a:extLst>
                  <a:ext uri="{FF2B5EF4-FFF2-40B4-BE49-F238E27FC236}">
                    <a16:creationId xmlns:a16="http://schemas.microsoft.com/office/drawing/2014/main" id="{EA4605FB-06D0-4222-9B60-A7B7989810A7}"/>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7" name="Rectangle 56">
                <a:extLst>
                  <a:ext uri="{FF2B5EF4-FFF2-40B4-BE49-F238E27FC236}">
                    <a16:creationId xmlns:a16="http://schemas.microsoft.com/office/drawing/2014/main" id="{CB40A379-E62D-4654-BE4B-4D8A8A561FD1}"/>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47" name="Groupe 46">
              <a:extLst>
                <a:ext uri="{FF2B5EF4-FFF2-40B4-BE49-F238E27FC236}">
                  <a16:creationId xmlns:a16="http://schemas.microsoft.com/office/drawing/2014/main" id="{509D4CB4-A717-4A8B-93C5-7608B011305D}"/>
                </a:ext>
              </a:extLst>
            </p:cNvPr>
            <p:cNvGrpSpPr/>
            <p:nvPr userDrawn="1"/>
          </p:nvGrpSpPr>
          <p:grpSpPr>
            <a:xfrm rot="300000">
              <a:off x="11180457" y="47448"/>
              <a:ext cx="113548" cy="134271"/>
              <a:chOff x="5092479" y="1490663"/>
              <a:chExt cx="1025751" cy="1212946"/>
            </a:xfrm>
            <a:effectLst>
              <a:outerShdw blurRad="12700" sx="102000" sy="102000" algn="ctr" rotWithShape="0">
                <a:prstClr val="black">
                  <a:alpha val="40000"/>
                </a:prstClr>
              </a:outerShdw>
            </a:effectLst>
          </p:grpSpPr>
          <p:sp>
            <p:nvSpPr>
              <p:cNvPr id="54" name="Triangle isocèle 53">
                <a:extLst>
                  <a:ext uri="{FF2B5EF4-FFF2-40B4-BE49-F238E27FC236}">
                    <a16:creationId xmlns:a16="http://schemas.microsoft.com/office/drawing/2014/main" id="{D55560D9-3021-4733-BC46-6BD8F3E5EA63}"/>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5" name="Rectangle 54">
                <a:extLst>
                  <a:ext uri="{FF2B5EF4-FFF2-40B4-BE49-F238E27FC236}">
                    <a16:creationId xmlns:a16="http://schemas.microsoft.com/office/drawing/2014/main" id="{841B35D5-EBAB-4BB0-922F-5AEAB8FDDF72}"/>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48" name="Groupe 47">
              <a:extLst>
                <a:ext uri="{FF2B5EF4-FFF2-40B4-BE49-F238E27FC236}">
                  <a16:creationId xmlns:a16="http://schemas.microsoft.com/office/drawing/2014/main" id="{3EFF34A5-C778-45CF-874A-AC2715A1C8B6}"/>
                </a:ext>
              </a:extLst>
            </p:cNvPr>
            <p:cNvGrpSpPr/>
            <p:nvPr userDrawn="1"/>
          </p:nvGrpSpPr>
          <p:grpSpPr>
            <a:xfrm rot="180000">
              <a:off x="11293580" y="55883"/>
              <a:ext cx="113548" cy="134271"/>
              <a:chOff x="6076947" y="1490663"/>
              <a:chExt cx="1025751" cy="1212946"/>
            </a:xfrm>
            <a:effectLst>
              <a:outerShdw blurRad="12700" sx="102000" sy="102000" algn="ctr" rotWithShape="0">
                <a:prstClr val="black">
                  <a:alpha val="40000"/>
                </a:prstClr>
              </a:outerShdw>
            </a:effectLst>
          </p:grpSpPr>
          <p:sp>
            <p:nvSpPr>
              <p:cNvPr id="52" name="Triangle isocèle 51">
                <a:extLst>
                  <a:ext uri="{FF2B5EF4-FFF2-40B4-BE49-F238E27FC236}">
                    <a16:creationId xmlns:a16="http://schemas.microsoft.com/office/drawing/2014/main" id="{1A67F04B-67D9-4A06-B5EB-E67126A29EF4}"/>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3" name="Rectangle 52">
                <a:extLst>
                  <a:ext uri="{FF2B5EF4-FFF2-40B4-BE49-F238E27FC236}">
                    <a16:creationId xmlns:a16="http://schemas.microsoft.com/office/drawing/2014/main" id="{0834421A-1772-4C3A-95BC-BB94D055E424}"/>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49" name="Groupe 48">
              <a:extLst>
                <a:ext uri="{FF2B5EF4-FFF2-40B4-BE49-F238E27FC236}">
                  <a16:creationId xmlns:a16="http://schemas.microsoft.com/office/drawing/2014/main" id="{D7B31DC9-8C13-4FA6-923C-7C2334591AF3}"/>
                </a:ext>
              </a:extLst>
            </p:cNvPr>
            <p:cNvGrpSpPr/>
            <p:nvPr userDrawn="1"/>
          </p:nvGrpSpPr>
          <p:grpSpPr>
            <a:xfrm rot="60000">
              <a:off x="11406702" y="60101"/>
              <a:ext cx="113548" cy="134271"/>
              <a:chOff x="7141259" y="1490663"/>
              <a:chExt cx="1025751" cy="1212946"/>
            </a:xfrm>
            <a:effectLst>
              <a:outerShdw blurRad="12700" sx="102000" sy="102000" algn="ctr" rotWithShape="0">
                <a:prstClr val="black">
                  <a:alpha val="40000"/>
                </a:prstClr>
              </a:outerShdw>
            </a:effectLst>
          </p:grpSpPr>
          <p:sp>
            <p:nvSpPr>
              <p:cNvPr id="50" name="Triangle isocèle 49">
                <a:extLst>
                  <a:ext uri="{FF2B5EF4-FFF2-40B4-BE49-F238E27FC236}">
                    <a16:creationId xmlns:a16="http://schemas.microsoft.com/office/drawing/2014/main" id="{7730F2FB-D529-417C-9E6C-4266B0BBF074}"/>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1" name="Rectangle 50">
                <a:extLst>
                  <a:ext uri="{FF2B5EF4-FFF2-40B4-BE49-F238E27FC236}">
                    <a16:creationId xmlns:a16="http://schemas.microsoft.com/office/drawing/2014/main" id="{CF4C16C4-CC11-4BA6-99E8-0E07A9AEEC34}"/>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spTree>
    <p:extLst>
      <p:ext uri="{BB962C8B-B14F-4D97-AF65-F5344CB8AC3E}">
        <p14:creationId xmlns:p14="http://schemas.microsoft.com/office/powerpoint/2010/main" val="11341094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sposition photos 3 x Carré Centré">
    <p:spTree>
      <p:nvGrpSpPr>
        <p:cNvPr id="1" name=""/>
        <p:cNvGrpSpPr/>
        <p:nvPr/>
      </p:nvGrpSpPr>
      <p:grpSpPr>
        <a:xfrm>
          <a:off x="0" y="0"/>
          <a:ext cx="0" cy="0"/>
          <a:chOff x="0" y="0"/>
          <a:chExt cx="0" cy="0"/>
        </a:xfrm>
      </p:grpSpPr>
      <p:pic>
        <p:nvPicPr>
          <p:cNvPr id="93" name="Image 92" descr="Lune derrière un arbre étrange">
            <a:extLst>
              <a:ext uri="{FF2B5EF4-FFF2-40B4-BE49-F238E27FC236}">
                <a16:creationId xmlns:a16="http://schemas.microsoft.com/office/drawing/2014/main" id="{3F9BED36-FC5E-4F34-959C-3798973E283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89657" y="1516100"/>
            <a:ext cx="4102344" cy="5341900"/>
          </a:xfrm>
          <a:prstGeom prst="rect">
            <a:avLst/>
          </a:prstGeom>
        </p:spPr>
      </p:pic>
      <p:sp>
        <p:nvSpPr>
          <p:cNvPr id="90" name="Espace réservé pour une image 89" descr="Espace réservé à l’image">
            <a:extLst>
              <a:ext uri="{FF2B5EF4-FFF2-40B4-BE49-F238E27FC236}">
                <a16:creationId xmlns:a16="http://schemas.microsoft.com/office/drawing/2014/main" id="{65F741C9-78A0-40B8-81DC-A0C900FE6C39}"/>
              </a:ext>
            </a:extLst>
          </p:cNvPr>
          <p:cNvSpPr>
            <a:spLocks noGrp="1"/>
          </p:cNvSpPr>
          <p:nvPr>
            <p:ph type="pic" sz="quarter" idx="17" hasCustomPrompt="1"/>
          </p:nvPr>
        </p:nvSpPr>
        <p:spPr>
          <a:xfrm>
            <a:off x="3637200" y="2539500"/>
            <a:ext cx="2160000" cy="2160000"/>
          </a:xfrm>
          <a:custGeom>
            <a:avLst/>
            <a:gdLst>
              <a:gd name="connsiteX0" fmla="*/ 0 w 2160000"/>
              <a:gd name="connsiteY0" fmla="*/ 0 h 2160000"/>
              <a:gd name="connsiteX1" fmla="*/ 2074275 w 2160000"/>
              <a:gd name="connsiteY1" fmla="*/ 47625 h 2160000"/>
              <a:gd name="connsiteX2" fmla="*/ 2160000 w 2160000"/>
              <a:gd name="connsiteY2" fmla="*/ 2160000 h 2160000"/>
              <a:gd name="connsiteX3" fmla="*/ 0 w 2160000"/>
              <a:gd name="connsiteY3" fmla="*/ 2160000 h 2160000"/>
            </a:gdLst>
            <a:ahLst/>
            <a:cxnLst>
              <a:cxn ang="0">
                <a:pos x="connsiteX0" y="connsiteY0"/>
              </a:cxn>
              <a:cxn ang="0">
                <a:pos x="connsiteX1" y="connsiteY1"/>
              </a:cxn>
              <a:cxn ang="0">
                <a:pos x="connsiteX2" y="connsiteY2"/>
              </a:cxn>
              <a:cxn ang="0">
                <a:pos x="connsiteX3" y="connsiteY3"/>
              </a:cxn>
            </a:cxnLst>
            <a:rect l="l" t="t" r="r" b="b"/>
            <a:pathLst>
              <a:path w="2160000" h="2160000">
                <a:moveTo>
                  <a:pt x="0" y="0"/>
                </a:moveTo>
                <a:lnTo>
                  <a:pt x="2074275" y="47625"/>
                </a:lnTo>
                <a:lnTo>
                  <a:pt x="2160000" y="2160000"/>
                </a:lnTo>
                <a:lnTo>
                  <a:pt x="0" y="21600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cs typeface="Times New Roman" panose="02020603050405020304" pitchFamily="18" charset="0"/>
              </a:defRPr>
            </a:lvl1pPr>
          </a:lstStyle>
          <a:p>
            <a:pPr marL="228600" lvl="0" indent="-228600" algn="ctr" rtl="0"/>
            <a:r>
              <a:rPr lang="fr-FR" noProof="0"/>
              <a:t>Insérez ou glissez-déplacez votre photo</a:t>
            </a:r>
          </a:p>
        </p:txBody>
      </p:sp>
      <p:sp>
        <p:nvSpPr>
          <p:cNvPr id="6" name="Espace réservé au pied de page 5">
            <a:extLst>
              <a:ext uri="{FF2B5EF4-FFF2-40B4-BE49-F238E27FC236}">
                <a16:creationId xmlns:a16="http://schemas.microsoft.com/office/drawing/2014/main" id="{2224EA4C-8B3A-4244-AD4E-3B493AE03F8A}"/>
              </a:ext>
            </a:extLst>
          </p:cNvPr>
          <p:cNvSpPr>
            <a:spLocks noGrp="1"/>
          </p:cNvSpPr>
          <p:nvPr>
            <p:ph type="ftr" sz="quarter" idx="10"/>
          </p:nvPr>
        </p:nvSpPr>
        <p:spPr/>
        <p:txBody>
          <a:bodyPr rtlCol="0"/>
          <a:lstStyle/>
          <a:p>
            <a:pPr rtl="0"/>
            <a:endParaRPr lang="fr-FR" noProof="0"/>
          </a:p>
        </p:txBody>
      </p:sp>
      <p:sp>
        <p:nvSpPr>
          <p:cNvPr id="91" name="Espace réservé d’image 90" descr="Espace réservé à l’image">
            <a:extLst>
              <a:ext uri="{FF2B5EF4-FFF2-40B4-BE49-F238E27FC236}">
                <a16:creationId xmlns:a16="http://schemas.microsoft.com/office/drawing/2014/main" id="{2A21B444-D743-4F9D-A6E4-466E4F760A0E}"/>
              </a:ext>
            </a:extLst>
          </p:cNvPr>
          <p:cNvSpPr>
            <a:spLocks noGrp="1"/>
          </p:cNvSpPr>
          <p:nvPr>
            <p:ph type="pic" sz="quarter" idx="14" hasCustomPrompt="1"/>
          </p:nvPr>
        </p:nvSpPr>
        <p:spPr>
          <a:xfrm>
            <a:off x="5964900" y="2539500"/>
            <a:ext cx="2160000" cy="2160000"/>
          </a:xfrm>
          <a:custGeom>
            <a:avLst/>
            <a:gdLst>
              <a:gd name="connsiteX0" fmla="*/ 0 w 2160000"/>
              <a:gd name="connsiteY0" fmla="*/ 0 h 2160000"/>
              <a:gd name="connsiteX1" fmla="*/ 2160000 w 2160000"/>
              <a:gd name="connsiteY1" fmla="*/ 0 h 2160000"/>
              <a:gd name="connsiteX2" fmla="*/ 2160000 w 2160000"/>
              <a:gd name="connsiteY2" fmla="*/ 2160000 h 2160000"/>
              <a:gd name="connsiteX3" fmla="*/ 19050 w 2160000"/>
              <a:gd name="connsiteY3" fmla="*/ 2112375 h 2160000"/>
            </a:gdLst>
            <a:ahLst/>
            <a:cxnLst>
              <a:cxn ang="0">
                <a:pos x="connsiteX0" y="connsiteY0"/>
              </a:cxn>
              <a:cxn ang="0">
                <a:pos x="connsiteX1" y="connsiteY1"/>
              </a:cxn>
              <a:cxn ang="0">
                <a:pos x="connsiteX2" y="connsiteY2"/>
              </a:cxn>
              <a:cxn ang="0">
                <a:pos x="connsiteX3" y="connsiteY3"/>
              </a:cxn>
            </a:cxnLst>
            <a:rect l="l" t="t" r="r" b="b"/>
            <a:pathLst>
              <a:path w="2160000" h="2160000">
                <a:moveTo>
                  <a:pt x="0" y="0"/>
                </a:moveTo>
                <a:lnTo>
                  <a:pt x="2160000" y="0"/>
                </a:lnTo>
                <a:lnTo>
                  <a:pt x="2160000" y="2160000"/>
                </a:lnTo>
                <a:lnTo>
                  <a:pt x="19050" y="2112375"/>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92" name="Espace réservé d’image 91" descr="Espace réservé à l’image">
            <a:extLst>
              <a:ext uri="{FF2B5EF4-FFF2-40B4-BE49-F238E27FC236}">
                <a16:creationId xmlns:a16="http://schemas.microsoft.com/office/drawing/2014/main" id="{E284D624-82FE-4874-9EAC-3ED879BE873D}"/>
              </a:ext>
            </a:extLst>
          </p:cNvPr>
          <p:cNvSpPr>
            <a:spLocks noGrp="1"/>
          </p:cNvSpPr>
          <p:nvPr>
            <p:ph type="pic" sz="quarter" idx="15" hasCustomPrompt="1"/>
          </p:nvPr>
        </p:nvSpPr>
        <p:spPr>
          <a:xfrm>
            <a:off x="8293800" y="2539500"/>
            <a:ext cx="2140950" cy="2160000"/>
          </a:xfrm>
          <a:custGeom>
            <a:avLst/>
            <a:gdLst>
              <a:gd name="connsiteX0" fmla="*/ 0 w 2140950"/>
              <a:gd name="connsiteY0" fmla="*/ 0 h 2160000"/>
              <a:gd name="connsiteX1" fmla="*/ 2140950 w 2140950"/>
              <a:gd name="connsiteY1" fmla="*/ 104775 h 2160000"/>
              <a:gd name="connsiteX2" fmla="*/ 1931400 w 2140950"/>
              <a:gd name="connsiteY2" fmla="*/ 2036175 h 2160000"/>
              <a:gd name="connsiteX3" fmla="*/ 0 w 2140950"/>
              <a:gd name="connsiteY3" fmla="*/ 2160000 h 2160000"/>
            </a:gdLst>
            <a:ahLst/>
            <a:cxnLst>
              <a:cxn ang="0">
                <a:pos x="connsiteX0" y="connsiteY0"/>
              </a:cxn>
              <a:cxn ang="0">
                <a:pos x="connsiteX1" y="connsiteY1"/>
              </a:cxn>
              <a:cxn ang="0">
                <a:pos x="connsiteX2" y="connsiteY2"/>
              </a:cxn>
              <a:cxn ang="0">
                <a:pos x="connsiteX3" y="connsiteY3"/>
              </a:cxn>
            </a:cxnLst>
            <a:rect l="l" t="t" r="r" b="b"/>
            <a:pathLst>
              <a:path w="2140950" h="2160000">
                <a:moveTo>
                  <a:pt x="0" y="0"/>
                </a:moveTo>
                <a:lnTo>
                  <a:pt x="2140950" y="104775"/>
                </a:lnTo>
                <a:lnTo>
                  <a:pt x="1931400" y="2036175"/>
                </a:lnTo>
                <a:lnTo>
                  <a:pt x="0" y="21600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2" name="Titre 1">
            <a:extLst>
              <a:ext uri="{FF2B5EF4-FFF2-40B4-BE49-F238E27FC236}">
                <a16:creationId xmlns:a16="http://schemas.microsoft.com/office/drawing/2014/main" id="{D9083298-AB38-43B9-87B9-6ABA29D186BD}"/>
              </a:ext>
            </a:extLst>
          </p:cNvPr>
          <p:cNvSpPr>
            <a:spLocks noGrp="1"/>
          </p:cNvSpPr>
          <p:nvPr>
            <p:ph type="title" hasCustomPrompt="1"/>
          </p:nvPr>
        </p:nvSpPr>
        <p:spPr/>
        <p:txBody>
          <a:bodyPr rtlCol="0"/>
          <a:lstStyle/>
          <a:p>
            <a:pPr rtl="0"/>
            <a:r>
              <a:rPr lang="fr-FR" noProof="0"/>
              <a:t>Modifiez le style du titre du masque</a:t>
            </a:r>
          </a:p>
        </p:txBody>
      </p:sp>
      <p:sp>
        <p:nvSpPr>
          <p:cNvPr id="3" name="Espace réservé au numéro de diapositive 2">
            <a:extLst>
              <a:ext uri="{FF2B5EF4-FFF2-40B4-BE49-F238E27FC236}">
                <a16:creationId xmlns:a16="http://schemas.microsoft.com/office/drawing/2014/main" id="{843A4D07-07AF-4595-9524-82932F60A998}"/>
              </a:ext>
            </a:extLst>
          </p:cNvPr>
          <p:cNvSpPr>
            <a:spLocks noGrp="1"/>
          </p:cNvSpPr>
          <p:nvPr>
            <p:ph type="sldNum" sz="quarter" idx="16"/>
          </p:nvPr>
        </p:nvSpPr>
        <p:spPr/>
        <p:txBody>
          <a:bodyPr rtlCol="0"/>
          <a:lstStyle/>
          <a:p>
            <a:pPr rtl="0"/>
            <a:r>
              <a:rPr lang="fr-FR" noProof="0"/>
              <a:t> Page </a:t>
            </a:r>
            <a:fld id="{26699011-AD31-4C1E-9097-A1CA72DD0DA4}" type="slidenum">
              <a:rPr lang="fr-FR" noProof="0" smtClean="0"/>
              <a:pPr rtl="0"/>
              <a:t>‹N°›</a:t>
            </a:fld>
            <a:endParaRPr lang="fr-FR" noProof="0"/>
          </a:p>
        </p:txBody>
      </p:sp>
      <p:grpSp>
        <p:nvGrpSpPr>
          <p:cNvPr id="11" name="Groupe 10" descr="« Banting »">
            <a:extLst>
              <a:ext uri="{FF2B5EF4-FFF2-40B4-BE49-F238E27FC236}">
                <a16:creationId xmlns:a16="http://schemas.microsoft.com/office/drawing/2014/main" id="{7F73D4F1-B311-4C1A-996F-409D3F4D82D9}"/>
              </a:ext>
            </a:extLst>
          </p:cNvPr>
          <p:cNvGrpSpPr/>
          <p:nvPr userDrawn="1"/>
        </p:nvGrpSpPr>
        <p:grpSpPr>
          <a:xfrm>
            <a:off x="9681613" y="-1537"/>
            <a:ext cx="2510387" cy="555099"/>
            <a:chOff x="9681613" y="-1537"/>
            <a:chExt cx="2510387" cy="555099"/>
          </a:xfrm>
        </p:grpSpPr>
        <p:grpSp>
          <p:nvGrpSpPr>
            <p:cNvPr id="13" name="Groupe 12">
              <a:extLst>
                <a:ext uri="{FF2B5EF4-FFF2-40B4-BE49-F238E27FC236}">
                  <a16:creationId xmlns:a16="http://schemas.microsoft.com/office/drawing/2014/main" id="{B3EEE157-1E84-4AC0-9670-7110FDB22E4A}"/>
                </a:ext>
              </a:extLst>
            </p:cNvPr>
            <p:cNvGrpSpPr/>
            <p:nvPr userDrawn="1"/>
          </p:nvGrpSpPr>
          <p:grpSpPr>
            <a:xfrm rot="398390">
              <a:off x="10903668" y="254690"/>
              <a:ext cx="210191" cy="248550"/>
              <a:chOff x="5092479" y="1490663"/>
              <a:chExt cx="1025751" cy="1212946"/>
            </a:xfrm>
            <a:effectLst>
              <a:outerShdw blurRad="12700" sx="102000" sy="102000" algn="ctr" rotWithShape="0">
                <a:prstClr val="black">
                  <a:alpha val="40000"/>
                </a:prstClr>
              </a:outerShdw>
            </a:effectLst>
          </p:grpSpPr>
          <p:sp>
            <p:nvSpPr>
              <p:cNvPr id="83" name="Triangle isocèle 82">
                <a:extLst>
                  <a:ext uri="{FF2B5EF4-FFF2-40B4-BE49-F238E27FC236}">
                    <a16:creationId xmlns:a16="http://schemas.microsoft.com/office/drawing/2014/main" id="{64767949-E2AA-45B5-8A82-6F9B9351C218}"/>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4" name="Rectangle 83">
                <a:extLst>
                  <a:ext uri="{FF2B5EF4-FFF2-40B4-BE49-F238E27FC236}">
                    <a16:creationId xmlns:a16="http://schemas.microsoft.com/office/drawing/2014/main" id="{8A01D613-618A-48C0-817F-8022CBE846CA}"/>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4" name="Groupe 13">
              <a:extLst>
                <a:ext uri="{FF2B5EF4-FFF2-40B4-BE49-F238E27FC236}">
                  <a16:creationId xmlns:a16="http://schemas.microsoft.com/office/drawing/2014/main" id="{209F22A9-B273-49A1-BA6A-01A517918AC2}"/>
                </a:ext>
              </a:extLst>
            </p:cNvPr>
            <p:cNvGrpSpPr/>
            <p:nvPr userDrawn="1"/>
          </p:nvGrpSpPr>
          <p:grpSpPr>
            <a:xfrm rot="338390">
              <a:off x="11111892" y="276964"/>
              <a:ext cx="210191" cy="248550"/>
              <a:chOff x="6076947" y="1490663"/>
              <a:chExt cx="1025751" cy="1212946"/>
            </a:xfrm>
            <a:effectLst>
              <a:outerShdw blurRad="12700" sx="102000" sy="102000" algn="ctr" rotWithShape="0">
                <a:prstClr val="black">
                  <a:alpha val="40000"/>
                </a:prstClr>
              </a:outerShdw>
            </a:effectLst>
          </p:grpSpPr>
          <p:sp>
            <p:nvSpPr>
              <p:cNvPr id="81" name="Triangle isocèle 80">
                <a:extLst>
                  <a:ext uri="{FF2B5EF4-FFF2-40B4-BE49-F238E27FC236}">
                    <a16:creationId xmlns:a16="http://schemas.microsoft.com/office/drawing/2014/main" id="{E6F8FD54-8B3B-4A23-BE8F-3455579CC3D9}"/>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2" name="Rectangle 81">
                <a:extLst>
                  <a:ext uri="{FF2B5EF4-FFF2-40B4-BE49-F238E27FC236}">
                    <a16:creationId xmlns:a16="http://schemas.microsoft.com/office/drawing/2014/main" id="{B0338A40-B553-4078-B7AC-D613D6374F6C}"/>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5" name="Groupe 14">
              <a:extLst>
                <a:ext uri="{FF2B5EF4-FFF2-40B4-BE49-F238E27FC236}">
                  <a16:creationId xmlns:a16="http://schemas.microsoft.com/office/drawing/2014/main" id="{3C329F59-25D3-4584-B8E7-34900D2FA09B}"/>
                </a:ext>
              </a:extLst>
            </p:cNvPr>
            <p:cNvGrpSpPr/>
            <p:nvPr userDrawn="1"/>
          </p:nvGrpSpPr>
          <p:grpSpPr>
            <a:xfrm rot="218390">
              <a:off x="11320792" y="293422"/>
              <a:ext cx="210191" cy="248550"/>
              <a:chOff x="7141259" y="1490663"/>
              <a:chExt cx="1025751" cy="1212946"/>
            </a:xfrm>
            <a:effectLst>
              <a:outerShdw blurRad="12700" sx="102000" sy="102000" algn="ctr" rotWithShape="0">
                <a:prstClr val="black">
                  <a:alpha val="40000"/>
                </a:prstClr>
              </a:outerShdw>
            </a:effectLst>
          </p:grpSpPr>
          <p:sp>
            <p:nvSpPr>
              <p:cNvPr id="79" name="Triangle isocèle 78">
                <a:extLst>
                  <a:ext uri="{FF2B5EF4-FFF2-40B4-BE49-F238E27FC236}">
                    <a16:creationId xmlns:a16="http://schemas.microsoft.com/office/drawing/2014/main" id="{5C494F6D-7C25-43D0-AC2A-F0BF19355478}"/>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0" name="Rectangle 79">
                <a:extLst>
                  <a:ext uri="{FF2B5EF4-FFF2-40B4-BE49-F238E27FC236}">
                    <a16:creationId xmlns:a16="http://schemas.microsoft.com/office/drawing/2014/main" id="{68C53871-D1B2-4319-A0F6-C559172B204C}"/>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6" name="Groupe 15">
              <a:extLst>
                <a:ext uri="{FF2B5EF4-FFF2-40B4-BE49-F238E27FC236}">
                  <a16:creationId xmlns:a16="http://schemas.microsoft.com/office/drawing/2014/main" id="{D4094861-36F5-46AE-B7A5-BDF349E06C67}"/>
                </a:ext>
              </a:extLst>
            </p:cNvPr>
            <p:cNvGrpSpPr/>
            <p:nvPr userDrawn="1"/>
          </p:nvGrpSpPr>
          <p:grpSpPr>
            <a:xfrm rot="98390">
              <a:off x="11530596" y="302125"/>
              <a:ext cx="210191" cy="248550"/>
              <a:chOff x="5092479" y="1490663"/>
              <a:chExt cx="1025751" cy="1212946"/>
            </a:xfrm>
            <a:effectLst>
              <a:outerShdw blurRad="12700" sx="102000" sy="102000" algn="ctr" rotWithShape="0">
                <a:prstClr val="black">
                  <a:alpha val="40000"/>
                </a:prstClr>
              </a:outerShdw>
            </a:effectLst>
          </p:grpSpPr>
          <p:sp>
            <p:nvSpPr>
              <p:cNvPr id="77" name="Triangle isocèle 76">
                <a:extLst>
                  <a:ext uri="{FF2B5EF4-FFF2-40B4-BE49-F238E27FC236}">
                    <a16:creationId xmlns:a16="http://schemas.microsoft.com/office/drawing/2014/main" id="{74DD8715-D6BC-4080-A6ED-C82D30DFFE99}"/>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8" name="Rectangle 77">
                <a:extLst>
                  <a:ext uri="{FF2B5EF4-FFF2-40B4-BE49-F238E27FC236}">
                    <a16:creationId xmlns:a16="http://schemas.microsoft.com/office/drawing/2014/main" id="{2D06DDDF-3C60-4583-A9BF-F28C1F217C8E}"/>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7" name="Groupe 16">
              <a:extLst>
                <a:ext uri="{FF2B5EF4-FFF2-40B4-BE49-F238E27FC236}">
                  <a16:creationId xmlns:a16="http://schemas.microsoft.com/office/drawing/2014/main" id="{EB7AE63F-8C67-48E2-9287-2A581F709087}"/>
                </a:ext>
              </a:extLst>
            </p:cNvPr>
            <p:cNvGrpSpPr/>
            <p:nvPr userDrawn="1"/>
          </p:nvGrpSpPr>
          <p:grpSpPr>
            <a:xfrm rot="21578390">
              <a:off x="11741076" y="305012"/>
              <a:ext cx="210191" cy="248550"/>
              <a:chOff x="6076947" y="1490663"/>
              <a:chExt cx="1025751" cy="1212946"/>
            </a:xfrm>
            <a:effectLst>
              <a:outerShdw blurRad="12700" sx="102000" sy="102000" algn="ctr" rotWithShape="0">
                <a:prstClr val="black">
                  <a:alpha val="40000"/>
                </a:prstClr>
              </a:outerShdw>
            </a:effectLst>
          </p:grpSpPr>
          <p:sp>
            <p:nvSpPr>
              <p:cNvPr id="75" name="Triangle isocèle 74">
                <a:extLst>
                  <a:ext uri="{FF2B5EF4-FFF2-40B4-BE49-F238E27FC236}">
                    <a16:creationId xmlns:a16="http://schemas.microsoft.com/office/drawing/2014/main" id="{1ED47038-D0FC-4D3D-91FE-7CC355153402}"/>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6" name="Rectangle 75">
                <a:extLst>
                  <a:ext uri="{FF2B5EF4-FFF2-40B4-BE49-F238E27FC236}">
                    <a16:creationId xmlns:a16="http://schemas.microsoft.com/office/drawing/2014/main" id="{3B128767-646B-42F1-AFCF-F0E7F9A4C035}"/>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8" name="Groupe 17">
              <a:extLst>
                <a:ext uri="{FF2B5EF4-FFF2-40B4-BE49-F238E27FC236}">
                  <a16:creationId xmlns:a16="http://schemas.microsoft.com/office/drawing/2014/main" id="{4CB2752C-A1A0-4487-B7A2-79E5CC59A9CB}"/>
                </a:ext>
              </a:extLst>
            </p:cNvPr>
            <p:cNvGrpSpPr/>
            <p:nvPr userDrawn="1"/>
          </p:nvGrpSpPr>
          <p:grpSpPr>
            <a:xfrm rot="21458390">
              <a:off x="11952458" y="300144"/>
              <a:ext cx="210191" cy="248550"/>
              <a:chOff x="7141259" y="1490663"/>
              <a:chExt cx="1025751" cy="1212946"/>
            </a:xfrm>
            <a:effectLst>
              <a:outerShdw blurRad="12700" sx="102000" sy="102000" algn="ctr" rotWithShape="0">
                <a:prstClr val="black">
                  <a:alpha val="40000"/>
                </a:prstClr>
              </a:outerShdw>
            </a:effectLst>
          </p:grpSpPr>
          <p:sp>
            <p:nvSpPr>
              <p:cNvPr id="73" name="Triangle isocèle 72">
                <a:extLst>
                  <a:ext uri="{FF2B5EF4-FFF2-40B4-BE49-F238E27FC236}">
                    <a16:creationId xmlns:a16="http://schemas.microsoft.com/office/drawing/2014/main" id="{25E7C5B7-52F5-4CF2-83EE-256099F87149}"/>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4" name="Rectangle 73">
                <a:extLst>
                  <a:ext uri="{FF2B5EF4-FFF2-40B4-BE49-F238E27FC236}">
                    <a16:creationId xmlns:a16="http://schemas.microsoft.com/office/drawing/2014/main" id="{E4F745E9-715E-495C-BB55-7F80C86CA6E8}"/>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9" name="Groupe 18">
              <a:extLst>
                <a:ext uri="{FF2B5EF4-FFF2-40B4-BE49-F238E27FC236}">
                  <a16:creationId xmlns:a16="http://schemas.microsoft.com/office/drawing/2014/main" id="{6F669206-7ED5-453B-8DAE-592119D9EC59}"/>
                </a:ext>
              </a:extLst>
            </p:cNvPr>
            <p:cNvGrpSpPr/>
            <p:nvPr userDrawn="1"/>
          </p:nvGrpSpPr>
          <p:grpSpPr>
            <a:xfrm rot="1058390">
              <a:off x="9681613" y="-1537"/>
              <a:ext cx="210191" cy="248550"/>
              <a:chOff x="5092479" y="1490663"/>
              <a:chExt cx="1025751" cy="1212946"/>
            </a:xfrm>
            <a:effectLst>
              <a:outerShdw blurRad="12700" sx="102000" sy="102000" algn="ctr" rotWithShape="0">
                <a:prstClr val="black">
                  <a:alpha val="40000"/>
                </a:prstClr>
              </a:outerShdw>
            </a:effectLst>
          </p:grpSpPr>
          <p:sp>
            <p:nvSpPr>
              <p:cNvPr id="71" name="Triangle isocèle 70">
                <a:extLst>
                  <a:ext uri="{FF2B5EF4-FFF2-40B4-BE49-F238E27FC236}">
                    <a16:creationId xmlns:a16="http://schemas.microsoft.com/office/drawing/2014/main" id="{3DD41C08-D9F0-4A67-9355-2F04679AE49E}"/>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2" name="Rectangle 71">
                <a:extLst>
                  <a:ext uri="{FF2B5EF4-FFF2-40B4-BE49-F238E27FC236}">
                    <a16:creationId xmlns:a16="http://schemas.microsoft.com/office/drawing/2014/main" id="{F4673E12-69D8-44A8-AEDF-2360154B8105}"/>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0" name="Groupe 19">
              <a:extLst>
                <a:ext uri="{FF2B5EF4-FFF2-40B4-BE49-F238E27FC236}">
                  <a16:creationId xmlns:a16="http://schemas.microsoft.com/office/drawing/2014/main" id="{3981162A-B361-4DFD-9A61-1297EA926BE5}"/>
                </a:ext>
              </a:extLst>
            </p:cNvPr>
            <p:cNvGrpSpPr/>
            <p:nvPr userDrawn="1"/>
          </p:nvGrpSpPr>
          <p:grpSpPr>
            <a:xfrm rot="938390">
              <a:off x="9885323" y="59512"/>
              <a:ext cx="210191" cy="248550"/>
              <a:chOff x="6076947" y="1490663"/>
              <a:chExt cx="1025751" cy="1212946"/>
            </a:xfrm>
            <a:effectLst>
              <a:outerShdw blurRad="12700" sx="102000" sy="102000" algn="ctr" rotWithShape="0">
                <a:prstClr val="black">
                  <a:alpha val="40000"/>
                </a:prstClr>
              </a:outerShdw>
            </a:effectLst>
          </p:grpSpPr>
          <p:sp>
            <p:nvSpPr>
              <p:cNvPr id="69" name="Triangle isocèle 68">
                <a:extLst>
                  <a:ext uri="{FF2B5EF4-FFF2-40B4-BE49-F238E27FC236}">
                    <a16:creationId xmlns:a16="http://schemas.microsoft.com/office/drawing/2014/main" id="{C0921382-B1F5-4CEA-9A3B-1ADF1F0F229D}"/>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0" name="Rectangle 69">
                <a:extLst>
                  <a:ext uri="{FF2B5EF4-FFF2-40B4-BE49-F238E27FC236}">
                    <a16:creationId xmlns:a16="http://schemas.microsoft.com/office/drawing/2014/main" id="{463CEF61-BE7D-4D5C-83E6-1B4EA3C20023}"/>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1" name="Groupe 20">
              <a:extLst>
                <a:ext uri="{FF2B5EF4-FFF2-40B4-BE49-F238E27FC236}">
                  <a16:creationId xmlns:a16="http://schemas.microsoft.com/office/drawing/2014/main" id="{870BEFAE-7B68-41DE-A8EB-4930606D1555}"/>
                </a:ext>
              </a:extLst>
            </p:cNvPr>
            <p:cNvGrpSpPr/>
            <p:nvPr userDrawn="1"/>
          </p:nvGrpSpPr>
          <p:grpSpPr>
            <a:xfrm rot="818390">
              <a:off x="10089936" y="112805"/>
              <a:ext cx="210191" cy="248550"/>
              <a:chOff x="7141259" y="1490663"/>
              <a:chExt cx="1025751" cy="1212946"/>
            </a:xfrm>
            <a:effectLst>
              <a:outerShdw blurRad="12700" sx="102000" sy="102000" algn="ctr" rotWithShape="0">
                <a:prstClr val="black">
                  <a:alpha val="40000"/>
                </a:prstClr>
              </a:outerShdw>
            </a:effectLst>
          </p:grpSpPr>
          <p:sp>
            <p:nvSpPr>
              <p:cNvPr id="67" name="Triangle isocèle 66">
                <a:extLst>
                  <a:ext uri="{FF2B5EF4-FFF2-40B4-BE49-F238E27FC236}">
                    <a16:creationId xmlns:a16="http://schemas.microsoft.com/office/drawing/2014/main" id="{14145F5C-835C-4BB6-820B-565969E69DFA}"/>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8" name="Rectangle 67">
                <a:extLst>
                  <a:ext uri="{FF2B5EF4-FFF2-40B4-BE49-F238E27FC236}">
                    <a16:creationId xmlns:a16="http://schemas.microsoft.com/office/drawing/2014/main" id="{9619EB4A-816C-423C-AF71-672470604682}"/>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2" name="Groupe 21">
              <a:extLst>
                <a:ext uri="{FF2B5EF4-FFF2-40B4-BE49-F238E27FC236}">
                  <a16:creationId xmlns:a16="http://schemas.microsoft.com/office/drawing/2014/main" id="{16EC30F3-29BB-40BE-87BC-9A1CA92D56E3}"/>
                </a:ext>
              </a:extLst>
            </p:cNvPr>
            <p:cNvGrpSpPr/>
            <p:nvPr userDrawn="1"/>
          </p:nvGrpSpPr>
          <p:grpSpPr>
            <a:xfrm rot="698390">
              <a:off x="10295451" y="158344"/>
              <a:ext cx="210191" cy="248550"/>
              <a:chOff x="5092479" y="1490663"/>
              <a:chExt cx="1025751" cy="1212946"/>
            </a:xfrm>
            <a:effectLst>
              <a:outerShdw blurRad="12700" sx="102000" sy="102000" algn="ctr" rotWithShape="0">
                <a:prstClr val="black">
                  <a:alpha val="40000"/>
                </a:prstClr>
              </a:outerShdw>
            </a:effectLst>
          </p:grpSpPr>
          <p:sp>
            <p:nvSpPr>
              <p:cNvPr id="65" name="Triangle isocèle 64">
                <a:extLst>
                  <a:ext uri="{FF2B5EF4-FFF2-40B4-BE49-F238E27FC236}">
                    <a16:creationId xmlns:a16="http://schemas.microsoft.com/office/drawing/2014/main" id="{D8FCA1A1-481F-4BCD-9842-D5A0E54E6FF7}"/>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6" name="Rectangle 65">
                <a:extLst>
                  <a:ext uri="{FF2B5EF4-FFF2-40B4-BE49-F238E27FC236}">
                    <a16:creationId xmlns:a16="http://schemas.microsoft.com/office/drawing/2014/main" id="{7EC002C8-1D6B-433D-86C5-BD14D79CA52F}"/>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3" name="Groupe 22">
              <a:extLst>
                <a:ext uri="{FF2B5EF4-FFF2-40B4-BE49-F238E27FC236}">
                  <a16:creationId xmlns:a16="http://schemas.microsoft.com/office/drawing/2014/main" id="{FCB0FECD-5DEF-4CD7-8447-38BEC7C50753}"/>
                </a:ext>
              </a:extLst>
            </p:cNvPr>
            <p:cNvGrpSpPr/>
            <p:nvPr userDrawn="1"/>
          </p:nvGrpSpPr>
          <p:grpSpPr>
            <a:xfrm rot="578390">
              <a:off x="10501643" y="198066"/>
              <a:ext cx="210191" cy="248550"/>
              <a:chOff x="6076947" y="1490663"/>
              <a:chExt cx="1025751" cy="1212946"/>
            </a:xfrm>
            <a:effectLst>
              <a:outerShdw blurRad="12700" sx="102000" sy="102000" algn="ctr" rotWithShape="0">
                <a:prstClr val="black">
                  <a:alpha val="40000"/>
                </a:prstClr>
              </a:outerShdw>
            </a:effectLst>
          </p:grpSpPr>
          <p:sp>
            <p:nvSpPr>
              <p:cNvPr id="63" name="Triangle isocèle 62">
                <a:extLst>
                  <a:ext uri="{FF2B5EF4-FFF2-40B4-BE49-F238E27FC236}">
                    <a16:creationId xmlns:a16="http://schemas.microsoft.com/office/drawing/2014/main" id="{CEC4A798-F58A-4BC7-9484-071DB9EBED5B}"/>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4" name="Rectangle 63">
                <a:extLst>
                  <a:ext uri="{FF2B5EF4-FFF2-40B4-BE49-F238E27FC236}">
                    <a16:creationId xmlns:a16="http://schemas.microsoft.com/office/drawing/2014/main" id="{5441D149-168A-4678-9FDE-EA77C0E59979}"/>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4" name="Groupe 23">
              <a:extLst>
                <a:ext uri="{FF2B5EF4-FFF2-40B4-BE49-F238E27FC236}">
                  <a16:creationId xmlns:a16="http://schemas.microsoft.com/office/drawing/2014/main" id="{C66735AF-8540-46FC-9A1A-5F6A36EEC466}"/>
                </a:ext>
              </a:extLst>
            </p:cNvPr>
            <p:cNvGrpSpPr/>
            <p:nvPr userDrawn="1"/>
          </p:nvGrpSpPr>
          <p:grpSpPr>
            <a:xfrm rot="458390">
              <a:off x="10708738" y="230034"/>
              <a:ext cx="210191" cy="248550"/>
              <a:chOff x="7141259" y="1490663"/>
              <a:chExt cx="1025751" cy="1212946"/>
            </a:xfrm>
            <a:effectLst>
              <a:outerShdw blurRad="12700" sx="102000" sy="102000" algn="ctr" rotWithShape="0">
                <a:prstClr val="black">
                  <a:alpha val="40000"/>
                </a:prstClr>
              </a:outerShdw>
            </a:effectLst>
          </p:grpSpPr>
          <p:sp>
            <p:nvSpPr>
              <p:cNvPr id="61" name="Triangle isocèle 60">
                <a:extLst>
                  <a:ext uri="{FF2B5EF4-FFF2-40B4-BE49-F238E27FC236}">
                    <a16:creationId xmlns:a16="http://schemas.microsoft.com/office/drawing/2014/main" id="{C95FF1DD-8559-49A7-9E3C-C8A1677D2B30}"/>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2" name="Rectangle 61">
                <a:extLst>
                  <a:ext uri="{FF2B5EF4-FFF2-40B4-BE49-F238E27FC236}">
                    <a16:creationId xmlns:a16="http://schemas.microsoft.com/office/drawing/2014/main" id="{DE3CE037-B36F-48A9-A552-FE26074C69CD}"/>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5" name="Groupe 24">
              <a:extLst>
                <a:ext uri="{FF2B5EF4-FFF2-40B4-BE49-F238E27FC236}">
                  <a16:creationId xmlns:a16="http://schemas.microsoft.com/office/drawing/2014/main" id="{98A020B9-1BDF-499C-B9E6-7AB91AF57F7C}"/>
                </a:ext>
              </a:extLst>
            </p:cNvPr>
            <p:cNvGrpSpPr/>
            <p:nvPr userDrawn="1"/>
          </p:nvGrpSpPr>
          <p:grpSpPr>
            <a:xfrm>
              <a:off x="11512840" y="61155"/>
              <a:ext cx="113548" cy="134271"/>
              <a:chOff x="5092479" y="1490663"/>
              <a:chExt cx="1025751" cy="1212946"/>
            </a:xfrm>
            <a:effectLst>
              <a:outerShdw blurRad="12700" sx="102000" sy="102000" algn="ctr" rotWithShape="0">
                <a:prstClr val="black">
                  <a:alpha val="40000"/>
                </a:prstClr>
              </a:outerShdw>
            </a:effectLst>
          </p:grpSpPr>
          <p:sp>
            <p:nvSpPr>
              <p:cNvPr id="59" name="Triangle isocèle 58">
                <a:extLst>
                  <a:ext uri="{FF2B5EF4-FFF2-40B4-BE49-F238E27FC236}">
                    <a16:creationId xmlns:a16="http://schemas.microsoft.com/office/drawing/2014/main" id="{C087A643-3A15-4966-A29E-F671B8908A7A}"/>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0" name="Rectangle 59">
                <a:extLst>
                  <a:ext uri="{FF2B5EF4-FFF2-40B4-BE49-F238E27FC236}">
                    <a16:creationId xmlns:a16="http://schemas.microsoft.com/office/drawing/2014/main" id="{14125750-8B34-4957-BB73-C1ED0737C191}"/>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6" name="Groupe 25">
              <a:extLst>
                <a:ext uri="{FF2B5EF4-FFF2-40B4-BE49-F238E27FC236}">
                  <a16:creationId xmlns:a16="http://schemas.microsoft.com/office/drawing/2014/main" id="{BEBC2AF1-9A32-4FBE-8C42-57505D8A21D2}"/>
                </a:ext>
              </a:extLst>
            </p:cNvPr>
            <p:cNvGrpSpPr/>
            <p:nvPr userDrawn="1"/>
          </p:nvGrpSpPr>
          <p:grpSpPr>
            <a:xfrm rot="21540000">
              <a:off x="11625962" y="60101"/>
              <a:ext cx="113548" cy="134271"/>
              <a:chOff x="6076947" y="1490663"/>
              <a:chExt cx="1025751" cy="1212946"/>
            </a:xfrm>
            <a:effectLst>
              <a:outerShdw blurRad="12700" sx="102000" sy="102000" algn="ctr" rotWithShape="0">
                <a:prstClr val="black">
                  <a:alpha val="40000"/>
                </a:prstClr>
              </a:outerShdw>
            </a:effectLst>
          </p:grpSpPr>
          <p:sp>
            <p:nvSpPr>
              <p:cNvPr id="57" name="Triangle isocèle 56">
                <a:extLst>
                  <a:ext uri="{FF2B5EF4-FFF2-40B4-BE49-F238E27FC236}">
                    <a16:creationId xmlns:a16="http://schemas.microsoft.com/office/drawing/2014/main" id="{8076BD33-5D7F-4F54-A534-053C19ED2488}"/>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8" name="Rectangle 57">
                <a:extLst>
                  <a:ext uri="{FF2B5EF4-FFF2-40B4-BE49-F238E27FC236}">
                    <a16:creationId xmlns:a16="http://schemas.microsoft.com/office/drawing/2014/main" id="{3CD70AEB-8810-497E-821C-688437867B80}"/>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7" name="Groupe 26">
              <a:extLst>
                <a:ext uri="{FF2B5EF4-FFF2-40B4-BE49-F238E27FC236}">
                  <a16:creationId xmlns:a16="http://schemas.microsoft.com/office/drawing/2014/main" id="{D7EBD15C-064C-477E-9537-A0D5AC7E4B61}"/>
                </a:ext>
              </a:extLst>
            </p:cNvPr>
            <p:cNvGrpSpPr/>
            <p:nvPr userDrawn="1"/>
          </p:nvGrpSpPr>
          <p:grpSpPr>
            <a:xfrm rot="21420000">
              <a:off x="11739085" y="55883"/>
              <a:ext cx="113548" cy="134271"/>
              <a:chOff x="7141259" y="1490663"/>
              <a:chExt cx="1025751" cy="1212946"/>
            </a:xfrm>
            <a:effectLst>
              <a:outerShdw blurRad="12700" sx="102000" sy="102000" algn="ctr" rotWithShape="0">
                <a:prstClr val="black">
                  <a:alpha val="40000"/>
                </a:prstClr>
              </a:outerShdw>
            </a:effectLst>
          </p:grpSpPr>
          <p:sp>
            <p:nvSpPr>
              <p:cNvPr id="55" name="Triangle isocèle 54">
                <a:extLst>
                  <a:ext uri="{FF2B5EF4-FFF2-40B4-BE49-F238E27FC236}">
                    <a16:creationId xmlns:a16="http://schemas.microsoft.com/office/drawing/2014/main" id="{D2E0759D-8E86-45D1-A73E-C5E9140C9749}"/>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6" name="Rectangle 55">
                <a:extLst>
                  <a:ext uri="{FF2B5EF4-FFF2-40B4-BE49-F238E27FC236}">
                    <a16:creationId xmlns:a16="http://schemas.microsoft.com/office/drawing/2014/main" id="{A91EAA3B-A9F9-4861-8AD6-FBEE8156409B}"/>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8" name="Groupe 27">
              <a:extLst>
                <a:ext uri="{FF2B5EF4-FFF2-40B4-BE49-F238E27FC236}">
                  <a16:creationId xmlns:a16="http://schemas.microsoft.com/office/drawing/2014/main" id="{40893F79-B6A4-4AD8-B134-5F89782A7B75}"/>
                </a:ext>
              </a:extLst>
            </p:cNvPr>
            <p:cNvGrpSpPr/>
            <p:nvPr userDrawn="1"/>
          </p:nvGrpSpPr>
          <p:grpSpPr>
            <a:xfrm rot="21300000">
              <a:off x="11852207" y="47448"/>
              <a:ext cx="113548" cy="134271"/>
              <a:chOff x="5092479" y="1490663"/>
              <a:chExt cx="1025751" cy="1212946"/>
            </a:xfrm>
            <a:effectLst>
              <a:outerShdw blurRad="12700" sx="102000" sy="102000" algn="ctr" rotWithShape="0">
                <a:prstClr val="black">
                  <a:alpha val="40000"/>
                </a:prstClr>
              </a:outerShdw>
            </a:effectLst>
          </p:grpSpPr>
          <p:sp>
            <p:nvSpPr>
              <p:cNvPr id="53" name="Triangle isocèle 52">
                <a:extLst>
                  <a:ext uri="{FF2B5EF4-FFF2-40B4-BE49-F238E27FC236}">
                    <a16:creationId xmlns:a16="http://schemas.microsoft.com/office/drawing/2014/main" id="{75FA04BD-272F-4A45-86C8-5FFD21B19B20}"/>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4" name="Rectangle 53">
                <a:extLst>
                  <a:ext uri="{FF2B5EF4-FFF2-40B4-BE49-F238E27FC236}">
                    <a16:creationId xmlns:a16="http://schemas.microsoft.com/office/drawing/2014/main" id="{D5E5120C-8C5F-442F-867D-975E1D04D850}"/>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9" name="Groupe 28">
              <a:extLst>
                <a:ext uri="{FF2B5EF4-FFF2-40B4-BE49-F238E27FC236}">
                  <a16:creationId xmlns:a16="http://schemas.microsoft.com/office/drawing/2014/main" id="{A19DC698-BBC2-4E78-8495-7EECD77A5B66}"/>
                </a:ext>
              </a:extLst>
            </p:cNvPr>
            <p:cNvGrpSpPr/>
            <p:nvPr userDrawn="1"/>
          </p:nvGrpSpPr>
          <p:grpSpPr>
            <a:xfrm rot="21180000">
              <a:off x="11965330" y="35850"/>
              <a:ext cx="113548" cy="134271"/>
              <a:chOff x="6076947" y="1490663"/>
              <a:chExt cx="1025751" cy="1212946"/>
            </a:xfrm>
            <a:effectLst>
              <a:outerShdw blurRad="12700" sx="102000" sy="102000" algn="ctr" rotWithShape="0">
                <a:prstClr val="black">
                  <a:alpha val="40000"/>
                </a:prstClr>
              </a:outerShdw>
            </a:effectLst>
          </p:grpSpPr>
          <p:sp>
            <p:nvSpPr>
              <p:cNvPr id="51" name="Triangle isocèle 50">
                <a:extLst>
                  <a:ext uri="{FF2B5EF4-FFF2-40B4-BE49-F238E27FC236}">
                    <a16:creationId xmlns:a16="http://schemas.microsoft.com/office/drawing/2014/main" id="{C8D3C9E4-7CED-44AA-A718-9317DE99D425}"/>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2" name="Rectangle 51">
                <a:extLst>
                  <a:ext uri="{FF2B5EF4-FFF2-40B4-BE49-F238E27FC236}">
                    <a16:creationId xmlns:a16="http://schemas.microsoft.com/office/drawing/2014/main" id="{C0C65DBE-4895-47B2-B4AD-43A1291A645A}"/>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0" name="Groupe 29">
              <a:extLst>
                <a:ext uri="{FF2B5EF4-FFF2-40B4-BE49-F238E27FC236}">
                  <a16:creationId xmlns:a16="http://schemas.microsoft.com/office/drawing/2014/main" id="{E3EEA2AC-90AE-4C4C-8415-846D0EB74402}"/>
                </a:ext>
              </a:extLst>
            </p:cNvPr>
            <p:cNvGrpSpPr/>
            <p:nvPr userDrawn="1"/>
          </p:nvGrpSpPr>
          <p:grpSpPr>
            <a:xfrm rot="21060000">
              <a:off x="12078452" y="20034"/>
              <a:ext cx="113548" cy="134271"/>
              <a:chOff x="7141259" y="1490663"/>
              <a:chExt cx="1025751" cy="1212946"/>
            </a:xfrm>
            <a:effectLst>
              <a:outerShdw blurRad="12700" sx="102000" sy="102000" algn="ctr" rotWithShape="0">
                <a:prstClr val="black">
                  <a:alpha val="40000"/>
                </a:prstClr>
              </a:outerShdw>
            </a:effectLst>
          </p:grpSpPr>
          <p:sp>
            <p:nvSpPr>
              <p:cNvPr id="49" name="Triangle isocèle 48">
                <a:extLst>
                  <a:ext uri="{FF2B5EF4-FFF2-40B4-BE49-F238E27FC236}">
                    <a16:creationId xmlns:a16="http://schemas.microsoft.com/office/drawing/2014/main" id="{C9406C9C-DA94-47C6-AF8E-A7F931F9AC20}"/>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0" name="Rectangle 49">
                <a:extLst>
                  <a:ext uri="{FF2B5EF4-FFF2-40B4-BE49-F238E27FC236}">
                    <a16:creationId xmlns:a16="http://schemas.microsoft.com/office/drawing/2014/main" id="{DC394A72-4E16-4AA7-BB0A-ABE3760244A6}"/>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1" name="Groupe 30">
              <a:extLst>
                <a:ext uri="{FF2B5EF4-FFF2-40B4-BE49-F238E27FC236}">
                  <a16:creationId xmlns:a16="http://schemas.microsoft.com/office/drawing/2014/main" id="{53786F28-C692-49D3-90A5-395A6CA84FBF}"/>
                </a:ext>
              </a:extLst>
            </p:cNvPr>
            <p:cNvGrpSpPr/>
            <p:nvPr userDrawn="1"/>
          </p:nvGrpSpPr>
          <p:grpSpPr>
            <a:xfrm rot="660000">
              <a:off x="10841090" y="0"/>
              <a:ext cx="113548" cy="134271"/>
              <a:chOff x="5092479" y="1490663"/>
              <a:chExt cx="1025751" cy="1212946"/>
            </a:xfrm>
            <a:effectLst>
              <a:outerShdw blurRad="12700" sx="102000" sy="102000" algn="ctr" rotWithShape="0">
                <a:prstClr val="black">
                  <a:alpha val="40000"/>
                </a:prstClr>
              </a:outerShdw>
            </a:effectLst>
          </p:grpSpPr>
          <p:sp>
            <p:nvSpPr>
              <p:cNvPr id="47" name="Triangle isocèle 46">
                <a:extLst>
                  <a:ext uri="{FF2B5EF4-FFF2-40B4-BE49-F238E27FC236}">
                    <a16:creationId xmlns:a16="http://schemas.microsoft.com/office/drawing/2014/main" id="{3612EECC-070C-4E17-A048-93FA43EC27D0}"/>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8" name="Rectangle 47">
                <a:extLst>
                  <a:ext uri="{FF2B5EF4-FFF2-40B4-BE49-F238E27FC236}">
                    <a16:creationId xmlns:a16="http://schemas.microsoft.com/office/drawing/2014/main" id="{301A65DB-E452-4950-AD93-29ECC51D6277}"/>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2" name="Groupe 31">
              <a:extLst>
                <a:ext uri="{FF2B5EF4-FFF2-40B4-BE49-F238E27FC236}">
                  <a16:creationId xmlns:a16="http://schemas.microsoft.com/office/drawing/2014/main" id="{3DF893FC-1945-483B-9A3E-E0B9407536B9}"/>
                </a:ext>
              </a:extLst>
            </p:cNvPr>
            <p:cNvGrpSpPr/>
            <p:nvPr userDrawn="1"/>
          </p:nvGrpSpPr>
          <p:grpSpPr>
            <a:xfrm rot="540000">
              <a:off x="10954212" y="20034"/>
              <a:ext cx="113548" cy="134271"/>
              <a:chOff x="6076947" y="1490663"/>
              <a:chExt cx="1025751" cy="1212946"/>
            </a:xfrm>
            <a:effectLst>
              <a:outerShdw blurRad="12700" sx="102000" sy="102000" algn="ctr" rotWithShape="0">
                <a:prstClr val="black">
                  <a:alpha val="40000"/>
                </a:prstClr>
              </a:outerShdw>
            </a:effectLst>
          </p:grpSpPr>
          <p:sp>
            <p:nvSpPr>
              <p:cNvPr id="45" name="Triangle isocèle 44">
                <a:extLst>
                  <a:ext uri="{FF2B5EF4-FFF2-40B4-BE49-F238E27FC236}">
                    <a16:creationId xmlns:a16="http://schemas.microsoft.com/office/drawing/2014/main" id="{FA702539-B428-49B3-B301-6F006DBB6425}"/>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6" name="Rectangle 45">
                <a:extLst>
                  <a:ext uri="{FF2B5EF4-FFF2-40B4-BE49-F238E27FC236}">
                    <a16:creationId xmlns:a16="http://schemas.microsoft.com/office/drawing/2014/main" id="{97BEEA13-7536-4379-8F83-F6EE270EC3C1}"/>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3" name="Groupe 32">
              <a:extLst>
                <a:ext uri="{FF2B5EF4-FFF2-40B4-BE49-F238E27FC236}">
                  <a16:creationId xmlns:a16="http://schemas.microsoft.com/office/drawing/2014/main" id="{9A3F4C1C-8270-4EFD-8A77-79376A45F7B2}"/>
                </a:ext>
              </a:extLst>
            </p:cNvPr>
            <p:cNvGrpSpPr/>
            <p:nvPr userDrawn="1"/>
          </p:nvGrpSpPr>
          <p:grpSpPr>
            <a:xfrm rot="420000">
              <a:off x="11067335" y="35850"/>
              <a:ext cx="113548" cy="134271"/>
              <a:chOff x="7141259" y="1490663"/>
              <a:chExt cx="1025751" cy="1212946"/>
            </a:xfrm>
            <a:effectLst>
              <a:outerShdw blurRad="12700" sx="102000" sy="102000" algn="ctr" rotWithShape="0">
                <a:prstClr val="black">
                  <a:alpha val="40000"/>
                </a:prstClr>
              </a:outerShdw>
            </a:effectLst>
          </p:grpSpPr>
          <p:sp>
            <p:nvSpPr>
              <p:cNvPr id="43" name="Triangle isocèle 42">
                <a:extLst>
                  <a:ext uri="{FF2B5EF4-FFF2-40B4-BE49-F238E27FC236}">
                    <a16:creationId xmlns:a16="http://schemas.microsoft.com/office/drawing/2014/main" id="{F5978713-8525-4DC7-A2A1-E55ABBEB5EAC}"/>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4" name="Rectangle 43">
                <a:extLst>
                  <a:ext uri="{FF2B5EF4-FFF2-40B4-BE49-F238E27FC236}">
                    <a16:creationId xmlns:a16="http://schemas.microsoft.com/office/drawing/2014/main" id="{D7766C61-8F60-4883-ACD8-75AF58DCC4E0}"/>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4" name="Groupe 33">
              <a:extLst>
                <a:ext uri="{FF2B5EF4-FFF2-40B4-BE49-F238E27FC236}">
                  <a16:creationId xmlns:a16="http://schemas.microsoft.com/office/drawing/2014/main" id="{EBD002BC-7714-4260-AA61-F473D75F7D7A}"/>
                </a:ext>
              </a:extLst>
            </p:cNvPr>
            <p:cNvGrpSpPr/>
            <p:nvPr userDrawn="1"/>
          </p:nvGrpSpPr>
          <p:grpSpPr>
            <a:xfrm rot="300000">
              <a:off x="11180457" y="47448"/>
              <a:ext cx="113548" cy="134271"/>
              <a:chOff x="5092479" y="1490663"/>
              <a:chExt cx="1025751" cy="1212946"/>
            </a:xfrm>
            <a:effectLst>
              <a:outerShdw blurRad="12700" sx="102000" sy="102000" algn="ctr" rotWithShape="0">
                <a:prstClr val="black">
                  <a:alpha val="40000"/>
                </a:prstClr>
              </a:outerShdw>
            </a:effectLst>
          </p:grpSpPr>
          <p:sp>
            <p:nvSpPr>
              <p:cNvPr id="41" name="Triangle isocèle 40">
                <a:extLst>
                  <a:ext uri="{FF2B5EF4-FFF2-40B4-BE49-F238E27FC236}">
                    <a16:creationId xmlns:a16="http://schemas.microsoft.com/office/drawing/2014/main" id="{9EA2FC1D-040B-4947-B171-A471E3A1E57D}"/>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2" name="Rectangle 41">
                <a:extLst>
                  <a:ext uri="{FF2B5EF4-FFF2-40B4-BE49-F238E27FC236}">
                    <a16:creationId xmlns:a16="http://schemas.microsoft.com/office/drawing/2014/main" id="{EB35FDE9-59AF-4578-A93F-4A7482CBC642}"/>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5" name="Groupe 34">
              <a:extLst>
                <a:ext uri="{FF2B5EF4-FFF2-40B4-BE49-F238E27FC236}">
                  <a16:creationId xmlns:a16="http://schemas.microsoft.com/office/drawing/2014/main" id="{4F040F6D-A279-4087-B065-00FC074B9AF6}"/>
                </a:ext>
              </a:extLst>
            </p:cNvPr>
            <p:cNvGrpSpPr/>
            <p:nvPr userDrawn="1"/>
          </p:nvGrpSpPr>
          <p:grpSpPr>
            <a:xfrm rot="180000">
              <a:off x="11293580" y="55883"/>
              <a:ext cx="113548" cy="134271"/>
              <a:chOff x="6076947" y="1490663"/>
              <a:chExt cx="1025751" cy="1212946"/>
            </a:xfrm>
            <a:effectLst>
              <a:outerShdw blurRad="12700" sx="102000" sy="102000" algn="ctr" rotWithShape="0">
                <a:prstClr val="black">
                  <a:alpha val="40000"/>
                </a:prstClr>
              </a:outerShdw>
            </a:effectLst>
          </p:grpSpPr>
          <p:sp>
            <p:nvSpPr>
              <p:cNvPr id="39" name="Triangle isocèle 38">
                <a:extLst>
                  <a:ext uri="{FF2B5EF4-FFF2-40B4-BE49-F238E27FC236}">
                    <a16:creationId xmlns:a16="http://schemas.microsoft.com/office/drawing/2014/main" id="{DA775577-DF78-4DAF-A47B-A78E6E034371}"/>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0" name="Rectangle 39">
                <a:extLst>
                  <a:ext uri="{FF2B5EF4-FFF2-40B4-BE49-F238E27FC236}">
                    <a16:creationId xmlns:a16="http://schemas.microsoft.com/office/drawing/2014/main" id="{0AAB521D-CB3A-4F85-9AF8-58B36B0660D5}"/>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6" name="Groupe 35">
              <a:extLst>
                <a:ext uri="{FF2B5EF4-FFF2-40B4-BE49-F238E27FC236}">
                  <a16:creationId xmlns:a16="http://schemas.microsoft.com/office/drawing/2014/main" id="{F05004BB-2141-4CDD-82EA-75B380DBE480}"/>
                </a:ext>
              </a:extLst>
            </p:cNvPr>
            <p:cNvGrpSpPr/>
            <p:nvPr userDrawn="1"/>
          </p:nvGrpSpPr>
          <p:grpSpPr>
            <a:xfrm rot="60000">
              <a:off x="11406702" y="60101"/>
              <a:ext cx="113548" cy="134271"/>
              <a:chOff x="7141259" y="1490663"/>
              <a:chExt cx="1025751" cy="1212946"/>
            </a:xfrm>
            <a:effectLst>
              <a:outerShdw blurRad="12700" sx="102000" sy="102000" algn="ctr" rotWithShape="0">
                <a:prstClr val="black">
                  <a:alpha val="40000"/>
                </a:prstClr>
              </a:outerShdw>
            </a:effectLst>
          </p:grpSpPr>
          <p:sp>
            <p:nvSpPr>
              <p:cNvPr id="37" name="Triangle isocèle 36">
                <a:extLst>
                  <a:ext uri="{FF2B5EF4-FFF2-40B4-BE49-F238E27FC236}">
                    <a16:creationId xmlns:a16="http://schemas.microsoft.com/office/drawing/2014/main" id="{6AEF698D-7F22-4C7F-8D36-405358A3C3DE}"/>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8" name="Rectangle 37">
                <a:extLst>
                  <a:ext uri="{FF2B5EF4-FFF2-40B4-BE49-F238E27FC236}">
                    <a16:creationId xmlns:a16="http://schemas.microsoft.com/office/drawing/2014/main" id="{CEBAA2E8-A488-49D3-AEA7-A87FF8CB3846}"/>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pic>
        <p:nvPicPr>
          <p:cNvPr id="8" name="Image 7" descr="Chat effrayant">
            <a:extLst>
              <a:ext uri="{FF2B5EF4-FFF2-40B4-BE49-F238E27FC236}">
                <a16:creationId xmlns:a16="http://schemas.microsoft.com/office/drawing/2014/main" id="{F1E0B511-440F-4319-AA9C-F3B5A11BB51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1142" y="158212"/>
            <a:ext cx="4577911" cy="6541575"/>
          </a:xfrm>
          <a:prstGeom prst="rect">
            <a:avLst/>
          </a:prstGeom>
        </p:spPr>
      </p:pic>
    </p:spTree>
    <p:extLst>
      <p:ext uri="{BB962C8B-B14F-4D97-AF65-F5344CB8AC3E}">
        <p14:creationId xmlns:p14="http://schemas.microsoft.com/office/powerpoint/2010/main" val="27790355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sposition photos 3 x 2 Carré">
    <p:spTree>
      <p:nvGrpSpPr>
        <p:cNvPr id="1" name=""/>
        <p:cNvGrpSpPr/>
        <p:nvPr/>
      </p:nvGrpSpPr>
      <p:grpSpPr>
        <a:xfrm>
          <a:off x="0" y="0"/>
          <a:ext cx="0" cy="0"/>
          <a:chOff x="0" y="0"/>
          <a:chExt cx="0" cy="0"/>
        </a:xfrm>
      </p:grpSpPr>
      <p:pic>
        <p:nvPicPr>
          <p:cNvPr id="92" name="Image 91" descr="Lanterne-citrouille">
            <a:extLst>
              <a:ext uri="{FF2B5EF4-FFF2-40B4-BE49-F238E27FC236}">
                <a16:creationId xmlns:a16="http://schemas.microsoft.com/office/drawing/2014/main" id="{ED2325E0-560A-449E-BFF4-A810558FEB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9803" y="2720565"/>
            <a:ext cx="3371380" cy="3639627"/>
          </a:xfrm>
          <a:prstGeom prst="rect">
            <a:avLst/>
          </a:prstGeom>
        </p:spPr>
      </p:pic>
      <p:sp>
        <p:nvSpPr>
          <p:cNvPr id="4" name="Ovale 3" descr="Lumière">
            <a:extLst>
              <a:ext uri="{FF2B5EF4-FFF2-40B4-BE49-F238E27FC236}">
                <a16:creationId xmlns:a16="http://schemas.microsoft.com/office/drawing/2014/main" id="{75856A35-0A65-487A-A527-EA8A417B3122}"/>
              </a:ext>
            </a:extLst>
          </p:cNvPr>
          <p:cNvSpPr/>
          <p:nvPr userDrawn="1"/>
        </p:nvSpPr>
        <p:spPr>
          <a:xfrm>
            <a:off x="0" y="1320478"/>
            <a:ext cx="5733143" cy="5733143"/>
          </a:xfrm>
          <a:prstGeom prst="ellipse">
            <a:avLst/>
          </a:prstGeom>
          <a:gradFill>
            <a:gsLst>
              <a:gs pos="0">
                <a:schemeClr val="accent2">
                  <a:alpha val="43000"/>
                </a:schemeClr>
              </a:gs>
              <a:gs pos="54000">
                <a:schemeClr val="accent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pic>
        <p:nvPicPr>
          <p:cNvPr id="105" name="Image 104" descr="Lune derrière un arbre étrange">
            <a:extLst>
              <a:ext uri="{FF2B5EF4-FFF2-40B4-BE49-F238E27FC236}">
                <a16:creationId xmlns:a16="http://schemas.microsoft.com/office/drawing/2014/main" id="{1DE3DA55-52D4-48BA-B865-80C408CA7EB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089657" y="1516100"/>
            <a:ext cx="4102344" cy="5341900"/>
          </a:xfrm>
          <a:prstGeom prst="rect">
            <a:avLst/>
          </a:prstGeom>
        </p:spPr>
      </p:pic>
      <p:sp>
        <p:nvSpPr>
          <p:cNvPr id="99" name="Espace réservé pour une image 98" descr="Espace réservé à l’image">
            <a:extLst>
              <a:ext uri="{FF2B5EF4-FFF2-40B4-BE49-F238E27FC236}">
                <a16:creationId xmlns:a16="http://schemas.microsoft.com/office/drawing/2014/main" id="{D465BA2A-930F-41A8-AA96-A06AAFF457CD}"/>
              </a:ext>
            </a:extLst>
          </p:cNvPr>
          <p:cNvSpPr>
            <a:spLocks noGrp="1"/>
          </p:cNvSpPr>
          <p:nvPr>
            <p:ph type="pic" sz="quarter" idx="13" hasCustomPrompt="1"/>
          </p:nvPr>
        </p:nvSpPr>
        <p:spPr>
          <a:xfrm>
            <a:off x="3637200" y="1215500"/>
            <a:ext cx="2237844" cy="2376000"/>
          </a:xfrm>
          <a:custGeom>
            <a:avLst/>
            <a:gdLst>
              <a:gd name="connsiteX0" fmla="*/ 2237844 w 2237844"/>
              <a:gd name="connsiteY0" fmla="*/ 0 h 2376000"/>
              <a:gd name="connsiteX1" fmla="*/ 2237844 w 2237844"/>
              <a:gd name="connsiteY1" fmla="*/ 2376000 h 2376000"/>
              <a:gd name="connsiteX2" fmla="*/ 207234 w 2237844"/>
              <a:gd name="connsiteY2" fmla="*/ 2297054 h 2376000"/>
              <a:gd name="connsiteX3" fmla="*/ 0 w 2237844"/>
              <a:gd name="connsiteY3" fmla="*/ 138156 h 2376000"/>
            </a:gdLst>
            <a:ahLst/>
            <a:cxnLst>
              <a:cxn ang="0">
                <a:pos x="connsiteX0" y="connsiteY0"/>
              </a:cxn>
              <a:cxn ang="0">
                <a:pos x="connsiteX1" y="connsiteY1"/>
              </a:cxn>
              <a:cxn ang="0">
                <a:pos x="connsiteX2" y="connsiteY2"/>
              </a:cxn>
              <a:cxn ang="0">
                <a:pos x="connsiteX3" y="connsiteY3"/>
              </a:cxn>
            </a:cxnLst>
            <a:rect l="l" t="t" r="r" b="b"/>
            <a:pathLst>
              <a:path w="2237844" h="2376000">
                <a:moveTo>
                  <a:pt x="2237844" y="0"/>
                </a:moveTo>
                <a:lnTo>
                  <a:pt x="2237844" y="2376000"/>
                </a:lnTo>
                <a:lnTo>
                  <a:pt x="207234" y="2297054"/>
                </a:lnTo>
                <a:lnTo>
                  <a:pt x="0" y="138156"/>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100" name="Espace réservé pour une image 99" descr="Espace réservé à l’image">
            <a:extLst>
              <a:ext uri="{FF2B5EF4-FFF2-40B4-BE49-F238E27FC236}">
                <a16:creationId xmlns:a16="http://schemas.microsoft.com/office/drawing/2014/main" id="{1F34A984-2F2A-4260-B05F-59AE4FC3B48C}"/>
              </a:ext>
            </a:extLst>
          </p:cNvPr>
          <p:cNvSpPr>
            <a:spLocks noGrp="1"/>
          </p:cNvSpPr>
          <p:nvPr>
            <p:ph type="pic" sz="quarter" idx="14" hasCustomPrompt="1"/>
          </p:nvPr>
        </p:nvSpPr>
        <p:spPr>
          <a:xfrm>
            <a:off x="6178800" y="1215500"/>
            <a:ext cx="2376000" cy="2376000"/>
          </a:xfrm>
          <a:custGeom>
            <a:avLst/>
            <a:gdLst>
              <a:gd name="connsiteX0" fmla="*/ 0 w 2376000"/>
              <a:gd name="connsiteY0" fmla="*/ 0 h 2376000"/>
              <a:gd name="connsiteX1" fmla="*/ 2376000 w 2376000"/>
              <a:gd name="connsiteY1" fmla="*/ 0 h 2376000"/>
              <a:gd name="connsiteX2" fmla="*/ 2376000 w 2376000"/>
              <a:gd name="connsiteY2" fmla="*/ 2376000 h 2376000"/>
              <a:gd name="connsiteX3" fmla="*/ 20955 w 2376000"/>
              <a:gd name="connsiteY3" fmla="*/ 2323613 h 2376000"/>
            </a:gdLst>
            <a:ahLst/>
            <a:cxnLst>
              <a:cxn ang="0">
                <a:pos x="connsiteX0" y="connsiteY0"/>
              </a:cxn>
              <a:cxn ang="0">
                <a:pos x="connsiteX1" y="connsiteY1"/>
              </a:cxn>
              <a:cxn ang="0">
                <a:pos x="connsiteX2" y="connsiteY2"/>
              </a:cxn>
              <a:cxn ang="0">
                <a:pos x="connsiteX3" y="connsiteY3"/>
              </a:cxn>
            </a:cxnLst>
            <a:rect l="l" t="t" r="r" b="b"/>
            <a:pathLst>
              <a:path w="2376000" h="2376000">
                <a:moveTo>
                  <a:pt x="0" y="0"/>
                </a:moveTo>
                <a:lnTo>
                  <a:pt x="2376000" y="0"/>
                </a:lnTo>
                <a:lnTo>
                  <a:pt x="2376000" y="2376000"/>
                </a:lnTo>
                <a:lnTo>
                  <a:pt x="20955" y="2323613"/>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101" name="Espace réservé pour une image 100" descr="Espace réservé à l’image">
            <a:extLst>
              <a:ext uri="{FF2B5EF4-FFF2-40B4-BE49-F238E27FC236}">
                <a16:creationId xmlns:a16="http://schemas.microsoft.com/office/drawing/2014/main" id="{1F875368-28CD-4D00-AD40-2CF320BD4F3B}"/>
              </a:ext>
            </a:extLst>
          </p:cNvPr>
          <p:cNvSpPr>
            <a:spLocks noGrp="1"/>
          </p:cNvSpPr>
          <p:nvPr>
            <p:ph type="pic" sz="quarter" idx="15" hasCustomPrompt="1"/>
          </p:nvPr>
        </p:nvSpPr>
        <p:spPr>
          <a:xfrm>
            <a:off x="8720400" y="1215500"/>
            <a:ext cx="2376000" cy="2376000"/>
          </a:xfrm>
          <a:custGeom>
            <a:avLst/>
            <a:gdLst>
              <a:gd name="connsiteX0" fmla="*/ 2376000 w 2376000"/>
              <a:gd name="connsiteY0" fmla="*/ 0 h 2376000"/>
              <a:gd name="connsiteX1" fmla="*/ 2187405 w 2376000"/>
              <a:gd name="connsiteY1" fmla="*/ 2187405 h 2376000"/>
              <a:gd name="connsiteX2" fmla="*/ 0 w 2376000"/>
              <a:gd name="connsiteY2" fmla="*/ 2376000 h 2376000"/>
              <a:gd name="connsiteX3" fmla="*/ 20955 w 2376000"/>
              <a:gd name="connsiteY3" fmla="*/ 94298 h 2376000"/>
            </a:gdLst>
            <a:ahLst/>
            <a:cxnLst>
              <a:cxn ang="0">
                <a:pos x="connsiteX0" y="connsiteY0"/>
              </a:cxn>
              <a:cxn ang="0">
                <a:pos x="connsiteX1" y="connsiteY1"/>
              </a:cxn>
              <a:cxn ang="0">
                <a:pos x="connsiteX2" y="connsiteY2"/>
              </a:cxn>
              <a:cxn ang="0">
                <a:pos x="connsiteX3" y="connsiteY3"/>
              </a:cxn>
            </a:cxnLst>
            <a:rect l="l" t="t" r="r" b="b"/>
            <a:pathLst>
              <a:path w="2376000" h="2376000">
                <a:moveTo>
                  <a:pt x="2376000" y="0"/>
                </a:moveTo>
                <a:lnTo>
                  <a:pt x="2187405" y="2187405"/>
                </a:lnTo>
                <a:lnTo>
                  <a:pt x="0" y="2376000"/>
                </a:lnTo>
                <a:lnTo>
                  <a:pt x="20955" y="94298"/>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102" name="Espace réservé pour une image 101" descr="Espace réservé à l’image">
            <a:extLst>
              <a:ext uri="{FF2B5EF4-FFF2-40B4-BE49-F238E27FC236}">
                <a16:creationId xmlns:a16="http://schemas.microsoft.com/office/drawing/2014/main" id="{0E80B3FE-2ED2-4048-A03B-4C6F45F79ED7}"/>
              </a:ext>
            </a:extLst>
          </p:cNvPr>
          <p:cNvSpPr>
            <a:spLocks noGrp="1"/>
          </p:cNvSpPr>
          <p:nvPr>
            <p:ph type="pic" sz="quarter" idx="18" hasCustomPrompt="1"/>
          </p:nvPr>
        </p:nvSpPr>
        <p:spPr>
          <a:xfrm>
            <a:off x="3637200" y="3757100"/>
            <a:ext cx="2376000" cy="2376000"/>
          </a:xfrm>
          <a:custGeom>
            <a:avLst/>
            <a:gdLst>
              <a:gd name="connsiteX0" fmla="*/ 0 w 2376000"/>
              <a:gd name="connsiteY0" fmla="*/ 0 h 2376000"/>
              <a:gd name="connsiteX1" fmla="*/ 2376000 w 2376000"/>
              <a:gd name="connsiteY1" fmla="*/ 0 h 2376000"/>
              <a:gd name="connsiteX2" fmla="*/ 2302658 w 2376000"/>
              <a:gd name="connsiteY2" fmla="*/ 2365523 h 2376000"/>
              <a:gd name="connsiteX3" fmla="*/ 83820 w 2376000"/>
              <a:gd name="connsiteY3" fmla="*/ 2376000 h 2376000"/>
            </a:gdLst>
            <a:ahLst/>
            <a:cxnLst>
              <a:cxn ang="0">
                <a:pos x="connsiteX0" y="connsiteY0"/>
              </a:cxn>
              <a:cxn ang="0">
                <a:pos x="connsiteX1" y="connsiteY1"/>
              </a:cxn>
              <a:cxn ang="0">
                <a:pos x="connsiteX2" y="connsiteY2"/>
              </a:cxn>
              <a:cxn ang="0">
                <a:pos x="connsiteX3" y="connsiteY3"/>
              </a:cxn>
            </a:cxnLst>
            <a:rect l="l" t="t" r="r" b="b"/>
            <a:pathLst>
              <a:path w="2376000" h="2376000">
                <a:moveTo>
                  <a:pt x="0" y="0"/>
                </a:moveTo>
                <a:lnTo>
                  <a:pt x="2376000" y="0"/>
                </a:lnTo>
                <a:lnTo>
                  <a:pt x="2302658" y="2365523"/>
                </a:lnTo>
                <a:lnTo>
                  <a:pt x="83820" y="23760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103" name="Espace réservé pour une image 102" descr="Espace réservé à l’image">
            <a:extLst>
              <a:ext uri="{FF2B5EF4-FFF2-40B4-BE49-F238E27FC236}">
                <a16:creationId xmlns:a16="http://schemas.microsoft.com/office/drawing/2014/main" id="{8801639D-AB25-4B69-BBEC-BB4D8CF1CB2D}"/>
              </a:ext>
            </a:extLst>
          </p:cNvPr>
          <p:cNvSpPr>
            <a:spLocks noGrp="1"/>
          </p:cNvSpPr>
          <p:nvPr>
            <p:ph type="pic" sz="quarter" idx="19" hasCustomPrompt="1"/>
          </p:nvPr>
        </p:nvSpPr>
        <p:spPr>
          <a:xfrm>
            <a:off x="6178801" y="3757100"/>
            <a:ext cx="2365569" cy="2376000"/>
          </a:xfrm>
          <a:custGeom>
            <a:avLst/>
            <a:gdLst>
              <a:gd name="connsiteX0" fmla="*/ 2261254 w 2365569"/>
              <a:gd name="connsiteY0" fmla="*/ 0 h 2376000"/>
              <a:gd name="connsiteX1" fmla="*/ 2365569 w 2365569"/>
              <a:gd name="connsiteY1" fmla="*/ 2376000 h 2376000"/>
              <a:gd name="connsiteX2" fmla="*/ 0 w 2365569"/>
              <a:gd name="connsiteY2" fmla="*/ 2376000 h 2376000"/>
              <a:gd name="connsiteX3" fmla="*/ 93884 w 2365569"/>
              <a:gd name="connsiteY3" fmla="*/ 10432 h 2376000"/>
            </a:gdLst>
            <a:ahLst/>
            <a:cxnLst>
              <a:cxn ang="0">
                <a:pos x="connsiteX0" y="connsiteY0"/>
              </a:cxn>
              <a:cxn ang="0">
                <a:pos x="connsiteX1" y="connsiteY1"/>
              </a:cxn>
              <a:cxn ang="0">
                <a:pos x="connsiteX2" y="connsiteY2"/>
              </a:cxn>
              <a:cxn ang="0">
                <a:pos x="connsiteX3" y="connsiteY3"/>
              </a:cxn>
            </a:cxnLst>
            <a:rect l="l" t="t" r="r" b="b"/>
            <a:pathLst>
              <a:path w="2365569" h="2376000">
                <a:moveTo>
                  <a:pt x="2261254" y="0"/>
                </a:moveTo>
                <a:lnTo>
                  <a:pt x="2365569" y="2376000"/>
                </a:lnTo>
                <a:lnTo>
                  <a:pt x="0" y="2376000"/>
                </a:lnTo>
                <a:lnTo>
                  <a:pt x="93884" y="10432"/>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104" name="Espace réservé pour une image 103" descr="Espace réservé à l’image">
            <a:extLst>
              <a:ext uri="{FF2B5EF4-FFF2-40B4-BE49-F238E27FC236}">
                <a16:creationId xmlns:a16="http://schemas.microsoft.com/office/drawing/2014/main" id="{68B29814-E86B-4385-B953-6A49452492D0}"/>
              </a:ext>
            </a:extLst>
          </p:cNvPr>
          <p:cNvSpPr>
            <a:spLocks noGrp="1"/>
          </p:cNvSpPr>
          <p:nvPr>
            <p:ph type="pic" sz="quarter" idx="20" hasCustomPrompt="1"/>
          </p:nvPr>
        </p:nvSpPr>
        <p:spPr>
          <a:xfrm>
            <a:off x="8720401" y="3757100"/>
            <a:ext cx="2355045" cy="2376000"/>
          </a:xfrm>
          <a:custGeom>
            <a:avLst/>
            <a:gdLst>
              <a:gd name="connsiteX0" fmla="*/ 0 w 2355045"/>
              <a:gd name="connsiteY0" fmla="*/ 0 h 2376000"/>
              <a:gd name="connsiteX1" fmla="*/ 2355045 w 2355045"/>
              <a:gd name="connsiteY1" fmla="*/ 115253 h 2376000"/>
              <a:gd name="connsiteX2" fmla="*/ 2124540 w 2355045"/>
              <a:gd name="connsiteY2" fmla="*/ 2239793 h 2376000"/>
              <a:gd name="connsiteX3" fmla="*/ 0 w 2355045"/>
              <a:gd name="connsiteY3" fmla="*/ 2376000 h 2376000"/>
            </a:gdLst>
            <a:ahLst/>
            <a:cxnLst>
              <a:cxn ang="0">
                <a:pos x="connsiteX0" y="connsiteY0"/>
              </a:cxn>
              <a:cxn ang="0">
                <a:pos x="connsiteX1" y="connsiteY1"/>
              </a:cxn>
              <a:cxn ang="0">
                <a:pos x="connsiteX2" y="connsiteY2"/>
              </a:cxn>
              <a:cxn ang="0">
                <a:pos x="connsiteX3" y="connsiteY3"/>
              </a:cxn>
            </a:cxnLst>
            <a:rect l="l" t="t" r="r" b="b"/>
            <a:pathLst>
              <a:path w="2355045" h="2376000">
                <a:moveTo>
                  <a:pt x="0" y="0"/>
                </a:moveTo>
                <a:lnTo>
                  <a:pt x="2355045" y="115253"/>
                </a:lnTo>
                <a:lnTo>
                  <a:pt x="2124540" y="2239793"/>
                </a:lnTo>
                <a:lnTo>
                  <a:pt x="0" y="23760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6" name="Espace réservé au pied de page 5">
            <a:extLst>
              <a:ext uri="{FF2B5EF4-FFF2-40B4-BE49-F238E27FC236}">
                <a16:creationId xmlns:a16="http://schemas.microsoft.com/office/drawing/2014/main" id="{2224EA4C-8B3A-4244-AD4E-3B493AE03F8A}"/>
              </a:ext>
            </a:extLst>
          </p:cNvPr>
          <p:cNvSpPr>
            <a:spLocks noGrp="1"/>
          </p:cNvSpPr>
          <p:nvPr>
            <p:ph type="ftr" sz="quarter" idx="10"/>
          </p:nvPr>
        </p:nvSpPr>
        <p:spPr/>
        <p:txBody>
          <a:bodyPr rtlCol="0"/>
          <a:lstStyle/>
          <a:p>
            <a:pPr rtl="0"/>
            <a:endParaRPr lang="fr-FR" noProof="0"/>
          </a:p>
        </p:txBody>
      </p:sp>
      <p:sp>
        <p:nvSpPr>
          <p:cNvPr id="2" name="Titre 1">
            <a:extLst>
              <a:ext uri="{FF2B5EF4-FFF2-40B4-BE49-F238E27FC236}">
                <a16:creationId xmlns:a16="http://schemas.microsoft.com/office/drawing/2014/main" id="{5FBE83CA-83BE-46B9-89A9-16546AC6A90E}"/>
              </a:ext>
            </a:extLst>
          </p:cNvPr>
          <p:cNvSpPr>
            <a:spLocks noGrp="1"/>
          </p:cNvSpPr>
          <p:nvPr>
            <p:ph type="title" hasCustomPrompt="1"/>
          </p:nvPr>
        </p:nvSpPr>
        <p:spPr/>
        <p:txBody>
          <a:bodyPr rtlCol="0"/>
          <a:lstStyle/>
          <a:p>
            <a:pPr rtl="0"/>
            <a:r>
              <a:rPr lang="fr-FR" noProof="0"/>
              <a:t>Modifiez le style du titre du masque</a:t>
            </a:r>
          </a:p>
        </p:txBody>
      </p:sp>
      <p:sp>
        <p:nvSpPr>
          <p:cNvPr id="3" name="Espace réservé au numéro de diapositive 2">
            <a:extLst>
              <a:ext uri="{FF2B5EF4-FFF2-40B4-BE49-F238E27FC236}">
                <a16:creationId xmlns:a16="http://schemas.microsoft.com/office/drawing/2014/main" id="{B8E93E22-7A85-4EE9-82AF-19DEB1470C12}"/>
              </a:ext>
            </a:extLst>
          </p:cNvPr>
          <p:cNvSpPr>
            <a:spLocks noGrp="1"/>
          </p:cNvSpPr>
          <p:nvPr>
            <p:ph type="sldNum" sz="quarter" idx="21"/>
          </p:nvPr>
        </p:nvSpPr>
        <p:spPr/>
        <p:txBody>
          <a:bodyPr rtlCol="0"/>
          <a:lstStyle/>
          <a:p>
            <a:pPr rtl="0"/>
            <a:r>
              <a:rPr lang="fr-FR" noProof="0"/>
              <a:t> Page </a:t>
            </a:r>
            <a:fld id="{26699011-AD31-4C1E-9097-A1CA72DD0DA4}" type="slidenum">
              <a:rPr lang="fr-FR" noProof="0" smtClean="0"/>
              <a:pPr rtl="0"/>
              <a:t>‹N°›</a:t>
            </a:fld>
            <a:endParaRPr lang="fr-FR" noProof="0"/>
          </a:p>
        </p:txBody>
      </p:sp>
      <p:grpSp>
        <p:nvGrpSpPr>
          <p:cNvPr id="16" name="Groupe 15" descr="« Banting »">
            <a:extLst>
              <a:ext uri="{FF2B5EF4-FFF2-40B4-BE49-F238E27FC236}">
                <a16:creationId xmlns:a16="http://schemas.microsoft.com/office/drawing/2014/main" id="{54ECC3F5-D48B-40C1-BB04-C5B853A016E9}"/>
              </a:ext>
            </a:extLst>
          </p:cNvPr>
          <p:cNvGrpSpPr/>
          <p:nvPr userDrawn="1"/>
        </p:nvGrpSpPr>
        <p:grpSpPr>
          <a:xfrm>
            <a:off x="9681613" y="-1537"/>
            <a:ext cx="2510387" cy="555099"/>
            <a:chOff x="9681613" y="-1537"/>
            <a:chExt cx="2510387" cy="555099"/>
          </a:xfrm>
        </p:grpSpPr>
        <p:grpSp>
          <p:nvGrpSpPr>
            <p:cNvPr id="17" name="Groupe 16">
              <a:extLst>
                <a:ext uri="{FF2B5EF4-FFF2-40B4-BE49-F238E27FC236}">
                  <a16:creationId xmlns:a16="http://schemas.microsoft.com/office/drawing/2014/main" id="{BFC17195-A4AF-4D45-975C-8C6E9D4640E6}"/>
                </a:ext>
              </a:extLst>
            </p:cNvPr>
            <p:cNvGrpSpPr/>
            <p:nvPr userDrawn="1"/>
          </p:nvGrpSpPr>
          <p:grpSpPr>
            <a:xfrm rot="398390">
              <a:off x="10903668" y="254690"/>
              <a:ext cx="210191" cy="248550"/>
              <a:chOff x="5092479" y="1490663"/>
              <a:chExt cx="1025751" cy="1212946"/>
            </a:xfrm>
            <a:effectLst>
              <a:outerShdw blurRad="12700" sx="102000" sy="102000" algn="ctr" rotWithShape="0">
                <a:prstClr val="black">
                  <a:alpha val="40000"/>
                </a:prstClr>
              </a:outerShdw>
            </a:effectLst>
          </p:grpSpPr>
          <p:sp>
            <p:nvSpPr>
              <p:cNvPr id="90" name="Triangle isocèle 89">
                <a:extLst>
                  <a:ext uri="{FF2B5EF4-FFF2-40B4-BE49-F238E27FC236}">
                    <a16:creationId xmlns:a16="http://schemas.microsoft.com/office/drawing/2014/main" id="{F36FF5B5-BC10-4B9A-AF5E-1B8CCA211BA3}"/>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91" name="Rectangle 90">
                <a:extLst>
                  <a:ext uri="{FF2B5EF4-FFF2-40B4-BE49-F238E27FC236}">
                    <a16:creationId xmlns:a16="http://schemas.microsoft.com/office/drawing/2014/main" id="{6116E8B9-49B2-4B7E-87A3-91497D0DA6EE}"/>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9" name="Groupe 18">
              <a:extLst>
                <a:ext uri="{FF2B5EF4-FFF2-40B4-BE49-F238E27FC236}">
                  <a16:creationId xmlns:a16="http://schemas.microsoft.com/office/drawing/2014/main" id="{845E5072-DA40-402A-AAAE-1ACFA4EB07FB}"/>
                </a:ext>
              </a:extLst>
            </p:cNvPr>
            <p:cNvGrpSpPr/>
            <p:nvPr userDrawn="1"/>
          </p:nvGrpSpPr>
          <p:grpSpPr>
            <a:xfrm rot="338390">
              <a:off x="11111892" y="276964"/>
              <a:ext cx="210191" cy="248550"/>
              <a:chOff x="6076947" y="1490663"/>
              <a:chExt cx="1025751" cy="1212946"/>
            </a:xfrm>
            <a:effectLst>
              <a:outerShdw blurRad="12700" sx="102000" sy="102000" algn="ctr" rotWithShape="0">
                <a:prstClr val="black">
                  <a:alpha val="40000"/>
                </a:prstClr>
              </a:outerShdw>
            </a:effectLst>
          </p:grpSpPr>
          <p:sp>
            <p:nvSpPr>
              <p:cNvPr id="88" name="Triangle isocèle 87">
                <a:extLst>
                  <a:ext uri="{FF2B5EF4-FFF2-40B4-BE49-F238E27FC236}">
                    <a16:creationId xmlns:a16="http://schemas.microsoft.com/office/drawing/2014/main" id="{39F90A8C-C21B-4C3F-93F5-9ACC77D0AC01}"/>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9" name="Rectangle 88">
                <a:extLst>
                  <a:ext uri="{FF2B5EF4-FFF2-40B4-BE49-F238E27FC236}">
                    <a16:creationId xmlns:a16="http://schemas.microsoft.com/office/drawing/2014/main" id="{D829EBEE-DF2D-462A-81FC-3316267A9A42}"/>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1" name="Groupe 20">
              <a:extLst>
                <a:ext uri="{FF2B5EF4-FFF2-40B4-BE49-F238E27FC236}">
                  <a16:creationId xmlns:a16="http://schemas.microsoft.com/office/drawing/2014/main" id="{45BB8420-44D7-4ACA-A2DE-19C77972C2CD}"/>
                </a:ext>
              </a:extLst>
            </p:cNvPr>
            <p:cNvGrpSpPr/>
            <p:nvPr userDrawn="1"/>
          </p:nvGrpSpPr>
          <p:grpSpPr>
            <a:xfrm rot="218390">
              <a:off x="11320792" y="293422"/>
              <a:ext cx="210191" cy="248550"/>
              <a:chOff x="7141259" y="1490663"/>
              <a:chExt cx="1025751" cy="1212946"/>
            </a:xfrm>
            <a:effectLst>
              <a:outerShdw blurRad="12700" sx="102000" sy="102000" algn="ctr" rotWithShape="0">
                <a:prstClr val="black">
                  <a:alpha val="40000"/>
                </a:prstClr>
              </a:outerShdw>
            </a:effectLst>
          </p:grpSpPr>
          <p:sp>
            <p:nvSpPr>
              <p:cNvPr id="86" name="Triangle isocèle 85">
                <a:extLst>
                  <a:ext uri="{FF2B5EF4-FFF2-40B4-BE49-F238E27FC236}">
                    <a16:creationId xmlns:a16="http://schemas.microsoft.com/office/drawing/2014/main" id="{490C8BC7-2B69-41BF-BE2D-ACA4B9495F72}"/>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7" name="Rectangle 86">
                <a:extLst>
                  <a:ext uri="{FF2B5EF4-FFF2-40B4-BE49-F238E27FC236}">
                    <a16:creationId xmlns:a16="http://schemas.microsoft.com/office/drawing/2014/main" id="{3AD1CFDB-6F89-4665-B8DD-43853A01DA10}"/>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3" name="Groupe 22">
              <a:extLst>
                <a:ext uri="{FF2B5EF4-FFF2-40B4-BE49-F238E27FC236}">
                  <a16:creationId xmlns:a16="http://schemas.microsoft.com/office/drawing/2014/main" id="{2C36170C-64A7-4203-811A-91A70A6456DC}"/>
                </a:ext>
              </a:extLst>
            </p:cNvPr>
            <p:cNvGrpSpPr/>
            <p:nvPr userDrawn="1"/>
          </p:nvGrpSpPr>
          <p:grpSpPr>
            <a:xfrm rot="98390">
              <a:off x="11530596" y="302125"/>
              <a:ext cx="210191" cy="248550"/>
              <a:chOff x="5092479" y="1490663"/>
              <a:chExt cx="1025751" cy="1212946"/>
            </a:xfrm>
            <a:effectLst>
              <a:outerShdw blurRad="12700" sx="102000" sy="102000" algn="ctr" rotWithShape="0">
                <a:prstClr val="black">
                  <a:alpha val="40000"/>
                </a:prstClr>
              </a:outerShdw>
            </a:effectLst>
          </p:grpSpPr>
          <p:sp>
            <p:nvSpPr>
              <p:cNvPr id="84" name="Triangle isocèle 83">
                <a:extLst>
                  <a:ext uri="{FF2B5EF4-FFF2-40B4-BE49-F238E27FC236}">
                    <a16:creationId xmlns:a16="http://schemas.microsoft.com/office/drawing/2014/main" id="{85378A3E-D1A0-45D5-A179-E068BFB701CF}"/>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5" name="Rectangle 84">
                <a:extLst>
                  <a:ext uri="{FF2B5EF4-FFF2-40B4-BE49-F238E27FC236}">
                    <a16:creationId xmlns:a16="http://schemas.microsoft.com/office/drawing/2014/main" id="{E485E84F-7873-4997-AEAC-D063C9C8EF61}"/>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4" name="Groupe 23">
              <a:extLst>
                <a:ext uri="{FF2B5EF4-FFF2-40B4-BE49-F238E27FC236}">
                  <a16:creationId xmlns:a16="http://schemas.microsoft.com/office/drawing/2014/main" id="{81F79A77-501F-4A50-8976-94D13C3D4C29}"/>
                </a:ext>
              </a:extLst>
            </p:cNvPr>
            <p:cNvGrpSpPr/>
            <p:nvPr userDrawn="1"/>
          </p:nvGrpSpPr>
          <p:grpSpPr>
            <a:xfrm rot="21578390">
              <a:off x="11741076" y="305012"/>
              <a:ext cx="210191" cy="248550"/>
              <a:chOff x="6076947" y="1490663"/>
              <a:chExt cx="1025751" cy="1212946"/>
            </a:xfrm>
            <a:effectLst>
              <a:outerShdw blurRad="12700" sx="102000" sy="102000" algn="ctr" rotWithShape="0">
                <a:prstClr val="black">
                  <a:alpha val="40000"/>
                </a:prstClr>
              </a:outerShdw>
            </a:effectLst>
          </p:grpSpPr>
          <p:sp>
            <p:nvSpPr>
              <p:cNvPr id="82" name="Triangle isocèle 81">
                <a:extLst>
                  <a:ext uri="{FF2B5EF4-FFF2-40B4-BE49-F238E27FC236}">
                    <a16:creationId xmlns:a16="http://schemas.microsoft.com/office/drawing/2014/main" id="{1A60B376-B3F2-4E53-829E-F6C6FADF26F1}"/>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3" name="Rectangle 82">
                <a:extLst>
                  <a:ext uri="{FF2B5EF4-FFF2-40B4-BE49-F238E27FC236}">
                    <a16:creationId xmlns:a16="http://schemas.microsoft.com/office/drawing/2014/main" id="{A57CB8C4-6E63-468D-BAAF-04F8562D0393}"/>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5" name="Groupe 24">
              <a:extLst>
                <a:ext uri="{FF2B5EF4-FFF2-40B4-BE49-F238E27FC236}">
                  <a16:creationId xmlns:a16="http://schemas.microsoft.com/office/drawing/2014/main" id="{2F792C2F-E1A5-47F2-9E76-EFA10270FC0B}"/>
                </a:ext>
              </a:extLst>
            </p:cNvPr>
            <p:cNvGrpSpPr/>
            <p:nvPr userDrawn="1"/>
          </p:nvGrpSpPr>
          <p:grpSpPr>
            <a:xfrm rot="21458390">
              <a:off x="11952458" y="300144"/>
              <a:ext cx="210191" cy="248550"/>
              <a:chOff x="7141259" y="1490663"/>
              <a:chExt cx="1025751" cy="1212946"/>
            </a:xfrm>
            <a:effectLst>
              <a:outerShdw blurRad="12700" sx="102000" sy="102000" algn="ctr" rotWithShape="0">
                <a:prstClr val="black">
                  <a:alpha val="40000"/>
                </a:prstClr>
              </a:outerShdw>
            </a:effectLst>
          </p:grpSpPr>
          <p:sp>
            <p:nvSpPr>
              <p:cNvPr id="80" name="Triangle isocèle 79">
                <a:extLst>
                  <a:ext uri="{FF2B5EF4-FFF2-40B4-BE49-F238E27FC236}">
                    <a16:creationId xmlns:a16="http://schemas.microsoft.com/office/drawing/2014/main" id="{783BB41B-E66D-466E-B504-00D120899AEC}"/>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1" name="Rectangle 80">
                <a:extLst>
                  <a:ext uri="{FF2B5EF4-FFF2-40B4-BE49-F238E27FC236}">
                    <a16:creationId xmlns:a16="http://schemas.microsoft.com/office/drawing/2014/main" id="{31B8DD3C-0DBD-4E05-9FA7-C1E68D60C946}"/>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6" name="Groupe 25">
              <a:extLst>
                <a:ext uri="{FF2B5EF4-FFF2-40B4-BE49-F238E27FC236}">
                  <a16:creationId xmlns:a16="http://schemas.microsoft.com/office/drawing/2014/main" id="{9334D454-EA81-410F-9126-E3523CE5F829}"/>
                </a:ext>
              </a:extLst>
            </p:cNvPr>
            <p:cNvGrpSpPr/>
            <p:nvPr userDrawn="1"/>
          </p:nvGrpSpPr>
          <p:grpSpPr>
            <a:xfrm rot="1058390">
              <a:off x="9681613" y="-1537"/>
              <a:ext cx="210191" cy="248550"/>
              <a:chOff x="5092479" y="1490663"/>
              <a:chExt cx="1025751" cy="1212946"/>
            </a:xfrm>
            <a:effectLst>
              <a:outerShdw blurRad="12700" sx="102000" sy="102000" algn="ctr" rotWithShape="0">
                <a:prstClr val="black">
                  <a:alpha val="40000"/>
                </a:prstClr>
              </a:outerShdw>
            </a:effectLst>
          </p:grpSpPr>
          <p:sp>
            <p:nvSpPr>
              <p:cNvPr id="78" name="Triangle isocèle 77">
                <a:extLst>
                  <a:ext uri="{FF2B5EF4-FFF2-40B4-BE49-F238E27FC236}">
                    <a16:creationId xmlns:a16="http://schemas.microsoft.com/office/drawing/2014/main" id="{4672B09A-6811-4B5F-BCC9-4AE745CE0EA4}"/>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9" name="Rectangle 78">
                <a:extLst>
                  <a:ext uri="{FF2B5EF4-FFF2-40B4-BE49-F238E27FC236}">
                    <a16:creationId xmlns:a16="http://schemas.microsoft.com/office/drawing/2014/main" id="{F7640C93-E663-403A-A10A-8CAFBB125031}"/>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7" name="Groupe 26">
              <a:extLst>
                <a:ext uri="{FF2B5EF4-FFF2-40B4-BE49-F238E27FC236}">
                  <a16:creationId xmlns:a16="http://schemas.microsoft.com/office/drawing/2014/main" id="{467AFCD4-9807-4064-9470-2C48C0078CAE}"/>
                </a:ext>
              </a:extLst>
            </p:cNvPr>
            <p:cNvGrpSpPr/>
            <p:nvPr userDrawn="1"/>
          </p:nvGrpSpPr>
          <p:grpSpPr>
            <a:xfrm rot="938390">
              <a:off x="9885323" y="59512"/>
              <a:ext cx="210191" cy="248550"/>
              <a:chOff x="6076947" y="1490663"/>
              <a:chExt cx="1025751" cy="1212946"/>
            </a:xfrm>
            <a:effectLst>
              <a:outerShdw blurRad="12700" sx="102000" sy="102000" algn="ctr" rotWithShape="0">
                <a:prstClr val="black">
                  <a:alpha val="40000"/>
                </a:prstClr>
              </a:outerShdw>
            </a:effectLst>
          </p:grpSpPr>
          <p:sp>
            <p:nvSpPr>
              <p:cNvPr id="76" name="Triangle isocèle 75">
                <a:extLst>
                  <a:ext uri="{FF2B5EF4-FFF2-40B4-BE49-F238E27FC236}">
                    <a16:creationId xmlns:a16="http://schemas.microsoft.com/office/drawing/2014/main" id="{31EAFD33-CCAF-4720-8C11-E3DBC2069318}"/>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7" name="Rectangle 76">
                <a:extLst>
                  <a:ext uri="{FF2B5EF4-FFF2-40B4-BE49-F238E27FC236}">
                    <a16:creationId xmlns:a16="http://schemas.microsoft.com/office/drawing/2014/main" id="{50525F5A-D867-49FE-BD2D-D862BBF99980}"/>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8" name="Groupe 27">
              <a:extLst>
                <a:ext uri="{FF2B5EF4-FFF2-40B4-BE49-F238E27FC236}">
                  <a16:creationId xmlns:a16="http://schemas.microsoft.com/office/drawing/2014/main" id="{AF6394C1-17D1-4BB2-8706-9E032DDFCBF8}"/>
                </a:ext>
              </a:extLst>
            </p:cNvPr>
            <p:cNvGrpSpPr/>
            <p:nvPr userDrawn="1"/>
          </p:nvGrpSpPr>
          <p:grpSpPr>
            <a:xfrm rot="818390">
              <a:off x="10089936" y="112805"/>
              <a:ext cx="210191" cy="248550"/>
              <a:chOff x="7141259" y="1490663"/>
              <a:chExt cx="1025751" cy="1212946"/>
            </a:xfrm>
            <a:effectLst>
              <a:outerShdw blurRad="12700" sx="102000" sy="102000" algn="ctr" rotWithShape="0">
                <a:prstClr val="black">
                  <a:alpha val="40000"/>
                </a:prstClr>
              </a:outerShdw>
            </a:effectLst>
          </p:grpSpPr>
          <p:sp>
            <p:nvSpPr>
              <p:cNvPr id="74" name="Triangle isocèle 73">
                <a:extLst>
                  <a:ext uri="{FF2B5EF4-FFF2-40B4-BE49-F238E27FC236}">
                    <a16:creationId xmlns:a16="http://schemas.microsoft.com/office/drawing/2014/main" id="{C5763269-3DCF-4FCA-A315-31A98B704248}"/>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5" name="Rectangle 74">
                <a:extLst>
                  <a:ext uri="{FF2B5EF4-FFF2-40B4-BE49-F238E27FC236}">
                    <a16:creationId xmlns:a16="http://schemas.microsoft.com/office/drawing/2014/main" id="{82E4662A-5772-44F8-9F1B-C8654CDFBBD4}"/>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9" name="Groupe 28">
              <a:extLst>
                <a:ext uri="{FF2B5EF4-FFF2-40B4-BE49-F238E27FC236}">
                  <a16:creationId xmlns:a16="http://schemas.microsoft.com/office/drawing/2014/main" id="{F4BAEEE8-1EAE-43CD-96CF-51704AB19658}"/>
                </a:ext>
              </a:extLst>
            </p:cNvPr>
            <p:cNvGrpSpPr/>
            <p:nvPr userDrawn="1"/>
          </p:nvGrpSpPr>
          <p:grpSpPr>
            <a:xfrm rot="698390">
              <a:off x="10295451" y="158344"/>
              <a:ext cx="210191" cy="248550"/>
              <a:chOff x="5092479" y="1490663"/>
              <a:chExt cx="1025751" cy="1212946"/>
            </a:xfrm>
            <a:effectLst>
              <a:outerShdw blurRad="12700" sx="102000" sy="102000" algn="ctr" rotWithShape="0">
                <a:prstClr val="black">
                  <a:alpha val="40000"/>
                </a:prstClr>
              </a:outerShdw>
            </a:effectLst>
          </p:grpSpPr>
          <p:sp>
            <p:nvSpPr>
              <p:cNvPr id="72" name="Triangle isocèle 71">
                <a:extLst>
                  <a:ext uri="{FF2B5EF4-FFF2-40B4-BE49-F238E27FC236}">
                    <a16:creationId xmlns:a16="http://schemas.microsoft.com/office/drawing/2014/main" id="{46C3195C-987C-4CBF-BB38-F217DC1A6FD1}"/>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3" name="Rectangle 72">
                <a:extLst>
                  <a:ext uri="{FF2B5EF4-FFF2-40B4-BE49-F238E27FC236}">
                    <a16:creationId xmlns:a16="http://schemas.microsoft.com/office/drawing/2014/main" id="{41710FBC-7E95-4F45-8751-9BB7C97C1EFA}"/>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0" name="Groupe 29">
              <a:extLst>
                <a:ext uri="{FF2B5EF4-FFF2-40B4-BE49-F238E27FC236}">
                  <a16:creationId xmlns:a16="http://schemas.microsoft.com/office/drawing/2014/main" id="{78940A4D-5A30-41AA-AAF2-E44CCDCD9EF3}"/>
                </a:ext>
              </a:extLst>
            </p:cNvPr>
            <p:cNvGrpSpPr/>
            <p:nvPr userDrawn="1"/>
          </p:nvGrpSpPr>
          <p:grpSpPr>
            <a:xfrm rot="578390">
              <a:off x="10501643" y="198066"/>
              <a:ext cx="210191" cy="248550"/>
              <a:chOff x="6076947" y="1490663"/>
              <a:chExt cx="1025751" cy="1212946"/>
            </a:xfrm>
            <a:effectLst>
              <a:outerShdw blurRad="12700" sx="102000" sy="102000" algn="ctr" rotWithShape="0">
                <a:prstClr val="black">
                  <a:alpha val="40000"/>
                </a:prstClr>
              </a:outerShdw>
            </a:effectLst>
          </p:grpSpPr>
          <p:sp>
            <p:nvSpPr>
              <p:cNvPr id="70" name="Triangle isocèle 69">
                <a:extLst>
                  <a:ext uri="{FF2B5EF4-FFF2-40B4-BE49-F238E27FC236}">
                    <a16:creationId xmlns:a16="http://schemas.microsoft.com/office/drawing/2014/main" id="{211C2776-ECF2-4AC0-8E8C-25D656C5F6D4}"/>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1" name="Rectangle 70">
                <a:extLst>
                  <a:ext uri="{FF2B5EF4-FFF2-40B4-BE49-F238E27FC236}">
                    <a16:creationId xmlns:a16="http://schemas.microsoft.com/office/drawing/2014/main" id="{F242A684-AB1D-42E4-A41E-0B7F7CD985D7}"/>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1" name="Groupe 30">
              <a:extLst>
                <a:ext uri="{FF2B5EF4-FFF2-40B4-BE49-F238E27FC236}">
                  <a16:creationId xmlns:a16="http://schemas.microsoft.com/office/drawing/2014/main" id="{F3409CBC-EBDC-4C58-9B6E-8A459A7195D8}"/>
                </a:ext>
              </a:extLst>
            </p:cNvPr>
            <p:cNvGrpSpPr/>
            <p:nvPr userDrawn="1"/>
          </p:nvGrpSpPr>
          <p:grpSpPr>
            <a:xfrm rot="458390">
              <a:off x="10708738" y="230034"/>
              <a:ext cx="210191" cy="248550"/>
              <a:chOff x="7141259" y="1490663"/>
              <a:chExt cx="1025751" cy="1212946"/>
            </a:xfrm>
            <a:effectLst>
              <a:outerShdw blurRad="12700" sx="102000" sy="102000" algn="ctr" rotWithShape="0">
                <a:prstClr val="black">
                  <a:alpha val="40000"/>
                </a:prstClr>
              </a:outerShdw>
            </a:effectLst>
          </p:grpSpPr>
          <p:sp>
            <p:nvSpPr>
              <p:cNvPr id="68" name="Triangle isocèle 67">
                <a:extLst>
                  <a:ext uri="{FF2B5EF4-FFF2-40B4-BE49-F238E27FC236}">
                    <a16:creationId xmlns:a16="http://schemas.microsoft.com/office/drawing/2014/main" id="{9FF50953-26C3-4C75-BDBD-405C9E4F5897}"/>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9" name="Rectangle 68">
                <a:extLst>
                  <a:ext uri="{FF2B5EF4-FFF2-40B4-BE49-F238E27FC236}">
                    <a16:creationId xmlns:a16="http://schemas.microsoft.com/office/drawing/2014/main" id="{84F9D423-B699-481F-B936-FA8747B9DF4E}"/>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2" name="Groupe 31">
              <a:extLst>
                <a:ext uri="{FF2B5EF4-FFF2-40B4-BE49-F238E27FC236}">
                  <a16:creationId xmlns:a16="http://schemas.microsoft.com/office/drawing/2014/main" id="{B3367AD0-CA81-45D6-A581-E13F4EB1F8E6}"/>
                </a:ext>
              </a:extLst>
            </p:cNvPr>
            <p:cNvGrpSpPr/>
            <p:nvPr userDrawn="1"/>
          </p:nvGrpSpPr>
          <p:grpSpPr>
            <a:xfrm>
              <a:off x="11512840" y="61155"/>
              <a:ext cx="113548" cy="134271"/>
              <a:chOff x="5092479" y="1490663"/>
              <a:chExt cx="1025751" cy="1212946"/>
            </a:xfrm>
            <a:effectLst>
              <a:outerShdw blurRad="12700" sx="102000" sy="102000" algn="ctr" rotWithShape="0">
                <a:prstClr val="black">
                  <a:alpha val="40000"/>
                </a:prstClr>
              </a:outerShdw>
            </a:effectLst>
          </p:grpSpPr>
          <p:sp>
            <p:nvSpPr>
              <p:cNvPr id="66" name="Triangle isocèle 65">
                <a:extLst>
                  <a:ext uri="{FF2B5EF4-FFF2-40B4-BE49-F238E27FC236}">
                    <a16:creationId xmlns:a16="http://schemas.microsoft.com/office/drawing/2014/main" id="{8E68AA7B-3D72-4202-A850-254CF0BB06DB}"/>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7" name="Rectangle 66">
                <a:extLst>
                  <a:ext uri="{FF2B5EF4-FFF2-40B4-BE49-F238E27FC236}">
                    <a16:creationId xmlns:a16="http://schemas.microsoft.com/office/drawing/2014/main" id="{E51AA159-E5F3-40A1-A0D7-B0DE362EF9D8}"/>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3" name="Groupe 32">
              <a:extLst>
                <a:ext uri="{FF2B5EF4-FFF2-40B4-BE49-F238E27FC236}">
                  <a16:creationId xmlns:a16="http://schemas.microsoft.com/office/drawing/2014/main" id="{CACE6371-E9EE-42DB-B55E-9F0243E13699}"/>
                </a:ext>
              </a:extLst>
            </p:cNvPr>
            <p:cNvGrpSpPr/>
            <p:nvPr userDrawn="1"/>
          </p:nvGrpSpPr>
          <p:grpSpPr>
            <a:xfrm rot="21540000">
              <a:off x="11625962" y="60101"/>
              <a:ext cx="113548" cy="134271"/>
              <a:chOff x="6076947" y="1490663"/>
              <a:chExt cx="1025751" cy="1212946"/>
            </a:xfrm>
            <a:effectLst>
              <a:outerShdw blurRad="12700" sx="102000" sy="102000" algn="ctr" rotWithShape="0">
                <a:prstClr val="black">
                  <a:alpha val="40000"/>
                </a:prstClr>
              </a:outerShdw>
            </a:effectLst>
          </p:grpSpPr>
          <p:sp>
            <p:nvSpPr>
              <p:cNvPr id="64" name="Triangle isocèle 63">
                <a:extLst>
                  <a:ext uri="{FF2B5EF4-FFF2-40B4-BE49-F238E27FC236}">
                    <a16:creationId xmlns:a16="http://schemas.microsoft.com/office/drawing/2014/main" id="{F0ABE3A5-D914-44C4-854A-7DE3C8F86F87}"/>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5" name="Rectangle 64">
                <a:extLst>
                  <a:ext uri="{FF2B5EF4-FFF2-40B4-BE49-F238E27FC236}">
                    <a16:creationId xmlns:a16="http://schemas.microsoft.com/office/drawing/2014/main" id="{31779E4A-C7C3-4FD5-B928-26BDD1553DA6}"/>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4" name="Groupe 33">
              <a:extLst>
                <a:ext uri="{FF2B5EF4-FFF2-40B4-BE49-F238E27FC236}">
                  <a16:creationId xmlns:a16="http://schemas.microsoft.com/office/drawing/2014/main" id="{6A580F0F-1FC2-47F7-B493-5FAAED784963}"/>
                </a:ext>
              </a:extLst>
            </p:cNvPr>
            <p:cNvGrpSpPr/>
            <p:nvPr userDrawn="1"/>
          </p:nvGrpSpPr>
          <p:grpSpPr>
            <a:xfrm rot="21420000">
              <a:off x="11739085" y="55883"/>
              <a:ext cx="113548" cy="134271"/>
              <a:chOff x="7141259" y="1490663"/>
              <a:chExt cx="1025751" cy="1212946"/>
            </a:xfrm>
            <a:effectLst>
              <a:outerShdw blurRad="12700" sx="102000" sy="102000" algn="ctr" rotWithShape="0">
                <a:prstClr val="black">
                  <a:alpha val="40000"/>
                </a:prstClr>
              </a:outerShdw>
            </a:effectLst>
          </p:grpSpPr>
          <p:sp>
            <p:nvSpPr>
              <p:cNvPr id="62" name="Triangle isocèle 61">
                <a:extLst>
                  <a:ext uri="{FF2B5EF4-FFF2-40B4-BE49-F238E27FC236}">
                    <a16:creationId xmlns:a16="http://schemas.microsoft.com/office/drawing/2014/main" id="{8811100A-6BA1-43EC-A7A6-6374A9E09906}"/>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3" name="Rectangle 62">
                <a:extLst>
                  <a:ext uri="{FF2B5EF4-FFF2-40B4-BE49-F238E27FC236}">
                    <a16:creationId xmlns:a16="http://schemas.microsoft.com/office/drawing/2014/main" id="{8BAE9576-3812-43AF-8E09-CFE119EC3511}"/>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5" name="Groupe 34">
              <a:extLst>
                <a:ext uri="{FF2B5EF4-FFF2-40B4-BE49-F238E27FC236}">
                  <a16:creationId xmlns:a16="http://schemas.microsoft.com/office/drawing/2014/main" id="{DE0BBC25-9CD4-4509-A96E-568289D152BD}"/>
                </a:ext>
              </a:extLst>
            </p:cNvPr>
            <p:cNvGrpSpPr/>
            <p:nvPr userDrawn="1"/>
          </p:nvGrpSpPr>
          <p:grpSpPr>
            <a:xfrm rot="21300000">
              <a:off x="11852207" y="47448"/>
              <a:ext cx="113548" cy="134271"/>
              <a:chOff x="5092479" y="1490663"/>
              <a:chExt cx="1025751" cy="1212946"/>
            </a:xfrm>
            <a:effectLst>
              <a:outerShdw blurRad="12700" sx="102000" sy="102000" algn="ctr" rotWithShape="0">
                <a:prstClr val="black">
                  <a:alpha val="40000"/>
                </a:prstClr>
              </a:outerShdw>
            </a:effectLst>
          </p:grpSpPr>
          <p:sp>
            <p:nvSpPr>
              <p:cNvPr id="60" name="Triangle isocèle 59">
                <a:extLst>
                  <a:ext uri="{FF2B5EF4-FFF2-40B4-BE49-F238E27FC236}">
                    <a16:creationId xmlns:a16="http://schemas.microsoft.com/office/drawing/2014/main" id="{1452C223-DC41-45AC-AA62-3D1315D3D7A0}"/>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1" name="Rectangle 60">
                <a:extLst>
                  <a:ext uri="{FF2B5EF4-FFF2-40B4-BE49-F238E27FC236}">
                    <a16:creationId xmlns:a16="http://schemas.microsoft.com/office/drawing/2014/main" id="{3C4C8AEB-E244-4FA1-ABDB-334D3772E325}"/>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6" name="Groupe 35">
              <a:extLst>
                <a:ext uri="{FF2B5EF4-FFF2-40B4-BE49-F238E27FC236}">
                  <a16:creationId xmlns:a16="http://schemas.microsoft.com/office/drawing/2014/main" id="{0A0F80F3-6F29-48A2-9049-7851928173C2}"/>
                </a:ext>
              </a:extLst>
            </p:cNvPr>
            <p:cNvGrpSpPr/>
            <p:nvPr userDrawn="1"/>
          </p:nvGrpSpPr>
          <p:grpSpPr>
            <a:xfrm rot="21180000">
              <a:off x="11965330" y="35850"/>
              <a:ext cx="113548" cy="134271"/>
              <a:chOff x="6076947" y="1490663"/>
              <a:chExt cx="1025751" cy="1212946"/>
            </a:xfrm>
            <a:effectLst>
              <a:outerShdw blurRad="12700" sx="102000" sy="102000" algn="ctr" rotWithShape="0">
                <a:prstClr val="black">
                  <a:alpha val="40000"/>
                </a:prstClr>
              </a:outerShdw>
            </a:effectLst>
          </p:grpSpPr>
          <p:sp>
            <p:nvSpPr>
              <p:cNvPr id="58" name="Triangle isocèle 57">
                <a:extLst>
                  <a:ext uri="{FF2B5EF4-FFF2-40B4-BE49-F238E27FC236}">
                    <a16:creationId xmlns:a16="http://schemas.microsoft.com/office/drawing/2014/main" id="{6CAE3C7F-DA0D-4125-B837-2E944E101529}"/>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9" name="Rectangle 58">
                <a:extLst>
                  <a:ext uri="{FF2B5EF4-FFF2-40B4-BE49-F238E27FC236}">
                    <a16:creationId xmlns:a16="http://schemas.microsoft.com/office/drawing/2014/main" id="{EB72A0CF-6334-4EFC-B934-D11CB7EBB393}"/>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7" name="Groupe 36">
              <a:extLst>
                <a:ext uri="{FF2B5EF4-FFF2-40B4-BE49-F238E27FC236}">
                  <a16:creationId xmlns:a16="http://schemas.microsoft.com/office/drawing/2014/main" id="{5ACDB309-8272-4B2E-AA9B-CE7A85538033}"/>
                </a:ext>
              </a:extLst>
            </p:cNvPr>
            <p:cNvGrpSpPr/>
            <p:nvPr userDrawn="1"/>
          </p:nvGrpSpPr>
          <p:grpSpPr>
            <a:xfrm rot="21060000">
              <a:off x="12078452" y="20034"/>
              <a:ext cx="113548" cy="134271"/>
              <a:chOff x="7141259" y="1490663"/>
              <a:chExt cx="1025751" cy="1212946"/>
            </a:xfrm>
            <a:effectLst>
              <a:outerShdw blurRad="12700" sx="102000" sy="102000" algn="ctr" rotWithShape="0">
                <a:prstClr val="black">
                  <a:alpha val="40000"/>
                </a:prstClr>
              </a:outerShdw>
            </a:effectLst>
          </p:grpSpPr>
          <p:sp>
            <p:nvSpPr>
              <p:cNvPr id="56" name="Triangle isocèle 55">
                <a:extLst>
                  <a:ext uri="{FF2B5EF4-FFF2-40B4-BE49-F238E27FC236}">
                    <a16:creationId xmlns:a16="http://schemas.microsoft.com/office/drawing/2014/main" id="{AA7935A8-BB94-4C5F-914E-63E4C0EDB092}"/>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7" name="Rectangle 56">
                <a:extLst>
                  <a:ext uri="{FF2B5EF4-FFF2-40B4-BE49-F238E27FC236}">
                    <a16:creationId xmlns:a16="http://schemas.microsoft.com/office/drawing/2014/main" id="{26A251B9-610F-4A7B-A243-598AC0CAC70F}"/>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8" name="Groupe 37">
              <a:extLst>
                <a:ext uri="{FF2B5EF4-FFF2-40B4-BE49-F238E27FC236}">
                  <a16:creationId xmlns:a16="http://schemas.microsoft.com/office/drawing/2014/main" id="{BB45A5AD-52FA-4860-8913-7485B723E772}"/>
                </a:ext>
              </a:extLst>
            </p:cNvPr>
            <p:cNvGrpSpPr/>
            <p:nvPr userDrawn="1"/>
          </p:nvGrpSpPr>
          <p:grpSpPr>
            <a:xfrm rot="660000">
              <a:off x="10841090" y="0"/>
              <a:ext cx="113548" cy="134271"/>
              <a:chOff x="5092479" y="1490663"/>
              <a:chExt cx="1025751" cy="1212946"/>
            </a:xfrm>
            <a:effectLst>
              <a:outerShdw blurRad="12700" sx="102000" sy="102000" algn="ctr" rotWithShape="0">
                <a:prstClr val="black">
                  <a:alpha val="40000"/>
                </a:prstClr>
              </a:outerShdw>
            </a:effectLst>
          </p:grpSpPr>
          <p:sp>
            <p:nvSpPr>
              <p:cNvPr id="54" name="Triangle isocèle 53">
                <a:extLst>
                  <a:ext uri="{FF2B5EF4-FFF2-40B4-BE49-F238E27FC236}">
                    <a16:creationId xmlns:a16="http://schemas.microsoft.com/office/drawing/2014/main" id="{0CDC2C5F-81ED-49D3-B083-492DBE38651A}"/>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5" name="Rectangle 54">
                <a:extLst>
                  <a:ext uri="{FF2B5EF4-FFF2-40B4-BE49-F238E27FC236}">
                    <a16:creationId xmlns:a16="http://schemas.microsoft.com/office/drawing/2014/main" id="{8FD871A4-4437-4D7B-B022-098A628B521B}"/>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9" name="Groupe 38">
              <a:extLst>
                <a:ext uri="{FF2B5EF4-FFF2-40B4-BE49-F238E27FC236}">
                  <a16:creationId xmlns:a16="http://schemas.microsoft.com/office/drawing/2014/main" id="{873A1F91-1DA3-44C1-929F-97FD397DB94F}"/>
                </a:ext>
              </a:extLst>
            </p:cNvPr>
            <p:cNvGrpSpPr/>
            <p:nvPr userDrawn="1"/>
          </p:nvGrpSpPr>
          <p:grpSpPr>
            <a:xfrm rot="540000">
              <a:off x="10954212" y="20034"/>
              <a:ext cx="113548" cy="134271"/>
              <a:chOff x="6076947" y="1490663"/>
              <a:chExt cx="1025751" cy="1212946"/>
            </a:xfrm>
            <a:effectLst>
              <a:outerShdw blurRad="12700" sx="102000" sy="102000" algn="ctr" rotWithShape="0">
                <a:prstClr val="black">
                  <a:alpha val="40000"/>
                </a:prstClr>
              </a:outerShdw>
            </a:effectLst>
          </p:grpSpPr>
          <p:sp>
            <p:nvSpPr>
              <p:cNvPr id="52" name="Triangle isocèle 51">
                <a:extLst>
                  <a:ext uri="{FF2B5EF4-FFF2-40B4-BE49-F238E27FC236}">
                    <a16:creationId xmlns:a16="http://schemas.microsoft.com/office/drawing/2014/main" id="{118BA9AA-5E52-4661-9B5E-5DF9FAAC3DBD}"/>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3" name="Rectangle 52">
                <a:extLst>
                  <a:ext uri="{FF2B5EF4-FFF2-40B4-BE49-F238E27FC236}">
                    <a16:creationId xmlns:a16="http://schemas.microsoft.com/office/drawing/2014/main" id="{FA75EFA0-EA71-4277-B165-4421A743D5BA}"/>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40" name="Groupe 39">
              <a:extLst>
                <a:ext uri="{FF2B5EF4-FFF2-40B4-BE49-F238E27FC236}">
                  <a16:creationId xmlns:a16="http://schemas.microsoft.com/office/drawing/2014/main" id="{F43DCEB6-82C8-4DAE-B5AB-AD809FF4B6CE}"/>
                </a:ext>
              </a:extLst>
            </p:cNvPr>
            <p:cNvGrpSpPr/>
            <p:nvPr userDrawn="1"/>
          </p:nvGrpSpPr>
          <p:grpSpPr>
            <a:xfrm rot="420000">
              <a:off x="11067335" y="35850"/>
              <a:ext cx="113548" cy="134271"/>
              <a:chOff x="7141259" y="1490663"/>
              <a:chExt cx="1025751" cy="1212946"/>
            </a:xfrm>
            <a:effectLst>
              <a:outerShdw blurRad="12700" sx="102000" sy="102000" algn="ctr" rotWithShape="0">
                <a:prstClr val="black">
                  <a:alpha val="40000"/>
                </a:prstClr>
              </a:outerShdw>
            </a:effectLst>
          </p:grpSpPr>
          <p:sp>
            <p:nvSpPr>
              <p:cNvPr id="50" name="Triangle isocèle 49">
                <a:extLst>
                  <a:ext uri="{FF2B5EF4-FFF2-40B4-BE49-F238E27FC236}">
                    <a16:creationId xmlns:a16="http://schemas.microsoft.com/office/drawing/2014/main" id="{3C1DAFF6-AD10-4CBE-8F5B-DA59B9139413}"/>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1" name="Rectangle 50">
                <a:extLst>
                  <a:ext uri="{FF2B5EF4-FFF2-40B4-BE49-F238E27FC236}">
                    <a16:creationId xmlns:a16="http://schemas.microsoft.com/office/drawing/2014/main" id="{C7E0ED7C-644C-4BFC-8D6E-81D15ED4083A}"/>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41" name="Groupe 40">
              <a:extLst>
                <a:ext uri="{FF2B5EF4-FFF2-40B4-BE49-F238E27FC236}">
                  <a16:creationId xmlns:a16="http://schemas.microsoft.com/office/drawing/2014/main" id="{7D2B0738-85E4-47AB-8E39-4D89D7FFD5B3}"/>
                </a:ext>
              </a:extLst>
            </p:cNvPr>
            <p:cNvGrpSpPr/>
            <p:nvPr userDrawn="1"/>
          </p:nvGrpSpPr>
          <p:grpSpPr>
            <a:xfrm rot="300000">
              <a:off x="11180457" y="47448"/>
              <a:ext cx="113548" cy="134271"/>
              <a:chOff x="5092479" y="1490663"/>
              <a:chExt cx="1025751" cy="1212946"/>
            </a:xfrm>
            <a:effectLst>
              <a:outerShdw blurRad="12700" sx="102000" sy="102000" algn="ctr" rotWithShape="0">
                <a:prstClr val="black">
                  <a:alpha val="40000"/>
                </a:prstClr>
              </a:outerShdw>
            </a:effectLst>
          </p:grpSpPr>
          <p:sp>
            <p:nvSpPr>
              <p:cNvPr id="48" name="Triangle isocèle 47">
                <a:extLst>
                  <a:ext uri="{FF2B5EF4-FFF2-40B4-BE49-F238E27FC236}">
                    <a16:creationId xmlns:a16="http://schemas.microsoft.com/office/drawing/2014/main" id="{71860395-2058-46FD-97DD-1789541660B8}"/>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9" name="Rectangle 48">
                <a:extLst>
                  <a:ext uri="{FF2B5EF4-FFF2-40B4-BE49-F238E27FC236}">
                    <a16:creationId xmlns:a16="http://schemas.microsoft.com/office/drawing/2014/main" id="{3A38441D-51E8-4C90-82D6-7B47AEEA25D5}"/>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42" name="Groupe 41">
              <a:extLst>
                <a:ext uri="{FF2B5EF4-FFF2-40B4-BE49-F238E27FC236}">
                  <a16:creationId xmlns:a16="http://schemas.microsoft.com/office/drawing/2014/main" id="{DF3C01FE-D35B-43C4-B442-31DC28F4FBFE}"/>
                </a:ext>
              </a:extLst>
            </p:cNvPr>
            <p:cNvGrpSpPr/>
            <p:nvPr userDrawn="1"/>
          </p:nvGrpSpPr>
          <p:grpSpPr>
            <a:xfrm rot="180000">
              <a:off x="11293580" y="55883"/>
              <a:ext cx="113548" cy="134271"/>
              <a:chOff x="6076947" y="1490663"/>
              <a:chExt cx="1025751" cy="1212946"/>
            </a:xfrm>
            <a:effectLst>
              <a:outerShdw blurRad="12700" sx="102000" sy="102000" algn="ctr" rotWithShape="0">
                <a:prstClr val="black">
                  <a:alpha val="40000"/>
                </a:prstClr>
              </a:outerShdw>
            </a:effectLst>
          </p:grpSpPr>
          <p:sp>
            <p:nvSpPr>
              <p:cNvPr id="46" name="Triangle isocèle 45">
                <a:extLst>
                  <a:ext uri="{FF2B5EF4-FFF2-40B4-BE49-F238E27FC236}">
                    <a16:creationId xmlns:a16="http://schemas.microsoft.com/office/drawing/2014/main" id="{6B9E8119-52B5-4D9F-BDA1-57BC75440BAE}"/>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7" name="Rectangle 46">
                <a:extLst>
                  <a:ext uri="{FF2B5EF4-FFF2-40B4-BE49-F238E27FC236}">
                    <a16:creationId xmlns:a16="http://schemas.microsoft.com/office/drawing/2014/main" id="{29068993-ED10-4A17-B04D-F5D16C60DFD5}"/>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43" name="Groupe 42">
              <a:extLst>
                <a:ext uri="{FF2B5EF4-FFF2-40B4-BE49-F238E27FC236}">
                  <a16:creationId xmlns:a16="http://schemas.microsoft.com/office/drawing/2014/main" id="{053E8CA4-CF32-4E2D-BED7-9230F09B62A1}"/>
                </a:ext>
              </a:extLst>
            </p:cNvPr>
            <p:cNvGrpSpPr/>
            <p:nvPr userDrawn="1"/>
          </p:nvGrpSpPr>
          <p:grpSpPr>
            <a:xfrm rot="60000">
              <a:off x="11406702" y="60101"/>
              <a:ext cx="113548" cy="134271"/>
              <a:chOff x="7141259" y="1490663"/>
              <a:chExt cx="1025751" cy="1212946"/>
            </a:xfrm>
            <a:effectLst>
              <a:outerShdw blurRad="12700" sx="102000" sy="102000" algn="ctr" rotWithShape="0">
                <a:prstClr val="black">
                  <a:alpha val="40000"/>
                </a:prstClr>
              </a:outerShdw>
            </a:effectLst>
          </p:grpSpPr>
          <p:sp>
            <p:nvSpPr>
              <p:cNvPr id="44" name="Triangle isocèle 43">
                <a:extLst>
                  <a:ext uri="{FF2B5EF4-FFF2-40B4-BE49-F238E27FC236}">
                    <a16:creationId xmlns:a16="http://schemas.microsoft.com/office/drawing/2014/main" id="{1E5C0586-373B-40CB-B58E-D2C4C3CB717F}"/>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5" name="Rectangle 44">
                <a:extLst>
                  <a:ext uri="{FF2B5EF4-FFF2-40B4-BE49-F238E27FC236}">
                    <a16:creationId xmlns:a16="http://schemas.microsoft.com/office/drawing/2014/main" id="{9F4987B8-9531-460F-BB3E-63F726601E95}"/>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spTree>
    <p:extLst>
      <p:ext uri="{BB962C8B-B14F-4D97-AF65-F5344CB8AC3E}">
        <p14:creationId xmlns:p14="http://schemas.microsoft.com/office/powerpoint/2010/main" val="34463159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sposition photos 5 x 2">
    <p:spTree>
      <p:nvGrpSpPr>
        <p:cNvPr id="1" name=""/>
        <p:cNvGrpSpPr/>
        <p:nvPr/>
      </p:nvGrpSpPr>
      <p:grpSpPr>
        <a:xfrm>
          <a:off x="0" y="0"/>
          <a:ext cx="0" cy="0"/>
          <a:chOff x="0" y="0"/>
          <a:chExt cx="0" cy="0"/>
        </a:xfrm>
      </p:grpSpPr>
      <p:pic>
        <p:nvPicPr>
          <p:cNvPr id="77" name="Image 76" descr="Vol gardien avec les yeux rouges">
            <a:extLst>
              <a:ext uri="{FF2B5EF4-FFF2-40B4-BE49-F238E27FC236}">
                <a16:creationId xmlns:a16="http://schemas.microsoft.com/office/drawing/2014/main" id="{BB6BDCE5-26C9-4C8A-A7F1-C8CB5D41E6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545067" y="411783"/>
            <a:ext cx="1881565" cy="1391368"/>
          </a:xfrm>
          <a:prstGeom prst="rect">
            <a:avLst/>
          </a:prstGeom>
        </p:spPr>
      </p:pic>
      <p:pic>
        <p:nvPicPr>
          <p:cNvPr id="76" name="Image 75" descr="Chat effrayant">
            <a:extLst>
              <a:ext uri="{FF2B5EF4-FFF2-40B4-BE49-F238E27FC236}">
                <a16:creationId xmlns:a16="http://schemas.microsoft.com/office/drawing/2014/main" id="{9EC8C1A2-55B0-4E44-B58F-4028FF83A5F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508"/>
          <a:stretch/>
        </p:blipFill>
        <p:spPr>
          <a:xfrm>
            <a:off x="1247869" y="4781910"/>
            <a:ext cx="1876020" cy="2086259"/>
          </a:xfrm>
          <a:prstGeom prst="rect">
            <a:avLst/>
          </a:prstGeom>
        </p:spPr>
      </p:pic>
      <p:grpSp>
        <p:nvGrpSpPr>
          <p:cNvPr id="132" name="Groupe 131" descr="« Banting »">
            <a:extLst>
              <a:ext uri="{FF2B5EF4-FFF2-40B4-BE49-F238E27FC236}">
                <a16:creationId xmlns:a16="http://schemas.microsoft.com/office/drawing/2014/main" id="{90606BB9-D148-4D8B-A3E8-29D350B2CE90}"/>
              </a:ext>
            </a:extLst>
          </p:cNvPr>
          <p:cNvGrpSpPr/>
          <p:nvPr userDrawn="1"/>
        </p:nvGrpSpPr>
        <p:grpSpPr>
          <a:xfrm rot="-60000">
            <a:off x="3096631" y="5761240"/>
            <a:ext cx="6733805" cy="971203"/>
            <a:chOff x="7411964" y="186225"/>
            <a:chExt cx="4716055" cy="682236"/>
          </a:xfrm>
        </p:grpSpPr>
        <p:grpSp>
          <p:nvGrpSpPr>
            <p:cNvPr id="133" name="Groupe 132">
              <a:extLst>
                <a:ext uri="{FF2B5EF4-FFF2-40B4-BE49-F238E27FC236}">
                  <a16:creationId xmlns:a16="http://schemas.microsoft.com/office/drawing/2014/main" id="{D8D50F31-728B-4554-80E1-98E8CF9F5D18}"/>
                </a:ext>
              </a:extLst>
            </p:cNvPr>
            <p:cNvGrpSpPr/>
            <p:nvPr userDrawn="1"/>
          </p:nvGrpSpPr>
          <p:grpSpPr>
            <a:xfrm>
              <a:off x="9757057" y="399718"/>
              <a:ext cx="396398" cy="468743"/>
              <a:chOff x="5092479" y="1490663"/>
              <a:chExt cx="1025751" cy="1212946"/>
            </a:xfrm>
            <a:effectLst>
              <a:outerShdw blurRad="12700" sx="102000" sy="102000" algn="ctr" rotWithShape="0">
                <a:prstClr val="black">
                  <a:alpha val="40000"/>
                </a:prstClr>
              </a:outerShdw>
            </a:effectLst>
          </p:grpSpPr>
          <p:sp>
            <p:nvSpPr>
              <p:cNvPr id="167" name="Triangle isocèle 166">
                <a:extLst>
                  <a:ext uri="{FF2B5EF4-FFF2-40B4-BE49-F238E27FC236}">
                    <a16:creationId xmlns:a16="http://schemas.microsoft.com/office/drawing/2014/main" id="{8F9D3829-BFFE-4CC7-AED2-C2A4B2BF96E8}"/>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68" name="Rectangle 167">
                <a:extLst>
                  <a:ext uri="{FF2B5EF4-FFF2-40B4-BE49-F238E27FC236}">
                    <a16:creationId xmlns:a16="http://schemas.microsoft.com/office/drawing/2014/main" id="{53E2C671-B809-42AF-A1C1-E64A8F7C32EE}"/>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34" name="Groupe 133">
              <a:extLst>
                <a:ext uri="{FF2B5EF4-FFF2-40B4-BE49-F238E27FC236}">
                  <a16:creationId xmlns:a16="http://schemas.microsoft.com/office/drawing/2014/main" id="{86BE0F35-4A6C-4FF1-A2F5-5C4BA19EE937}"/>
                </a:ext>
              </a:extLst>
            </p:cNvPr>
            <p:cNvGrpSpPr/>
            <p:nvPr userDrawn="1"/>
          </p:nvGrpSpPr>
          <p:grpSpPr>
            <a:xfrm rot="21540000">
              <a:off x="10151969" y="396039"/>
              <a:ext cx="396398" cy="468743"/>
              <a:chOff x="6076947" y="1490663"/>
              <a:chExt cx="1025751" cy="1212946"/>
            </a:xfrm>
            <a:effectLst>
              <a:outerShdw blurRad="12700" sx="102000" sy="102000" algn="ctr" rotWithShape="0">
                <a:prstClr val="black">
                  <a:alpha val="40000"/>
                </a:prstClr>
              </a:outerShdw>
            </a:effectLst>
          </p:grpSpPr>
          <p:sp>
            <p:nvSpPr>
              <p:cNvPr id="165" name="Triangle isocèle 164">
                <a:extLst>
                  <a:ext uri="{FF2B5EF4-FFF2-40B4-BE49-F238E27FC236}">
                    <a16:creationId xmlns:a16="http://schemas.microsoft.com/office/drawing/2014/main" id="{2DD88915-2F2D-477D-94DF-A7282C500ECE}"/>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66" name="Rectangle 165">
                <a:extLst>
                  <a:ext uri="{FF2B5EF4-FFF2-40B4-BE49-F238E27FC236}">
                    <a16:creationId xmlns:a16="http://schemas.microsoft.com/office/drawing/2014/main" id="{7C363A68-AA72-4274-AEBE-F2C0FAF821C3}"/>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35" name="Groupe 134">
              <a:extLst>
                <a:ext uri="{FF2B5EF4-FFF2-40B4-BE49-F238E27FC236}">
                  <a16:creationId xmlns:a16="http://schemas.microsoft.com/office/drawing/2014/main" id="{E1B991CB-8508-4970-97C1-66BB9CDD4243}"/>
                </a:ext>
              </a:extLst>
            </p:cNvPr>
            <p:cNvGrpSpPr/>
            <p:nvPr userDrawn="1"/>
          </p:nvGrpSpPr>
          <p:grpSpPr>
            <a:xfrm rot="21420000">
              <a:off x="10546883" y="381313"/>
              <a:ext cx="396398" cy="468743"/>
              <a:chOff x="7141259" y="1490663"/>
              <a:chExt cx="1025751" cy="1212946"/>
            </a:xfrm>
            <a:effectLst>
              <a:outerShdw blurRad="12700" sx="102000" sy="102000" algn="ctr" rotWithShape="0">
                <a:prstClr val="black">
                  <a:alpha val="40000"/>
                </a:prstClr>
              </a:outerShdw>
            </a:effectLst>
          </p:grpSpPr>
          <p:sp>
            <p:nvSpPr>
              <p:cNvPr id="163" name="Triangle isocèle 162">
                <a:extLst>
                  <a:ext uri="{FF2B5EF4-FFF2-40B4-BE49-F238E27FC236}">
                    <a16:creationId xmlns:a16="http://schemas.microsoft.com/office/drawing/2014/main" id="{90D50E06-5C93-4FCA-876C-802CC44C67C9}"/>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64" name="Rectangle 163">
                <a:extLst>
                  <a:ext uri="{FF2B5EF4-FFF2-40B4-BE49-F238E27FC236}">
                    <a16:creationId xmlns:a16="http://schemas.microsoft.com/office/drawing/2014/main" id="{47589BE8-5308-49C7-9C9D-C06AEEB7FC4C}"/>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36" name="Groupe 135">
              <a:extLst>
                <a:ext uri="{FF2B5EF4-FFF2-40B4-BE49-F238E27FC236}">
                  <a16:creationId xmlns:a16="http://schemas.microsoft.com/office/drawing/2014/main" id="{AAE3E114-1D1A-4EBC-95ED-20EEFBEE24DA}"/>
                </a:ext>
              </a:extLst>
            </p:cNvPr>
            <p:cNvGrpSpPr/>
            <p:nvPr userDrawn="1"/>
          </p:nvGrpSpPr>
          <p:grpSpPr>
            <a:xfrm rot="21300000">
              <a:off x="10941795" y="351867"/>
              <a:ext cx="396398" cy="468743"/>
              <a:chOff x="5092479" y="1490663"/>
              <a:chExt cx="1025751" cy="1212946"/>
            </a:xfrm>
            <a:effectLst>
              <a:outerShdw blurRad="12700" sx="102000" sy="102000" algn="ctr" rotWithShape="0">
                <a:prstClr val="black">
                  <a:alpha val="40000"/>
                </a:prstClr>
              </a:outerShdw>
            </a:effectLst>
          </p:grpSpPr>
          <p:sp>
            <p:nvSpPr>
              <p:cNvPr id="161" name="Triangle isocèle 160">
                <a:extLst>
                  <a:ext uri="{FF2B5EF4-FFF2-40B4-BE49-F238E27FC236}">
                    <a16:creationId xmlns:a16="http://schemas.microsoft.com/office/drawing/2014/main" id="{8D67D009-739F-4D7A-B612-99B718671BA6}"/>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62" name="Rectangle 161">
                <a:extLst>
                  <a:ext uri="{FF2B5EF4-FFF2-40B4-BE49-F238E27FC236}">
                    <a16:creationId xmlns:a16="http://schemas.microsoft.com/office/drawing/2014/main" id="{FD0C24CC-8967-46B2-ACAD-51D0A3399037}"/>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37" name="Groupe 136">
              <a:extLst>
                <a:ext uri="{FF2B5EF4-FFF2-40B4-BE49-F238E27FC236}">
                  <a16:creationId xmlns:a16="http://schemas.microsoft.com/office/drawing/2014/main" id="{3D93752A-6EC6-4019-9A52-71E215CB7E91}"/>
                </a:ext>
              </a:extLst>
            </p:cNvPr>
            <p:cNvGrpSpPr/>
            <p:nvPr userDrawn="1"/>
          </p:nvGrpSpPr>
          <p:grpSpPr>
            <a:xfrm rot="21180000">
              <a:off x="11336709" y="311378"/>
              <a:ext cx="396398" cy="468743"/>
              <a:chOff x="6076947" y="1490663"/>
              <a:chExt cx="1025751" cy="1212946"/>
            </a:xfrm>
            <a:effectLst>
              <a:outerShdw blurRad="12700" sx="102000" sy="102000" algn="ctr" rotWithShape="0">
                <a:prstClr val="black">
                  <a:alpha val="40000"/>
                </a:prstClr>
              </a:outerShdw>
            </a:effectLst>
          </p:grpSpPr>
          <p:sp>
            <p:nvSpPr>
              <p:cNvPr id="159" name="Triangle isocèle 158">
                <a:extLst>
                  <a:ext uri="{FF2B5EF4-FFF2-40B4-BE49-F238E27FC236}">
                    <a16:creationId xmlns:a16="http://schemas.microsoft.com/office/drawing/2014/main" id="{46F4CBF2-842D-4819-8D0F-958DDBA943C8}"/>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60" name="Rectangle 159">
                <a:extLst>
                  <a:ext uri="{FF2B5EF4-FFF2-40B4-BE49-F238E27FC236}">
                    <a16:creationId xmlns:a16="http://schemas.microsoft.com/office/drawing/2014/main" id="{69212696-86A7-4E06-ABEF-31C18DF04BD8}"/>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38" name="Groupe 137">
              <a:extLst>
                <a:ext uri="{FF2B5EF4-FFF2-40B4-BE49-F238E27FC236}">
                  <a16:creationId xmlns:a16="http://schemas.microsoft.com/office/drawing/2014/main" id="{2B97F41D-D11C-4D38-BAEB-8DCF0E900E3C}"/>
                </a:ext>
              </a:extLst>
            </p:cNvPr>
            <p:cNvGrpSpPr/>
            <p:nvPr userDrawn="1"/>
          </p:nvGrpSpPr>
          <p:grpSpPr>
            <a:xfrm rot="21060000">
              <a:off x="11731621" y="256164"/>
              <a:ext cx="396398" cy="468743"/>
              <a:chOff x="7141259" y="1490663"/>
              <a:chExt cx="1025751" cy="1212946"/>
            </a:xfrm>
            <a:effectLst>
              <a:outerShdw blurRad="12700" sx="102000" sy="102000" algn="ctr" rotWithShape="0">
                <a:prstClr val="black">
                  <a:alpha val="40000"/>
                </a:prstClr>
              </a:outerShdw>
            </a:effectLst>
          </p:grpSpPr>
          <p:sp>
            <p:nvSpPr>
              <p:cNvPr id="157" name="Triangle isocèle 156">
                <a:extLst>
                  <a:ext uri="{FF2B5EF4-FFF2-40B4-BE49-F238E27FC236}">
                    <a16:creationId xmlns:a16="http://schemas.microsoft.com/office/drawing/2014/main" id="{0E8CC7D6-9B82-4CF1-9107-1A2C87F99207}"/>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8" name="Rectangle 157">
                <a:extLst>
                  <a:ext uri="{FF2B5EF4-FFF2-40B4-BE49-F238E27FC236}">
                    <a16:creationId xmlns:a16="http://schemas.microsoft.com/office/drawing/2014/main" id="{B9DB429F-E67C-43F2-8089-3E072E22EABA}"/>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39" name="Groupe 138">
              <a:extLst>
                <a:ext uri="{FF2B5EF4-FFF2-40B4-BE49-F238E27FC236}">
                  <a16:creationId xmlns:a16="http://schemas.microsoft.com/office/drawing/2014/main" id="{3209BA05-48E6-4EF9-A629-5A74299E3274}"/>
                </a:ext>
              </a:extLst>
            </p:cNvPr>
            <p:cNvGrpSpPr/>
            <p:nvPr userDrawn="1"/>
          </p:nvGrpSpPr>
          <p:grpSpPr>
            <a:xfrm rot="660000">
              <a:off x="7411964" y="186225"/>
              <a:ext cx="396398" cy="468743"/>
              <a:chOff x="5092479" y="1490663"/>
              <a:chExt cx="1025751" cy="1212946"/>
            </a:xfrm>
            <a:effectLst>
              <a:outerShdw blurRad="12700" sx="102000" sy="102000" algn="ctr" rotWithShape="0">
                <a:prstClr val="black">
                  <a:alpha val="40000"/>
                </a:prstClr>
              </a:outerShdw>
            </a:effectLst>
          </p:grpSpPr>
          <p:sp>
            <p:nvSpPr>
              <p:cNvPr id="155" name="Triangle isocèle 154">
                <a:extLst>
                  <a:ext uri="{FF2B5EF4-FFF2-40B4-BE49-F238E27FC236}">
                    <a16:creationId xmlns:a16="http://schemas.microsoft.com/office/drawing/2014/main" id="{2D2A4FA7-0941-4F8B-A333-FDF504E79C9B}"/>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6" name="Rectangle 155">
                <a:extLst>
                  <a:ext uri="{FF2B5EF4-FFF2-40B4-BE49-F238E27FC236}">
                    <a16:creationId xmlns:a16="http://schemas.microsoft.com/office/drawing/2014/main" id="{5B5BC72E-FDBD-4764-AE20-231855230EC1}"/>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40" name="Groupe 139">
              <a:extLst>
                <a:ext uri="{FF2B5EF4-FFF2-40B4-BE49-F238E27FC236}">
                  <a16:creationId xmlns:a16="http://schemas.microsoft.com/office/drawing/2014/main" id="{ABF5674A-2912-46B3-81E4-A22E9562281F}"/>
                </a:ext>
              </a:extLst>
            </p:cNvPr>
            <p:cNvGrpSpPr/>
            <p:nvPr userDrawn="1"/>
          </p:nvGrpSpPr>
          <p:grpSpPr>
            <a:xfrm rot="540000">
              <a:off x="7806875" y="256164"/>
              <a:ext cx="396398" cy="468743"/>
              <a:chOff x="6076947" y="1490663"/>
              <a:chExt cx="1025751" cy="1212946"/>
            </a:xfrm>
            <a:effectLst>
              <a:outerShdw blurRad="12700" sx="102000" sy="102000" algn="ctr" rotWithShape="0">
                <a:prstClr val="black">
                  <a:alpha val="40000"/>
                </a:prstClr>
              </a:outerShdw>
            </a:effectLst>
          </p:grpSpPr>
          <p:sp>
            <p:nvSpPr>
              <p:cNvPr id="153" name="Triangle isocèle 152">
                <a:extLst>
                  <a:ext uri="{FF2B5EF4-FFF2-40B4-BE49-F238E27FC236}">
                    <a16:creationId xmlns:a16="http://schemas.microsoft.com/office/drawing/2014/main" id="{31736689-A9C9-45D1-AE0C-3A4365302423}"/>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4" name="Rectangle 153">
                <a:extLst>
                  <a:ext uri="{FF2B5EF4-FFF2-40B4-BE49-F238E27FC236}">
                    <a16:creationId xmlns:a16="http://schemas.microsoft.com/office/drawing/2014/main" id="{6FAD6E39-1215-4C5F-B8DD-00447D64E30F}"/>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41" name="Groupe 140">
              <a:extLst>
                <a:ext uri="{FF2B5EF4-FFF2-40B4-BE49-F238E27FC236}">
                  <a16:creationId xmlns:a16="http://schemas.microsoft.com/office/drawing/2014/main" id="{01EB58BD-35AE-45F7-A602-149CA0C5D18C}"/>
                </a:ext>
              </a:extLst>
            </p:cNvPr>
            <p:cNvGrpSpPr/>
            <p:nvPr userDrawn="1"/>
          </p:nvGrpSpPr>
          <p:grpSpPr>
            <a:xfrm rot="420000">
              <a:off x="8201790" y="311378"/>
              <a:ext cx="396398" cy="468743"/>
              <a:chOff x="7141259" y="1490663"/>
              <a:chExt cx="1025751" cy="1212946"/>
            </a:xfrm>
            <a:effectLst>
              <a:outerShdw blurRad="12700" sx="102000" sy="102000" algn="ctr" rotWithShape="0">
                <a:prstClr val="black">
                  <a:alpha val="40000"/>
                </a:prstClr>
              </a:outerShdw>
            </a:effectLst>
          </p:grpSpPr>
          <p:sp>
            <p:nvSpPr>
              <p:cNvPr id="151" name="Triangle isocèle 150">
                <a:extLst>
                  <a:ext uri="{FF2B5EF4-FFF2-40B4-BE49-F238E27FC236}">
                    <a16:creationId xmlns:a16="http://schemas.microsoft.com/office/drawing/2014/main" id="{423C6457-07E8-468D-B675-E3B8DAFE1056}"/>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2" name="Rectangle 151">
                <a:extLst>
                  <a:ext uri="{FF2B5EF4-FFF2-40B4-BE49-F238E27FC236}">
                    <a16:creationId xmlns:a16="http://schemas.microsoft.com/office/drawing/2014/main" id="{8032DA90-44BE-4A2F-BCC1-34690A065CFA}"/>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42" name="Groupe 141">
              <a:extLst>
                <a:ext uri="{FF2B5EF4-FFF2-40B4-BE49-F238E27FC236}">
                  <a16:creationId xmlns:a16="http://schemas.microsoft.com/office/drawing/2014/main" id="{5B0CED3E-B8CC-4606-824A-BDF83620C861}"/>
                </a:ext>
              </a:extLst>
            </p:cNvPr>
            <p:cNvGrpSpPr/>
            <p:nvPr userDrawn="1"/>
          </p:nvGrpSpPr>
          <p:grpSpPr>
            <a:xfrm rot="300000">
              <a:off x="8596701" y="351867"/>
              <a:ext cx="396398" cy="468743"/>
              <a:chOff x="5092479" y="1490663"/>
              <a:chExt cx="1025751" cy="1212946"/>
            </a:xfrm>
            <a:effectLst>
              <a:outerShdw blurRad="12700" sx="102000" sy="102000" algn="ctr" rotWithShape="0">
                <a:prstClr val="black">
                  <a:alpha val="40000"/>
                </a:prstClr>
              </a:outerShdw>
            </a:effectLst>
          </p:grpSpPr>
          <p:sp>
            <p:nvSpPr>
              <p:cNvPr id="149" name="Triangle isocèle 148">
                <a:extLst>
                  <a:ext uri="{FF2B5EF4-FFF2-40B4-BE49-F238E27FC236}">
                    <a16:creationId xmlns:a16="http://schemas.microsoft.com/office/drawing/2014/main" id="{FCC6FDCF-341C-465C-8BBB-5C24628569B5}"/>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0" name="Rectangle 149">
                <a:extLst>
                  <a:ext uri="{FF2B5EF4-FFF2-40B4-BE49-F238E27FC236}">
                    <a16:creationId xmlns:a16="http://schemas.microsoft.com/office/drawing/2014/main" id="{36DE9993-38C3-49F3-8C88-B36FC43F4E4E}"/>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43" name="Groupe 142">
              <a:extLst>
                <a:ext uri="{FF2B5EF4-FFF2-40B4-BE49-F238E27FC236}">
                  <a16:creationId xmlns:a16="http://schemas.microsoft.com/office/drawing/2014/main" id="{7BA3A3B2-FA1A-44F9-84C6-69513457446D}"/>
                </a:ext>
              </a:extLst>
            </p:cNvPr>
            <p:cNvGrpSpPr/>
            <p:nvPr userDrawn="1"/>
          </p:nvGrpSpPr>
          <p:grpSpPr>
            <a:xfrm rot="180000">
              <a:off x="8991616" y="381313"/>
              <a:ext cx="396398" cy="468743"/>
              <a:chOff x="6076947" y="1490663"/>
              <a:chExt cx="1025751" cy="1212946"/>
            </a:xfrm>
            <a:effectLst>
              <a:outerShdw blurRad="12700" sx="102000" sy="102000" algn="ctr" rotWithShape="0">
                <a:prstClr val="black">
                  <a:alpha val="40000"/>
                </a:prstClr>
              </a:outerShdw>
            </a:effectLst>
          </p:grpSpPr>
          <p:sp>
            <p:nvSpPr>
              <p:cNvPr id="147" name="Triangle isocèle 146">
                <a:extLst>
                  <a:ext uri="{FF2B5EF4-FFF2-40B4-BE49-F238E27FC236}">
                    <a16:creationId xmlns:a16="http://schemas.microsoft.com/office/drawing/2014/main" id="{E2968BE4-B609-4767-BB1A-87565A766807}"/>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8" name="Rectangle 147">
                <a:extLst>
                  <a:ext uri="{FF2B5EF4-FFF2-40B4-BE49-F238E27FC236}">
                    <a16:creationId xmlns:a16="http://schemas.microsoft.com/office/drawing/2014/main" id="{C8F565D8-9393-491A-8E43-750BB0BB6495}"/>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44" name="Groupe 143">
              <a:extLst>
                <a:ext uri="{FF2B5EF4-FFF2-40B4-BE49-F238E27FC236}">
                  <a16:creationId xmlns:a16="http://schemas.microsoft.com/office/drawing/2014/main" id="{EF2C2B2C-08F5-462D-B630-E1EB66BD3182}"/>
                </a:ext>
              </a:extLst>
            </p:cNvPr>
            <p:cNvGrpSpPr/>
            <p:nvPr userDrawn="1"/>
          </p:nvGrpSpPr>
          <p:grpSpPr>
            <a:xfrm rot="60000">
              <a:off x="9386527" y="396039"/>
              <a:ext cx="396398" cy="468743"/>
              <a:chOff x="7141259" y="1490663"/>
              <a:chExt cx="1025751" cy="1212946"/>
            </a:xfrm>
            <a:effectLst>
              <a:outerShdw blurRad="12700" sx="102000" sy="102000" algn="ctr" rotWithShape="0">
                <a:prstClr val="black">
                  <a:alpha val="40000"/>
                </a:prstClr>
              </a:outerShdw>
            </a:effectLst>
          </p:grpSpPr>
          <p:sp>
            <p:nvSpPr>
              <p:cNvPr id="145" name="Triangle isocèle 144">
                <a:extLst>
                  <a:ext uri="{FF2B5EF4-FFF2-40B4-BE49-F238E27FC236}">
                    <a16:creationId xmlns:a16="http://schemas.microsoft.com/office/drawing/2014/main" id="{0920064E-4F88-4DE5-BDF0-F09B8BB3C91A}"/>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6" name="Rectangle 145">
                <a:extLst>
                  <a:ext uri="{FF2B5EF4-FFF2-40B4-BE49-F238E27FC236}">
                    <a16:creationId xmlns:a16="http://schemas.microsoft.com/office/drawing/2014/main" id="{4921DB61-F055-47C9-B834-93B22155DE9F}"/>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sp>
        <p:nvSpPr>
          <p:cNvPr id="65" name="Espace réservé pour une image 64" descr="Espace réservé à l’image">
            <a:extLst>
              <a:ext uri="{FF2B5EF4-FFF2-40B4-BE49-F238E27FC236}">
                <a16:creationId xmlns:a16="http://schemas.microsoft.com/office/drawing/2014/main" id="{34DEBE9D-7EC7-4111-8D0B-7F9A640C6339}"/>
              </a:ext>
            </a:extLst>
          </p:cNvPr>
          <p:cNvSpPr>
            <a:spLocks noGrp="1"/>
          </p:cNvSpPr>
          <p:nvPr>
            <p:ph type="pic" sz="quarter" idx="12" hasCustomPrompt="1"/>
          </p:nvPr>
        </p:nvSpPr>
        <p:spPr>
          <a:xfrm>
            <a:off x="360000" y="1406000"/>
            <a:ext cx="2160000" cy="2160000"/>
          </a:xfrm>
          <a:custGeom>
            <a:avLst/>
            <a:gdLst>
              <a:gd name="connsiteX0" fmla="*/ 0 w 2160000"/>
              <a:gd name="connsiteY0" fmla="*/ 0 h 2160000"/>
              <a:gd name="connsiteX1" fmla="*/ 2074275 w 2160000"/>
              <a:gd name="connsiteY1" fmla="*/ 47625 h 2160000"/>
              <a:gd name="connsiteX2" fmla="*/ 2160000 w 2160000"/>
              <a:gd name="connsiteY2" fmla="*/ 2160000 h 2160000"/>
              <a:gd name="connsiteX3" fmla="*/ 0 w 2160000"/>
              <a:gd name="connsiteY3" fmla="*/ 2160000 h 2160000"/>
            </a:gdLst>
            <a:ahLst/>
            <a:cxnLst>
              <a:cxn ang="0">
                <a:pos x="connsiteX0" y="connsiteY0"/>
              </a:cxn>
              <a:cxn ang="0">
                <a:pos x="connsiteX1" y="connsiteY1"/>
              </a:cxn>
              <a:cxn ang="0">
                <a:pos x="connsiteX2" y="connsiteY2"/>
              </a:cxn>
              <a:cxn ang="0">
                <a:pos x="connsiteX3" y="connsiteY3"/>
              </a:cxn>
            </a:cxnLst>
            <a:rect l="l" t="t" r="r" b="b"/>
            <a:pathLst>
              <a:path w="2160000" h="2160000">
                <a:moveTo>
                  <a:pt x="0" y="0"/>
                </a:moveTo>
                <a:lnTo>
                  <a:pt x="2074275" y="47625"/>
                </a:lnTo>
                <a:lnTo>
                  <a:pt x="2160000" y="2160000"/>
                </a:lnTo>
                <a:lnTo>
                  <a:pt x="0" y="21600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wrap="square" lIns="288000" rIns="288000" rtlCol="0" anchor="ctr">
            <a:noAutofit/>
          </a:bodyPr>
          <a:lstStyle>
            <a:lvl1pPr marL="0" indent="0" algn="ctr">
              <a:buFont typeface="Arial" panose="020B0604020202020204" pitchFamily="34" charset="0"/>
              <a:buNone/>
              <a:defRPr sz="1200" i="1">
                <a:latin typeface="+mn-lt"/>
                <a:cs typeface="Times New Roman" panose="02020603050405020304" pitchFamily="18" charset="0"/>
              </a:defRPr>
            </a:lvl1pPr>
          </a:lstStyle>
          <a:p>
            <a:pPr rtl="0"/>
            <a:r>
              <a:rPr lang="fr-FR" noProof="0"/>
              <a:t>Insérez ou glissez-déplacez votre photo</a:t>
            </a:r>
          </a:p>
        </p:txBody>
      </p:sp>
      <p:sp>
        <p:nvSpPr>
          <p:cNvPr id="66" name="Espace réservé pour une image 65" descr="Espace réservé à l’image">
            <a:extLst>
              <a:ext uri="{FF2B5EF4-FFF2-40B4-BE49-F238E27FC236}">
                <a16:creationId xmlns:a16="http://schemas.microsoft.com/office/drawing/2014/main" id="{5CAACD3C-12BB-4377-AC94-E6B94D9427AB}"/>
              </a:ext>
            </a:extLst>
          </p:cNvPr>
          <p:cNvSpPr>
            <a:spLocks noGrp="1"/>
          </p:cNvSpPr>
          <p:nvPr>
            <p:ph type="pic" sz="quarter" idx="13" hasCustomPrompt="1"/>
          </p:nvPr>
        </p:nvSpPr>
        <p:spPr>
          <a:xfrm>
            <a:off x="2688300" y="1406000"/>
            <a:ext cx="2160000" cy="2160000"/>
          </a:xfrm>
          <a:custGeom>
            <a:avLst/>
            <a:gdLst>
              <a:gd name="connsiteX0" fmla="*/ 0 w 2160000"/>
              <a:gd name="connsiteY0" fmla="*/ 0 h 2160000"/>
              <a:gd name="connsiteX1" fmla="*/ 2160000 w 2160000"/>
              <a:gd name="connsiteY1" fmla="*/ 0 h 2160000"/>
              <a:gd name="connsiteX2" fmla="*/ 2160000 w 2160000"/>
              <a:gd name="connsiteY2" fmla="*/ 2160000 h 2160000"/>
              <a:gd name="connsiteX3" fmla="*/ 200025 w 2160000"/>
              <a:gd name="connsiteY3" fmla="*/ 2083800 h 2160000"/>
            </a:gdLst>
            <a:ahLst/>
            <a:cxnLst>
              <a:cxn ang="0">
                <a:pos x="connsiteX0" y="connsiteY0"/>
              </a:cxn>
              <a:cxn ang="0">
                <a:pos x="connsiteX1" y="connsiteY1"/>
              </a:cxn>
              <a:cxn ang="0">
                <a:pos x="connsiteX2" y="connsiteY2"/>
              </a:cxn>
              <a:cxn ang="0">
                <a:pos x="connsiteX3" y="connsiteY3"/>
              </a:cxn>
            </a:cxnLst>
            <a:rect l="l" t="t" r="r" b="b"/>
            <a:pathLst>
              <a:path w="2160000" h="2160000">
                <a:moveTo>
                  <a:pt x="0" y="0"/>
                </a:moveTo>
                <a:lnTo>
                  <a:pt x="2160000" y="0"/>
                </a:lnTo>
                <a:lnTo>
                  <a:pt x="2160000" y="2160000"/>
                </a:lnTo>
                <a:lnTo>
                  <a:pt x="200025" y="20838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wrap="square" lIns="288000" rIns="288000" rtlCol="0" anchor="ctr">
            <a:noAutofit/>
          </a:bodyPr>
          <a:lstStyle>
            <a:lvl1pPr marL="0" indent="0" algn="ctr">
              <a:buFont typeface="Arial" panose="020B0604020202020204" pitchFamily="34" charset="0"/>
              <a:buNone/>
              <a:defRPr sz="1200" i="1">
                <a:latin typeface="+mn-lt"/>
                <a:cs typeface="Times New Roman" panose="02020603050405020304" pitchFamily="18" charset="0"/>
              </a:defRPr>
            </a:lvl1pPr>
          </a:lstStyle>
          <a:p>
            <a:pPr rtl="0"/>
            <a:r>
              <a:rPr lang="fr-FR" noProof="0"/>
              <a:t>Insérez ou glissez-déplacez votre photo</a:t>
            </a:r>
          </a:p>
        </p:txBody>
      </p:sp>
      <p:sp>
        <p:nvSpPr>
          <p:cNvPr id="67" name="Espace réservé pour une image 66" descr="Espace réservé à l’image">
            <a:extLst>
              <a:ext uri="{FF2B5EF4-FFF2-40B4-BE49-F238E27FC236}">
                <a16:creationId xmlns:a16="http://schemas.microsoft.com/office/drawing/2014/main" id="{3754358D-99E6-4BDE-9228-488E392CACA6}"/>
              </a:ext>
            </a:extLst>
          </p:cNvPr>
          <p:cNvSpPr>
            <a:spLocks noGrp="1"/>
          </p:cNvSpPr>
          <p:nvPr>
            <p:ph type="pic" sz="quarter" idx="14" hasCustomPrompt="1"/>
          </p:nvPr>
        </p:nvSpPr>
        <p:spPr>
          <a:xfrm>
            <a:off x="5016000" y="1406000"/>
            <a:ext cx="2160000" cy="2160000"/>
          </a:xfrm>
          <a:custGeom>
            <a:avLst/>
            <a:gdLst>
              <a:gd name="connsiteX0" fmla="*/ 0 w 2160000"/>
              <a:gd name="connsiteY0" fmla="*/ 0 h 2160000"/>
              <a:gd name="connsiteX1" fmla="*/ 2160000 w 2160000"/>
              <a:gd name="connsiteY1" fmla="*/ 0 h 2160000"/>
              <a:gd name="connsiteX2" fmla="*/ 2160000 w 2160000"/>
              <a:gd name="connsiteY2" fmla="*/ 2160000 h 2160000"/>
              <a:gd name="connsiteX3" fmla="*/ 19050 w 2160000"/>
              <a:gd name="connsiteY3" fmla="*/ 2112375 h 2160000"/>
            </a:gdLst>
            <a:ahLst/>
            <a:cxnLst>
              <a:cxn ang="0">
                <a:pos x="connsiteX0" y="connsiteY0"/>
              </a:cxn>
              <a:cxn ang="0">
                <a:pos x="connsiteX1" y="connsiteY1"/>
              </a:cxn>
              <a:cxn ang="0">
                <a:pos x="connsiteX2" y="connsiteY2"/>
              </a:cxn>
              <a:cxn ang="0">
                <a:pos x="connsiteX3" y="connsiteY3"/>
              </a:cxn>
            </a:cxnLst>
            <a:rect l="l" t="t" r="r" b="b"/>
            <a:pathLst>
              <a:path w="2160000" h="2160000">
                <a:moveTo>
                  <a:pt x="0" y="0"/>
                </a:moveTo>
                <a:lnTo>
                  <a:pt x="2160000" y="0"/>
                </a:lnTo>
                <a:lnTo>
                  <a:pt x="2160000" y="2160000"/>
                </a:lnTo>
                <a:lnTo>
                  <a:pt x="19050" y="2112375"/>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wrap="square" lIns="288000" rIns="288000" rtlCol="0" anchor="ctr">
            <a:noAutofit/>
          </a:bodyPr>
          <a:lstStyle>
            <a:lvl1pPr marL="0" indent="0" algn="ctr">
              <a:buFont typeface="Arial" panose="020B0604020202020204" pitchFamily="34" charset="0"/>
              <a:buNone/>
              <a:defRPr sz="1200" i="1">
                <a:latin typeface="+mn-lt"/>
                <a:cs typeface="Times New Roman" panose="02020603050405020304" pitchFamily="18" charset="0"/>
              </a:defRPr>
            </a:lvl1pPr>
          </a:lstStyle>
          <a:p>
            <a:pPr rtl="0"/>
            <a:r>
              <a:rPr lang="fr-FR" noProof="0"/>
              <a:t>Insérez ou glissez-déplacez votre photo</a:t>
            </a:r>
          </a:p>
        </p:txBody>
      </p:sp>
      <p:sp>
        <p:nvSpPr>
          <p:cNvPr id="68" name="Espace réservé pour une image 67" descr="Espace réservé à l’image">
            <a:extLst>
              <a:ext uri="{FF2B5EF4-FFF2-40B4-BE49-F238E27FC236}">
                <a16:creationId xmlns:a16="http://schemas.microsoft.com/office/drawing/2014/main" id="{0ED61B93-374B-4EEF-88B6-3B627C146FE5}"/>
              </a:ext>
            </a:extLst>
          </p:cNvPr>
          <p:cNvSpPr>
            <a:spLocks noGrp="1"/>
          </p:cNvSpPr>
          <p:nvPr>
            <p:ph type="pic" sz="quarter" idx="15" hasCustomPrompt="1"/>
          </p:nvPr>
        </p:nvSpPr>
        <p:spPr>
          <a:xfrm>
            <a:off x="7344900" y="1406000"/>
            <a:ext cx="2160000" cy="2160000"/>
          </a:xfrm>
          <a:custGeom>
            <a:avLst/>
            <a:gdLst>
              <a:gd name="connsiteX0" fmla="*/ 2160000 w 2160000"/>
              <a:gd name="connsiteY0" fmla="*/ 0 h 2160000"/>
              <a:gd name="connsiteX1" fmla="*/ 1988550 w 2160000"/>
              <a:gd name="connsiteY1" fmla="*/ 1988550 h 2160000"/>
              <a:gd name="connsiteX2" fmla="*/ 0 w 2160000"/>
              <a:gd name="connsiteY2" fmla="*/ 2160000 h 2160000"/>
              <a:gd name="connsiteX3" fmla="*/ 19050 w 2160000"/>
              <a:gd name="connsiteY3" fmla="*/ 85725 h 2160000"/>
            </a:gdLst>
            <a:ahLst/>
            <a:cxnLst>
              <a:cxn ang="0">
                <a:pos x="connsiteX0" y="connsiteY0"/>
              </a:cxn>
              <a:cxn ang="0">
                <a:pos x="connsiteX1" y="connsiteY1"/>
              </a:cxn>
              <a:cxn ang="0">
                <a:pos x="connsiteX2" y="connsiteY2"/>
              </a:cxn>
              <a:cxn ang="0">
                <a:pos x="connsiteX3" y="connsiteY3"/>
              </a:cxn>
            </a:cxnLst>
            <a:rect l="l" t="t" r="r" b="b"/>
            <a:pathLst>
              <a:path w="2160000" h="2160000">
                <a:moveTo>
                  <a:pt x="2160000" y="0"/>
                </a:moveTo>
                <a:lnTo>
                  <a:pt x="1988550" y="1988550"/>
                </a:lnTo>
                <a:lnTo>
                  <a:pt x="0" y="2160000"/>
                </a:lnTo>
                <a:lnTo>
                  <a:pt x="19050" y="85725"/>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wrap="square" lIns="288000" rIns="288000" rtlCol="0" anchor="ctr">
            <a:noAutofit/>
          </a:bodyPr>
          <a:lstStyle>
            <a:lvl1pPr marL="0" indent="0" algn="ctr">
              <a:buFont typeface="Arial" panose="020B0604020202020204" pitchFamily="34" charset="0"/>
              <a:buNone/>
              <a:defRPr sz="1200" i="1">
                <a:latin typeface="+mn-lt"/>
                <a:cs typeface="Times New Roman" panose="02020603050405020304" pitchFamily="18" charset="0"/>
              </a:defRPr>
            </a:lvl1pPr>
          </a:lstStyle>
          <a:p>
            <a:pPr rtl="0"/>
            <a:r>
              <a:rPr lang="fr-FR" noProof="0"/>
              <a:t>Insérez ou glissez-déplacez votre photo</a:t>
            </a:r>
          </a:p>
        </p:txBody>
      </p:sp>
      <p:sp>
        <p:nvSpPr>
          <p:cNvPr id="69" name="Espace réservé pour une image 68" descr="Espace réservé à l’image">
            <a:extLst>
              <a:ext uri="{FF2B5EF4-FFF2-40B4-BE49-F238E27FC236}">
                <a16:creationId xmlns:a16="http://schemas.microsoft.com/office/drawing/2014/main" id="{812FE11F-42EE-430C-8EA2-6A256BC97A22}"/>
              </a:ext>
            </a:extLst>
          </p:cNvPr>
          <p:cNvSpPr>
            <a:spLocks noGrp="1"/>
          </p:cNvSpPr>
          <p:nvPr>
            <p:ph type="pic" sz="quarter" idx="16" hasCustomPrompt="1"/>
          </p:nvPr>
        </p:nvSpPr>
        <p:spPr>
          <a:xfrm>
            <a:off x="9673200" y="1406000"/>
            <a:ext cx="2160000" cy="2160000"/>
          </a:xfrm>
          <a:custGeom>
            <a:avLst/>
            <a:gdLst>
              <a:gd name="connsiteX0" fmla="*/ 0 w 2160000"/>
              <a:gd name="connsiteY0" fmla="*/ 0 h 2160000"/>
              <a:gd name="connsiteX1" fmla="*/ 2160000 w 2160000"/>
              <a:gd name="connsiteY1" fmla="*/ 0 h 2160000"/>
              <a:gd name="connsiteX2" fmla="*/ 2160000 w 2160000"/>
              <a:gd name="connsiteY2" fmla="*/ 2160000 h 2160000"/>
              <a:gd name="connsiteX3" fmla="*/ 19050 w 2160000"/>
              <a:gd name="connsiteY3" fmla="*/ 2112375 h 2160000"/>
            </a:gdLst>
            <a:ahLst/>
            <a:cxnLst>
              <a:cxn ang="0">
                <a:pos x="connsiteX0" y="connsiteY0"/>
              </a:cxn>
              <a:cxn ang="0">
                <a:pos x="connsiteX1" y="connsiteY1"/>
              </a:cxn>
              <a:cxn ang="0">
                <a:pos x="connsiteX2" y="connsiteY2"/>
              </a:cxn>
              <a:cxn ang="0">
                <a:pos x="connsiteX3" y="connsiteY3"/>
              </a:cxn>
            </a:cxnLst>
            <a:rect l="l" t="t" r="r" b="b"/>
            <a:pathLst>
              <a:path w="2160000" h="2160000">
                <a:moveTo>
                  <a:pt x="0" y="0"/>
                </a:moveTo>
                <a:lnTo>
                  <a:pt x="2160000" y="0"/>
                </a:lnTo>
                <a:lnTo>
                  <a:pt x="2160000" y="2160000"/>
                </a:lnTo>
                <a:lnTo>
                  <a:pt x="19050" y="2112375"/>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wrap="square" lIns="288000" rIns="288000" rtlCol="0" anchor="ctr">
            <a:noAutofit/>
          </a:bodyPr>
          <a:lstStyle>
            <a:lvl1pPr marL="0" indent="0" algn="ctr">
              <a:buFont typeface="Arial" panose="020B0604020202020204" pitchFamily="34" charset="0"/>
              <a:buNone/>
              <a:defRPr sz="1200" i="1">
                <a:latin typeface="+mn-lt"/>
                <a:cs typeface="Times New Roman" panose="02020603050405020304" pitchFamily="18" charset="0"/>
              </a:defRPr>
            </a:lvl1pPr>
          </a:lstStyle>
          <a:p>
            <a:pPr rtl="0"/>
            <a:r>
              <a:rPr lang="fr-FR" noProof="0"/>
              <a:t>Insérez ou glissez-déplacez votre photo</a:t>
            </a:r>
          </a:p>
        </p:txBody>
      </p:sp>
      <p:sp>
        <p:nvSpPr>
          <p:cNvPr id="70" name="Espace réservé pour une image 69" descr="Espace réservé à l’image">
            <a:extLst>
              <a:ext uri="{FF2B5EF4-FFF2-40B4-BE49-F238E27FC236}">
                <a16:creationId xmlns:a16="http://schemas.microsoft.com/office/drawing/2014/main" id="{5A502F66-6FCB-47F4-B708-32289E4399CD}"/>
              </a:ext>
            </a:extLst>
          </p:cNvPr>
          <p:cNvSpPr>
            <a:spLocks noGrp="1"/>
          </p:cNvSpPr>
          <p:nvPr>
            <p:ph type="pic" sz="quarter" idx="17" hasCustomPrompt="1"/>
          </p:nvPr>
        </p:nvSpPr>
        <p:spPr>
          <a:xfrm>
            <a:off x="360000" y="3733100"/>
            <a:ext cx="2160000" cy="2160000"/>
          </a:xfrm>
          <a:custGeom>
            <a:avLst/>
            <a:gdLst>
              <a:gd name="connsiteX0" fmla="*/ 223668 w 2160000"/>
              <a:gd name="connsiteY0" fmla="*/ 0 h 2160000"/>
              <a:gd name="connsiteX1" fmla="*/ 2160000 w 2160000"/>
              <a:gd name="connsiteY1" fmla="*/ 0 h 2160000"/>
              <a:gd name="connsiteX2" fmla="*/ 1883775 w 2160000"/>
              <a:gd name="connsiteY2" fmla="*/ 1626600 h 2160000"/>
              <a:gd name="connsiteX3" fmla="*/ 0 w 2160000"/>
              <a:gd name="connsiteY3" fmla="*/ 2160000 h 2160000"/>
            </a:gdLst>
            <a:ahLst/>
            <a:cxnLst>
              <a:cxn ang="0">
                <a:pos x="connsiteX0" y="connsiteY0"/>
              </a:cxn>
              <a:cxn ang="0">
                <a:pos x="connsiteX1" y="connsiteY1"/>
              </a:cxn>
              <a:cxn ang="0">
                <a:pos x="connsiteX2" y="connsiteY2"/>
              </a:cxn>
              <a:cxn ang="0">
                <a:pos x="connsiteX3" y="connsiteY3"/>
              </a:cxn>
            </a:cxnLst>
            <a:rect l="l" t="t" r="r" b="b"/>
            <a:pathLst>
              <a:path w="2160000" h="2160000">
                <a:moveTo>
                  <a:pt x="223668" y="0"/>
                </a:moveTo>
                <a:lnTo>
                  <a:pt x="2160000" y="0"/>
                </a:lnTo>
                <a:lnTo>
                  <a:pt x="1883775" y="1626600"/>
                </a:lnTo>
                <a:lnTo>
                  <a:pt x="0" y="21600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wrap="square" lIns="288000" rIns="288000" rtlCol="0" anchor="ctr">
            <a:noAutofit/>
          </a:bodyPr>
          <a:lstStyle>
            <a:lvl1pPr marL="0" indent="0" algn="ctr">
              <a:buFont typeface="Arial" panose="020B0604020202020204" pitchFamily="34" charset="0"/>
              <a:buNone/>
              <a:defRPr sz="1200" i="1">
                <a:latin typeface="+mn-lt"/>
                <a:cs typeface="Times New Roman" panose="02020603050405020304" pitchFamily="18" charset="0"/>
              </a:defRPr>
            </a:lvl1pPr>
          </a:lstStyle>
          <a:p>
            <a:pPr rtl="0"/>
            <a:r>
              <a:rPr lang="fr-FR" noProof="0"/>
              <a:t>Insérez ou glissez-déplacez votre photo</a:t>
            </a:r>
          </a:p>
        </p:txBody>
      </p:sp>
      <p:sp>
        <p:nvSpPr>
          <p:cNvPr id="71" name="Espace réservé pour une image 70" descr="Espace réservé à l’image">
            <a:extLst>
              <a:ext uri="{FF2B5EF4-FFF2-40B4-BE49-F238E27FC236}">
                <a16:creationId xmlns:a16="http://schemas.microsoft.com/office/drawing/2014/main" id="{F05DFA61-BA7C-4B84-A398-F73611E4C6FE}"/>
              </a:ext>
            </a:extLst>
          </p:cNvPr>
          <p:cNvSpPr>
            <a:spLocks noGrp="1"/>
          </p:cNvSpPr>
          <p:nvPr>
            <p:ph type="pic" sz="quarter" idx="18" hasCustomPrompt="1"/>
          </p:nvPr>
        </p:nvSpPr>
        <p:spPr>
          <a:xfrm>
            <a:off x="2688300" y="3733100"/>
            <a:ext cx="2160000" cy="2160000"/>
          </a:xfrm>
          <a:custGeom>
            <a:avLst/>
            <a:gdLst>
              <a:gd name="connsiteX0" fmla="*/ 0 w 2160000"/>
              <a:gd name="connsiteY0" fmla="*/ 0 h 2160000"/>
              <a:gd name="connsiteX1" fmla="*/ 2160000 w 2160000"/>
              <a:gd name="connsiteY1" fmla="*/ 0 h 2160000"/>
              <a:gd name="connsiteX2" fmla="*/ 2093325 w 2160000"/>
              <a:gd name="connsiteY2" fmla="*/ 2150475 h 2160000"/>
              <a:gd name="connsiteX3" fmla="*/ 76200 w 2160000"/>
              <a:gd name="connsiteY3" fmla="*/ 2160000 h 2160000"/>
            </a:gdLst>
            <a:ahLst/>
            <a:cxnLst>
              <a:cxn ang="0">
                <a:pos x="connsiteX0" y="connsiteY0"/>
              </a:cxn>
              <a:cxn ang="0">
                <a:pos x="connsiteX1" y="connsiteY1"/>
              </a:cxn>
              <a:cxn ang="0">
                <a:pos x="connsiteX2" y="connsiteY2"/>
              </a:cxn>
              <a:cxn ang="0">
                <a:pos x="connsiteX3" y="connsiteY3"/>
              </a:cxn>
            </a:cxnLst>
            <a:rect l="l" t="t" r="r" b="b"/>
            <a:pathLst>
              <a:path w="2160000" h="2160000">
                <a:moveTo>
                  <a:pt x="0" y="0"/>
                </a:moveTo>
                <a:lnTo>
                  <a:pt x="2160000" y="0"/>
                </a:lnTo>
                <a:lnTo>
                  <a:pt x="2093325" y="2150475"/>
                </a:lnTo>
                <a:lnTo>
                  <a:pt x="76200" y="21600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wrap="square" lIns="288000" rIns="288000" rtlCol="0" anchor="ctr">
            <a:noAutofit/>
          </a:bodyPr>
          <a:lstStyle>
            <a:lvl1pPr marL="0" indent="0" algn="ctr">
              <a:buFont typeface="Arial" panose="020B0604020202020204" pitchFamily="34" charset="0"/>
              <a:buNone/>
              <a:defRPr sz="1200" i="1">
                <a:latin typeface="+mn-lt"/>
                <a:cs typeface="Times New Roman" panose="02020603050405020304" pitchFamily="18" charset="0"/>
              </a:defRPr>
            </a:lvl1pPr>
          </a:lstStyle>
          <a:p>
            <a:pPr rtl="0"/>
            <a:r>
              <a:rPr lang="fr-FR" noProof="0"/>
              <a:t>Insérez ou glissez-déplacez votre photo</a:t>
            </a:r>
          </a:p>
        </p:txBody>
      </p:sp>
      <p:sp>
        <p:nvSpPr>
          <p:cNvPr id="72" name="Espace réservé pour une image 71" descr="Espace réservé à l’image">
            <a:extLst>
              <a:ext uri="{FF2B5EF4-FFF2-40B4-BE49-F238E27FC236}">
                <a16:creationId xmlns:a16="http://schemas.microsoft.com/office/drawing/2014/main" id="{BE39B933-5F90-4FF4-9288-F52B122EA919}"/>
              </a:ext>
            </a:extLst>
          </p:cNvPr>
          <p:cNvSpPr>
            <a:spLocks noGrp="1"/>
          </p:cNvSpPr>
          <p:nvPr>
            <p:ph type="pic" sz="quarter" idx="19" hasCustomPrompt="1"/>
          </p:nvPr>
        </p:nvSpPr>
        <p:spPr>
          <a:xfrm>
            <a:off x="5016600" y="3733100"/>
            <a:ext cx="2160000" cy="2160000"/>
          </a:xfrm>
          <a:custGeom>
            <a:avLst/>
            <a:gdLst>
              <a:gd name="connsiteX0" fmla="*/ 85725 w 2160000"/>
              <a:gd name="connsiteY0" fmla="*/ 0 h 2160000"/>
              <a:gd name="connsiteX1" fmla="*/ 2065168 w 2160000"/>
              <a:gd name="connsiteY1" fmla="*/ 0 h 2160000"/>
              <a:gd name="connsiteX2" fmla="*/ 2160000 w 2160000"/>
              <a:gd name="connsiteY2" fmla="*/ 2160000 h 2160000"/>
              <a:gd name="connsiteX3" fmla="*/ 0 w 2160000"/>
              <a:gd name="connsiteY3" fmla="*/ 2160000 h 2160000"/>
            </a:gdLst>
            <a:ahLst/>
            <a:cxnLst>
              <a:cxn ang="0">
                <a:pos x="connsiteX0" y="connsiteY0"/>
              </a:cxn>
              <a:cxn ang="0">
                <a:pos x="connsiteX1" y="connsiteY1"/>
              </a:cxn>
              <a:cxn ang="0">
                <a:pos x="connsiteX2" y="connsiteY2"/>
              </a:cxn>
              <a:cxn ang="0">
                <a:pos x="connsiteX3" y="connsiteY3"/>
              </a:cxn>
            </a:cxnLst>
            <a:rect l="l" t="t" r="r" b="b"/>
            <a:pathLst>
              <a:path w="2160000" h="2160000">
                <a:moveTo>
                  <a:pt x="85725" y="0"/>
                </a:moveTo>
                <a:lnTo>
                  <a:pt x="2065168" y="0"/>
                </a:lnTo>
                <a:lnTo>
                  <a:pt x="2160000" y="2160000"/>
                </a:lnTo>
                <a:lnTo>
                  <a:pt x="0" y="21600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wrap="square" lIns="288000" rIns="288000" rtlCol="0" anchor="ctr">
            <a:noAutofit/>
          </a:bodyPr>
          <a:lstStyle>
            <a:lvl1pPr marL="0" indent="0" algn="ctr">
              <a:buFont typeface="Arial" panose="020B0604020202020204" pitchFamily="34" charset="0"/>
              <a:buNone/>
              <a:defRPr sz="1200" i="1">
                <a:latin typeface="+mn-lt"/>
                <a:cs typeface="Times New Roman" panose="02020603050405020304" pitchFamily="18" charset="0"/>
              </a:defRPr>
            </a:lvl1pPr>
          </a:lstStyle>
          <a:p>
            <a:pPr rtl="0"/>
            <a:r>
              <a:rPr lang="fr-FR" noProof="0"/>
              <a:t>Insérez ou glissez-déplacez votre photo</a:t>
            </a:r>
          </a:p>
        </p:txBody>
      </p:sp>
      <p:sp>
        <p:nvSpPr>
          <p:cNvPr id="73" name="Espace réservé pour une image 72" descr="Espace réservé à l’image">
            <a:extLst>
              <a:ext uri="{FF2B5EF4-FFF2-40B4-BE49-F238E27FC236}">
                <a16:creationId xmlns:a16="http://schemas.microsoft.com/office/drawing/2014/main" id="{A20FC9F8-D8BD-4E36-9AAA-E0D67AC877B4}"/>
              </a:ext>
            </a:extLst>
          </p:cNvPr>
          <p:cNvSpPr>
            <a:spLocks noGrp="1"/>
          </p:cNvSpPr>
          <p:nvPr>
            <p:ph type="pic" sz="quarter" idx="20" hasCustomPrompt="1"/>
          </p:nvPr>
        </p:nvSpPr>
        <p:spPr>
          <a:xfrm>
            <a:off x="7344900" y="3733100"/>
            <a:ext cx="2140950" cy="2160000"/>
          </a:xfrm>
          <a:custGeom>
            <a:avLst/>
            <a:gdLst>
              <a:gd name="connsiteX0" fmla="*/ 0 w 2140950"/>
              <a:gd name="connsiteY0" fmla="*/ 0 h 2160000"/>
              <a:gd name="connsiteX1" fmla="*/ 2140950 w 2140950"/>
              <a:gd name="connsiteY1" fmla="*/ 104775 h 2160000"/>
              <a:gd name="connsiteX2" fmla="*/ 1931400 w 2140950"/>
              <a:gd name="connsiteY2" fmla="*/ 2036175 h 2160000"/>
              <a:gd name="connsiteX3" fmla="*/ 0 w 2140950"/>
              <a:gd name="connsiteY3" fmla="*/ 2160000 h 2160000"/>
            </a:gdLst>
            <a:ahLst/>
            <a:cxnLst>
              <a:cxn ang="0">
                <a:pos x="connsiteX0" y="connsiteY0"/>
              </a:cxn>
              <a:cxn ang="0">
                <a:pos x="connsiteX1" y="connsiteY1"/>
              </a:cxn>
              <a:cxn ang="0">
                <a:pos x="connsiteX2" y="connsiteY2"/>
              </a:cxn>
              <a:cxn ang="0">
                <a:pos x="connsiteX3" y="connsiteY3"/>
              </a:cxn>
            </a:cxnLst>
            <a:rect l="l" t="t" r="r" b="b"/>
            <a:pathLst>
              <a:path w="2140950" h="2160000">
                <a:moveTo>
                  <a:pt x="0" y="0"/>
                </a:moveTo>
                <a:lnTo>
                  <a:pt x="2140950" y="104775"/>
                </a:lnTo>
                <a:lnTo>
                  <a:pt x="1931400" y="2036175"/>
                </a:lnTo>
                <a:lnTo>
                  <a:pt x="0" y="21600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wrap="square" lIns="288000" rIns="288000" rtlCol="0" anchor="ctr">
            <a:noAutofit/>
          </a:bodyPr>
          <a:lstStyle>
            <a:lvl1pPr marL="0" indent="0" algn="ctr">
              <a:buFont typeface="Arial" panose="020B0604020202020204" pitchFamily="34" charset="0"/>
              <a:buNone/>
              <a:defRPr sz="1200" i="1">
                <a:latin typeface="+mn-lt"/>
                <a:cs typeface="Times New Roman" panose="02020603050405020304" pitchFamily="18" charset="0"/>
              </a:defRPr>
            </a:lvl1pPr>
          </a:lstStyle>
          <a:p>
            <a:pPr rtl="0"/>
            <a:r>
              <a:rPr lang="fr-FR" noProof="0"/>
              <a:t>Insérez ou glissez-déplacez votre photo</a:t>
            </a:r>
          </a:p>
        </p:txBody>
      </p:sp>
      <p:sp>
        <p:nvSpPr>
          <p:cNvPr id="74" name="Espace réservé pour une image 73" descr="Espace réservé à l’image">
            <a:extLst>
              <a:ext uri="{FF2B5EF4-FFF2-40B4-BE49-F238E27FC236}">
                <a16:creationId xmlns:a16="http://schemas.microsoft.com/office/drawing/2014/main" id="{FB403EA4-FA51-42D9-AB7E-8FFB0A777B36}"/>
              </a:ext>
            </a:extLst>
          </p:cNvPr>
          <p:cNvSpPr>
            <a:spLocks noGrp="1"/>
          </p:cNvSpPr>
          <p:nvPr>
            <p:ph type="pic" sz="quarter" idx="21" hasCustomPrompt="1"/>
          </p:nvPr>
        </p:nvSpPr>
        <p:spPr>
          <a:xfrm>
            <a:off x="9673200" y="3733100"/>
            <a:ext cx="2160000" cy="2160000"/>
          </a:xfrm>
          <a:custGeom>
            <a:avLst/>
            <a:gdLst>
              <a:gd name="connsiteX0" fmla="*/ 0 w 2160000"/>
              <a:gd name="connsiteY0" fmla="*/ 0 h 2160000"/>
              <a:gd name="connsiteX1" fmla="*/ 2160000 w 2160000"/>
              <a:gd name="connsiteY1" fmla="*/ 0 h 2160000"/>
              <a:gd name="connsiteX2" fmla="*/ 2093325 w 2160000"/>
              <a:gd name="connsiteY2" fmla="*/ 2150475 h 2160000"/>
              <a:gd name="connsiteX3" fmla="*/ 76200 w 2160000"/>
              <a:gd name="connsiteY3" fmla="*/ 2160000 h 2160000"/>
            </a:gdLst>
            <a:ahLst/>
            <a:cxnLst>
              <a:cxn ang="0">
                <a:pos x="connsiteX0" y="connsiteY0"/>
              </a:cxn>
              <a:cxn ang="0">
                <a:pos x="connsiteX1" y="connsiteY1"/>
              </a:cxn>
              <a:cxn ang="0">
                <a:pos x="connsiteX2" y="connsiteY2"/>
              </a:cxn>
              <a:cxn ang="0">
                <a:pos x="connsiteX3" y="connsiteY3"/>
              </a:cxn>
            </a:cxnLst>
            <a:rect l="l" t="t" r="r" b="b"/>
            <a:pathLst>
              <a:path w="2160000" h="2160000">
                <a:moveTo>
                  <a:pt x="0" y="0"/>
                </a:moveTo>
                <a:lnTo>
                  <a:pt x="2160000" y="0"/>
                </a:lnTo>
                <a:lnTo>
                  <a:pt x="2093325" y="2150475"/>
                </a:lnTo>
                <a:lnTo>
                  <a:pt x="76200" y="21600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wrap="square" lIns="288000" rIns="288000" rtlCol="0" anchor="ctr">
            <a:noAutofit/>
          </a:bodyPr>
          <a:lstStyle>
            <a:lvl1pPr marL="0" indent="0" algn="ctr">
              <a:buFont typeface="Arial" panose="020B0604020202020204" pitchFamily="34" charset="0"/>
              <a:buNone/>
              <a:defRPr sz="1200" i="1">
                <a:latin typeface="+mn-lt"/>
                <a:cs typeface="Times New Roman" panose="02020603050405020304" pitchFamily="18" charset="0"/>
              </a:defRPr>
            </a:lvl1pPr>
          </a:lstStyle>
          <a:p>
            <a:pPr rtl="0"/>
            <a:r>
              <a:rPr lang="fr-FR" noProof="0"/>
              <a:t>Insérez ou glissez-déplacez votre photo</a:t>
            </a:r>
          </a:p>
        </p:txBody>
      </p:sp>
      <p:sp>
        <p:nvSpPr>
          <p:cNvPr id="2" name="Titre 1">
            <a:extLst>
              <a:ext uri="{FF2B5EF4-FFF2-40B4-BE49-F238E27FC236}">
                <a16:creationId xmlns:a16="http://schemas.microsoft.com/office/drawing/2014/main" id="{2315B915-0147-4166-A86C-F7B61A4E1C79}"/>
              </a:ext>
            </a:extLst>
          </p:cNvPr>
          <p:cNvSpPr>
            <a:spLocks noGrp="1"/>
          </p:cNvSpPr>
          <p:nvPr>
            <p:ph type="title"/>
          </p:nvPr>
        </p:nvSpPr>
        <p:spPr/>
        <p:txBody>
          <a:bodyPr rtlCol="0"/>
          <a:lstStyle/>
          <a:p>
            <a:pPr rtl="0"/>
            <a:r>
              <a:rPr lang="fr-FR" noProof="0"/>
              <a:t>Modifiez le style du titre</a:t>
            </a:r>
          </a:p>
        </p:txBody>
      </p:sp>
      <p:sp>
        <p:nvSpPr>
          <p:cNvPr id="4" name="Espace réservé au pied de page 3">
            <a:extLst>
              <a:ext uri="{FF2B5EF4-FFF2-40B4-BE49-F238E27FC236}">
                <a16:creationId xmlns:a16="http://schemas.microsoft.com/office/drawing/2014/main" id="{50B76CCF-F2D1-4F33-A14E-D5430BF82403}"/>
              </a:ext>
            </a:extLst>
          </p:cNvPr>
          <p:cNvSpPr>
            <a:spLocks noGrp="1"/>
          </p:cNvSpPr>
          <p:nvPr>
            <p:ph type="ftr" sz="quarter" idx="22"/>
          </p:nvPr>
        </p:nvSpPr>
        <p:spPr/>
        <p:txBody>
          <a:bodyPr rtlCol="0"/>
          <a:lstStyle/>
          <a:p>
            <a:pPr rtl="0"/>
            <a:endParaRPr lang="fr-FR" noProof="0"/>
          </a:p>
        </p:txBody>
      </p:sp>
      <p:sp>
        <p:nvSpPr>
          <p:cNvPr id="8" name="Espace réservé au numéro de diapositive 7">
            <a:extLst>
              <a:ext uri="{FF2B5EF4-FFF2-40B4-BE49-F238E27FC236}">
                <a16:creationId xmlns:a16="http://schemas.microsoft.com/office/drawing/2014/main" id="{0179EB42-F1DA-407A-849F-3669929523F8}"/>
              </a:ext>
            </a:extLst>
          </p:cNvPr>
          <p:cNvSpPr>
            <a:spLocks noGrp="1"/>
          </p:cNvSpPr>
          <p:nvPr>
            <p:ph type="sldNum" sz="quarter" idx="23"/>
          </p:nvPr>
        </p:nvSpPr>
        <p:spPr/>
        <p:txBody>
          <a:bodyPr rtlCol="0"/>
          <a:lstStyle/>
          <a:p>
            <a:pPr rtl="0"/>
            <a:r>
              <a:rPr lang="fr-FR" noProof="0"/>
              <a:t> Page </a:t>
            </a:r>
            <a:fld id="{26699011-AD31-4C1E-9097-A1CA72DD0DA4}" type="slidenum">
              <a:rPr lang="fr-FR" noProof="0" smtClean="0"/>
              <a:pPr rtl="0"/>
              <a:t>‹N°›</a:t>
            </a:fld>
            <a:endParaRPr lang="fr-FR" noProof="0"/>
          </a:p>
        </p:txBody>
      </p:sp>
    </p:spTree>
    <p:extLst>
      <p:ext uri="{BB962C8B-B14F-4D97-AF65-F5344CB8AC3E}">
        <p14:creationId xmlns:p14="http://schemas.microsoft.com/office/powerpoint/2010/main" val="26602435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sposition photos 5 x 1">
    <p:spTree>
      <p:nvGrpSpPr>
        <p:cNvPr id="1" name=""/>
        <p:cNvGrpSpPr/>
        <p:nvPr/>
      </p:nvGrpSpPr>
      <p:grpSpPr>
        <a:xfrm>
          <a:off x="0" y="0"/>
          <a:ext cx="0" cy="0"/>
          <a:chOff x="0" y="0"/>
          <a:chExt cx="0" cy="0"/>
        </a:xfrm>
      </p:grpSpPr>
      <p:pic>
        <p:nvPicPr>
          <p:cNvPr id="72" name="Image 71" descr="Bat arrivent par avion pour lune">
            <a:extLst>
              <a:ext uri="{FF2B5EF4-FFF2-40B4-BE49-F238E27FC236}">
                <a16:creationId xmlns:a16="http://schemas.microsoft.com/office/drawing/2014/main" id="{BE7DD637-6629-4299-BC0D-76FFE82FB6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85416" y="-344178"/>
            <a:ext cx="4621169" cy="3792041"/>
          </a:xfrm>
          <a:prstGeom prst="rect">
            <a:avLst/>
          </a:prstGeom>
        </p:spPr>
      </p:pic>
      <p:grpSp>
        <p:nvGrpSpPr>
          <p:cNvPr id="11" name="Groupe 10">
            <a:extLst>
              <a:ext uri="{FF2B5EF4-FFF2-40B4-BE49-F238E27FC236}">
                <a16:creationId xmlns:a16="http://schemas.microsoft.com/office/drawing/2014/main" id="{988D5D5E-551D-458B-9A5C-B847C8FA354C}"/>
              </a:ext>
            </a:extLst>
          </p:cNvPr>
          <p:cNvGrpSpPr/>
          <p:nvPr userDrawn="1"/>
        </p:nvGrpSpPr>
        <p:grpSpPr>
          <a:xfrm rot="-60000">
            <a:off x="3033785" y="4438889"/>
            <a:ext cx="6733805" cy="971203"/>
            <a:chOff x="7411964" y="186225"/>
            <a:chExt cx="4716055" cy="682236"/>
          </a:xfrm>
        </p:grpSpPr>
        <p:grpSp>
          <p:nvGrpSpPr>
            <p:cNvPr id="13" name="Groupe 12">
              <a:extLst>
                <a:ext uri="{FF2B5EF4-FFF2-40B4-BE49-F238E27FC236}">
                  <a16:creationId xmlns:a16="http://schemas.microsoft.com/office/drawing/2014/main" id="{A6CD1892-D340-4FD2-9F54-632D9D334183}"/>
                </a:ext>
              </a:extLst>
            </p:cNvPr>
            <p:cNvGrpSpPr/>
            <p:nvPr userDrawn="1"/>
          </p:nvGrpSpPr>
          <p:grpSpPr>
            <a:xfrm>
              <a:off x="9757057" y="399718"/>
              <a:ext cx="396398" cy="468743"/>
              <a:chOff x="5092479" y="1490663"/>
              <a:chExt cx="1025751" cy="1212946"/>
            </a:xfrm>
            <a:effectLst>
              <a:outerShdw blurRad="12700" sx="102000" sy="102000" algn="ctr" rotWithShape="0">
                <a:prstClr val="black">
                  <a:alpha val="40000"/>
                </a:prstClr>
              </a:outerShdw>
            </a:effectLst>
          </p:grpSpPr>
          <p:sp>
            <p:nvSpPr>
              <p:cNvPr id="48" name="Triangle isocèle 47">
                <a:extLst>
                  <a:ext uri="{FF2B5EF4-FFF2-40B4-BE49-F238E27FC236}">
                    <a16:creationId xmlns:a16="http://schemas.microsoft.com/office/drawing/2014/main" id="{623AEC31-D465-4ABA-896D-3CE78E0B786B}"/>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9" name="Rectangle 48">
                <a:extLst>
                  <a:ext uri="{FF2B5EF4-FFF2-40B4-BE49-F238E27FC236}">
                    <a16:creationId xmlns:a16="http://schemas.microsoft.com/office/drawing/2014/main" id="{13D1710F-9F76-4752-B1FF-86C7AA238C0A}"/>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5" name="Groupe 14">
              <a:extLst>
                <a:ext uri="{FF2B5EF4-FFF2-40B4-BE49-F238E27FC236}">
                  <a16:creationId xmlns:a16="http://schemas.microsoft.com/office/drawing/2014/main" id="{713BD93C-A4E9-44C8-985A-773209A0A6D3}"/>
                </a:ext>
              </a:extLst>
            </p:cNvPr>
            <p:cNvGrpSpPr/>
            <p:nvPr userDrawn="1"/>
          </p:nvGrpSpPr>
          <p:grpSpPr>
            <a:xfrm rot="21540000">
              <a:off x="10151969" y="396039"/>
              <a:ext cx="396398" cy="468743"/>
              <a:chOff x="6076947" y="1490663"/>
              <a:chExt cx="1025751" cy="1212946"/>
            </a:xfrm>
            <a:effectLst>
              <a:outerShdw blurRad="12700" sx="102000" sy="102000" algn="ctr" rotWithShape="0">
                <a:prstClr val="black">
                  <a:alpha val="40000"/>
                </a:prstClr>
              </a:outerShdw>
            </a:effectLst>
          </p:grpSpPr>
          <p:sp>
            <p:nvSpPr>
              <p:cNvPr id="46" name="Triangle isocèle 45">
                <a:extLst>
                  <a:ext uri="{FF2B5EF4-FFF2-40B4-BE49-F238E27FC236}">
                    <a16:creationId xmlns:a16="http://schemas.microsoft.com/office/drawing/2014/main" id="{0BAC6F2E-308B-407B-8ED4-424C4BA2969D}"/>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7" name="Rectangle 46">
                <a:extLst>
                  <a:ext uri="{FF2B5EF4-FFF2-40B4-BE49-F238E27FC236}">
                    <a16:creationId xmlns:a16="http://schemas.microsoft.com/office/drawing/2014/main" id="{F538F04D-0674-43B7-8389-A14DED7BDE9D}"/>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6" name="Groupe 15">
              <a:extLst>
                <a:ext uri="{FF2B5EF4-FFF2-40B4-BE49-F238E27FC236}">
                  <a16:creationId xmlns:a16="http://schemas.microsoft.com/office/drawing/2014/main" id="{BB6E9CE3-F1B3-4BE7-92AC-33F982866ADC}"/>
                </a:ext>
              </a:extLst>
            </p:cNvPr>
            <p:cNvGrpSpPr/>
            <p:nvPr userDrawn="1"/>
          </p:nvGrpSpPr>
          <p:grpSpPr>
            <a:xfrm rot="21420000">
              <a:off x="10546883" y="381313"/>
              <a:ext cx="396398" cy="468743"/>
              <a:chOff x="7141259" y="1490663"/>
              <a:chExt cx="1025751" cy="1212946"/>
            </a:xfrm>
            <a:effectLst>
              <a:outerShdw blurRad="12700" sx="102000" sy="102000" algn="ctr" rotWithShape="0">
                <a:prstClr val="black">
                  <a:alpha val="40000"/>
                </a:prstClr>
              </a:outerShdw>
            </a:effectLst>
          </p:grpSpPr>
          <p:sp>
            <p:nvSpPr>
              <p:cNvPr id="44" name="Triangle isocèle 43">
                <a:extLst>
                  <a:ext uri="{FF2B5EF4-FFF2-40B4-BE49-F238E27FC236}">
                    <a16:creationId xmlns:a16="http://schemas.microsoft.com/office/drawing/2014/main" id="{A91AB0BC-900E-44DC-BE11-8485AD22B7B8}"/>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5" name="Rectangle 44">
                <a:extLst>
                  <a:ext uri="{FF2B5EF4-FFF2-40B4-BE49-F238E27FC236}">
                    <a16:creationId xmlns:a16="http://schemas.microsoft.com/office/drawing/2014/main" id="{762B87CC-708B-4F8C-9635-54B2E7BEADE7}"/>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7" name="Groupe 16">
              <a:extLst>
                <a:ext uri="{FF2B5EF4-FFF2-40B4-BE49-F238E27FC236}">
                  <a16:creationId xmlns:a16="http://schemas.microsoft.com/office/drawing/2014/main" id="{F085AFCC-7DAE-43BA-81B0-65BD5809AF64}"/>
                </a:ext>
              </a:extLst>
            </p:cNvPr>
            <p:cNvGrpSpPr/>
            <p:nvPr userDrawn="1"/>
          </p:nvGrpSpPr>
          <p:grpSpPr>
            <a:xfrm rot="21300000">
              <a:off x="10941795" y="351867"/>
              <a:ext cx="396398" cy="468743"/>
              <a:chOff x="5092479" y="1490663"/>
              <a:chExt cx="1025751" cy="1212946"/>
            </a:xfrm>
            <a:effectLst>
              <a:outerShdw blurRad="12700" sx="102000" sy="102000" algn="ctr" rotWithShape="0">
                <a:prstClr val="black">
                  <a:alpha val="40000"/>
                </a:prstClr>
              </a:outerShdw>
            </a:effectLst>
          </p:grpSpPr>
          <p:sp>
            <p:nvSpPr>
              <p:cNvPr id="42" name="Triangle isocèle 41">
                <a:extLst>
                  <a:ext uri="{FF2B5EF4-FFF2-40B4-BE49-F238E27FC236}">
                    <a16:creationId xmlns:a16="http://schemas.microsoft.com/office/drawing/2014/main" id="{11325084-CB05-4315-84AF-3E6BBC035A37}"/>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3" name="Rectangle 42">
                <a:extLst>
                  <a:ext uri="{FF2B5EF4-FFF2-40B4-BE49-F238E27FC236}">
                    <a16:creationId xmlns:a16="http://schemas.microsoft.com/office/drawing/2014/main" id="{ADB6070F-0780-4DB8-83DB-C209DF988927}"/>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8" name="Groupe 17">
              <a:extLst>
                <a:ext uri="{FF2B5EF4-FFF2-40B4-BE49-F238E27FC236}">
                  <a16:creationId xmlns:a16="http://schemas.microsoft.com/office/drawing/2014/main" id="{C3FE2BE7-A920-483D-AA45-90FA205CF93B}"/>
                </a:ext>
              </a:extLst>
            </p:cNvPr>
            <p:cNvGrpSpPr/>
            <p:nvPr userDrawn="1"/>
          </p:nvGrpSpPr>
          <p:grpSpPr>
            <a:xfrm rot="21180000">
              <a:off x="11336709" y="311378"/>
              <a:ext cx="396398" cy="468743"/>
              <a:chOff x="6076947" y="1490663"/>
              <a:chExt cx="1025751" cy="1212946"/>
            </a:xfrm>
            <a:effectLst>
              <a:outerShdw blurRad="12700" sx="102000" sy="102000" algn="ctr" rotWithShape="0">
                <a:prstClr val="black">
                  <a:alpha val="40000"/>
                </a:prstClr>
              </a:outerShdw>
            </a:effectLst>
          </p:grpSpPr>
          <p:sp>
            <p:nvSpPr>
              <p:cNvPr id="40" name="Triangle isocèle 39">
                <a:extLst>
                  <a:ext uri="{FF2B5EF4-FFF2-40B4-BE49-F238E27FC236}">
                    <a16:creationId xmlns:a16="http://schemas.microsoft.com/office/drawing/2014/main" id="{A9F225B8-1F08-4F1B-927D-8E3A4A50D8BA}"/>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1" name="Rectangle 40">
                <a:extLst>
                  <a:ext uri="{FF2B5EF4-FFF2-40B4-BE49-F238E27FC236}">
                    <a16:creationId xmlns:a16="http://schemas.microsoft.com/office/drawing/2014/main" id="{FD928C9E-64FF-4513-AFD0-8541FCB833D9}"/>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9" name="Groupe 18">
              <a:extLst>
                <a:ext uri="{FF2B5EF4-FFF2-40B4-BE49-F238E27FC236}">
                  <a16:creationId xmlns:a16="http://schemas.microsoft.com/office/drawing/2014/main" id="{7AB22DE0-E7BD-43CE-880A-2AD194E908B2}"/>
                </a:ext>
              </a:extLst>
            </p:cNvPr>
            <p:cNvGrpSpPr/>
            <p:nvPr userDrawn="1"/>
          </p:nvGrpSpPr>
          <p:grpSpPr>
            <a:xfrm rot="21060000">
              <a:off x="11731621" y="256164"/>
              <a:ext cx="396398" cy="468743"/>
              <a:chOff x="7141259" y="1490663"/>
              <a:chExt cx="1025751" cy="1212946"/>
            </a:xfrm>
            <a:effectLst>
              <a:outerShdw blurRad="12700" sx="102000" sy="102000" algn="ctr" rotWithShape="0">
                <a:prstClr val="black">
                  <a:alpha val="40000"/>
                </a:prstClr>
              </a:outerShdw>
            </a:effectLst>
          </p:grpSpPr>
          <p:sp>
            <p:nvSpPr>
              <p:cNvPr id="38" name="Triangle isocèle 37">
                <a:extLst>
                  <a:ext uri="{FF2B5EF4-FFF2-40B4-BE49-F238E27FC236}">
                    <a16:creationId xmlns:a16="http://schemas.microsoft.com/office/drawing/2014/main" id="{592369C8-61FB-40CA-B80E-927B55BE6BF9}"/>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9" name="Rectangle 38">
                <a:extLst>
                  <a:ext uri="{FF2B5EF4-FFF2-40B4-BE49-F238E27FC236}">
                    <a16:creationId xmlns:a16="http://schemas.microsoft.com/office/drawing/2014/main" id="{18013ACF-DF00-4406-9C2F-222DD86637EB}"/>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0" name="Groupe 19">
              <a:extLst>
                <a:ext uri="{FF2B5EF4-FFF2-40B4-BE49-F238E27FC236}">
                  <a16:creationId xmlns:a16="http://schemas.microsoft.com/office/drawing/2014/main" id="{7787EF2D-3848-4ECC-8A7D-28D146069974}"/>
                </a:ext>
              </a:extLst>
            </p:cNvPr>
            <p:cNvGrpSpPr/>
            <p:nvPr userDrawn="1"/>
          </p:nvGrpSpPr>
          <p:grpSpPr>
            <a:xfrm rot="660000">
              <a:off x="7411964" y="186225"/>
              <a:ext cx="396398" cy="468743"/>
              <a:chOff x="5092479" y="1490663"/>
              <a:chExt cx="1025751" cy="1212946"/>
            </a:xfrm>
            <a:effectLst>
              <a:outerShdw blurRad="12700" sx="102000" sy="102000" algn="ctr" rotWithShape="0">
                <a:prstClr val="black">
                  <a:alpha val="40000"/>
                </a:prstClr>
              </a:outerShdw>
            </a:effectLst>
          </p:grpSpPr>
          <p:sp>
            <p:nvSpPr>
              <p:cNvPr id="36" name="Triangle isocèle 35">
                <a:extLst>
                  <a:ext uri="{FF2B5EF4-FFF2-40B4-BE49-F238E27FC236}">
                    <a16:creationId xmlns:a16="http://schemas.microsoft.com/office/drawing/2014/main" id="{9E78DF0F-0E80-47BF-8F6C-1B0493465293}"/>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7" name="Rectangle 36">
                <a:extLst>
                  <a:ext uri="{FF2B5EF4-FFF2-40B4-BE49-F238E27FC236}">
                    <a16:creationId xmlns:a16="http://schemas.microsoft.com/office/drawing/2014/main" id="{7CFA6348-882C-4FFC-960E-2CD31F9C34FB}"/>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1" name="Groupe 20">
              <a:extLst>
                <a:ext uri="{FF2B5EF4-FFF2-40B4-BE49-F238E27FC236}">
                  <a16:creationId xmlns:a16="http://schemas.microsoft.com/office/drawing/2014/main" id="{80C34DA6-2F29-4C09-A875-94D2C9478F66}"/>
                </a:ext>
              </a:extLst>
            </p:cNvPr>
            <p:cNvGrpSpPr/>
            <p:nvPr userDrawn="1"/>
          </p:nvGrpSpPr>
          <p:grpSpPr>
            <a:xfrm rot="540000">
              <a:off x="7806875" y="256164"/>
              <a:ext cx="396398" cy="468743"/>
              <a:chOff x="6076947" y="1490663"/>
              <a:chExt cx="1025751" cy="1212946"/>
            </a:xfrm>
            <a:effectLst>
              <a:outerShdw blurRad="12700" sx="102000" sy="102000" algn="ctr" rotWithShape="0">
                <a:prstClr val="black">
                  <a:alpha val="40000"/>
                </a:prstClr>
              </a:outerShdw>
            </a:effectLst>
          </p:grpSpPr>
          <p:sp>
            <p:nvSpPr>
              <p:cNvPr id="34" name="Triangle isocèle 33">
                <a:extLst>
                  <a:ext uri="{FF2B5EF4-FFF2-40B4-BE49-F238E27FC236}">
                    <a16:creationId xmlns:a16="http://schemas.microsoft.com/office/drawing/2014/main" id="{CBB72F30-E004-4803-8A0F-B77E05EC351B}"/>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5" name="Rectangle 34">
                <a:extLst>
                  <a:ext uri="{FF2B5EF4-FFF2-40B4-BE49-F238E27FC236}">
                    <a16:creationId xmlns:a16="http://schemas.microsoft.com/office/drawing/2014/main" id="{9FBD82ED-4662-471B-97DC-11F411DB911B}"/>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2" name="Groupe 21">
              <a:extLst>
                <a:ext uri="{FF2B5EF4-FFF2-40B4-BE49-F238E27FC236}">
                  <a16:creationId xmlns:a16="http://schemas.microsoft.com/office/drawing/2014/main" id="{05089F64-F408-454A-BA4A-C7A10ACBBEE6}"/>
                </a:ext>
              </a:extLst>
            </p:cNvPr>
            <p:cNvGrpSpPr/>
            <p:nvPr userDrawn="1"/>
          </p:nvGrpSpPr>
          <p:grpSpPr>
            <a:xfrm rot="420000">
              <a:off x="8201790" y="311378"/>
              <a:ext cx="396398" cy="468743"/>
              <a:chOff x="7141259" y="1490663"/>
              <a:chExt cx="1025751" cy="1212946"/>
            </a:xfrm>
            <a:effectLst>
              <a:outerShdw blurRad="12700" sx="102000" sy="102000" algn="ctr" rotWithShape="0">
                <a:prstClr val="black">
                  <a:alpha val="40000"/>
                </a:prstClr>
              </a:outerShdw>
            </a:effectLst>
          </p:grpSpPr>
          <p:sp>
            <p:nvSpPr>
              <p:cNvPr id="32" name="Triangle isocèle 31">
                <a:extLst>
                  <a:ext uri="{FF2B5EF4-FFF2-40B4-BE49-F238E27FC236}">
                    <a16:creationId xmlns:a16="http://schemas.microsoft.com/office/drawing/2014/main" id="{FF6ECFFC-DF07-4D20-BFB1-39D8E174A971}"/>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3" name="Rectangle 32">
                <a:extLst>
                  <a:ext uri="{FF2B5EF4-FFF2-40B4-BE49-F238E27FC236}">
                    <a16:creationId xmlns:a16="http://schemas.microsoft.com/office/drawing/2014/main" id="{E35F4AFE-8885-49BE-87B2-8A1ED6C6BD9B}"/>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3" name="Groupe 22">
              <a:extLst>
                <a:ext uri="{FF2B5EF4-FFF2-40B4-BE49-F238E27FC236}">
                  <a16:creationId xmlns:a16="http://schemas.microsoft.com/office/drawing/2014/main" id="{7EC73629-D622-45A9-B301-3B00E9C16A06}"/>
                </a:ext>
              </a:extLst>
            </p:cNvPr>
            <p:cNvGrpSpPr/>
            <p:nvPr userDrawn="1"/>
          </p:nvGrpSpPr>
          <p:grpSpPr>
            <a:xfrm rot="300000">
              <a:off x="8596701" y="351867"/>
              <a:ext cx="396398" cy="468743"/>
              <a:chOff x="5092479" y="1490663"/>
              <a:chExt cx="1025751" cy="1212946"/>
            </a:xfrm>
            <a:effectLst>
              <a:outerShdw blurRad="12700" sx="102000" sy="102000" algn="ctr" rotWithShape="0">
                <a:prstClr val="black">
                  <a:alpha val="40000"/>
                </a:prstClr>
              </a:outerShdw>
            </a:effectLst>
          </p:grpSpPr>
          <p:sp>
            <p:nvSpPr>
              <p:cNvPr id="30" name="Triangle isocèle 29">
                <a:extLst>
                  <a:ext uri="{FF2B5EF4-FFF2-40B4-BE49-F238E27FC236}">
                    <a16:creationId xmlns:a16="http://schemas.microsoft.com/office/drawing/2014/main" id="{7EAC621A-69AE-4051-991B-7BB60FFED963}"/>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1" name="Rectangle 30">
                <a:extLst>
                  <a:ext uri="{FF2B5EF4-FFF2-40B4-BE49-F238E27FC236}">
                    <a16:creationId xmlns:a16="http://schemas.microsoft.com/office/drawing/2014/main" id="{E4A10FE2-6965-4058-8B52-0516B4C7494F}"/>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4" name="Groupe 23">
              <a:extLst>
                <a:ext uri="{FF2B5EF4-FFF2-40B4-BE49-F238E27FC236}">
                  <a16:creationId xmlns:a16="http://schemas.microsoft.com/office/drawing/2014/main" id="{AC49B3E4-2FC2-476B-8F20-C82898A9E4F5}"/>
                </a:ext>
              </a:extLst>
            </p:cNvPr>
            <p:cNvGrpSpPr/>
            <p:nvPr userDrawn="1"/>
          </p:nvGrpSpPr>
          <p:grpSpPr>
            <a:xfrm rot="180000">
              <a:off x="8991616" y="381313"/>
              <a:ext cx="396398" cy="468743"/>
              <a:chOff x="6076947" y="1490663"/>
              <a:chExt cx="1025751" cy="1212946"/>
            </a:xfrm>
            <a:effectLst>
              <a:outerShdw blurRad="12700" sx="102000" sy="102000" algn="ctr" rotWithShape="0">
                <a:prstClr val="black">
                  <a:alpha val="40000"/>
                </a:prstClr>
              </a:outerShdw>
            </a:effectLst>
          </p:grpSpPr>
          <p:sp>
            <p:nvSpPr>
              <p:cNvPr id="28" name="Triangle isocèle 27">
                <a:extLst>
                  <a:ext uri="{FF2B5EF4-FFF2-40B4-BE49-F238E27FC236}">
                    <a16:creationId xmlns:a16="http://schemas.microsoft.com/office/drawing/2014/main" id="{F071EC50-90FE-4093-89B1-BEBF0C36179F}"/>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9" name="Rectangle 28">
                <a:extLst>
                  <a:ext uri="{FF2B5EF4-FFF2-40B4-BE49-F238E27FC236}">
                    <a16:creationId xmlns:a16="http://schemas.microsoft.com/office/drawing/2014/main" id="{42787D49-84A7-444F-93DE-3FD848F09E09}"/>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5" name="Groupe 24">
              <a:extLst>
                <a:ext uri="{FF2B5EF4-FFF2-40B4-BE49-F238E27FC236}">
                  <a16:creationId xmlns:a16="http://schemas.microsoft.com/office/drawing/2014/main" id="{F421AF40-95B2-4A10-B11A-0DFA19923F1D}"/>
                </a:ext>
              </a:extLst>
            </p:cNvPr>
            <p:cNvGrpSpPr/>
            <p:nvPr userDrawn="1"/>
          </p:nvGrpSpPr>
          <p:grpSpPr>
            <a:xfrm rot="60000">
              <a:off x="9386527" y="396039"/>
              <a:ext cx="396398" cy="468743"/>
              <a:chOff x="7141259" y="1490663"/>
              <a:chExt cx="1025751" cy="1212946"/>
            </a:xfrm>
            <a:effectLst>
              <a:outerShdw blurRad="12700" sx="102000" sy="102000" algn="ctr" rotWithShape="0">
                <a:prstClr val="black">
                  <a:alpha val="40000"/>
                </a:prstClr>
              </a:outerShdw>
            </a:effectLst>
          </p:grpSpPr>
          <p:sp>
            <p:nvSpPr>
              <p:cNvPr id="26" name="Triangle isocèle 25">
                <a:extLst>
                  <a:ext uri="{FF2B5EF4-FFF2-40B4-BE49-F238E27FC236}">
                    <a16:creationId xmlns:a16="http://schemas.microsoft.com/office/drawing/2014/main" id="{71036AD8-FB9F-4055-9A08-F44AE20B5E20}"/>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7" name="Rectangle 26">
                <a:extLst>
                  <a:ext uri="{FF2B5EF4-FFF2-40B4-BE49-F238E27FC236}">
                    <a16:creationId xmlns:a16="http://schemas.microsoft.com/office/drawing/2014/main" id="{1C592980-9870-4F7E-85F1-898630283E87}"/>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sp>
        <p:nvSpPr>
          <p:cNvPr id="6" name="Espace réservé au pied de page 5">
            <a:extLst>
              <a:ext uri="{FF2B5EF4-FFF2-40B4-BE49-F238E27FC236}">
                <a16:creationId xmlns:a16="http://schemas.microsoft.com/office/drawing/2014/main" id="{2224EA4C-8B3A-4244-AD4E-3B493AE03F8A}"/>
              </a:ext>
            </a:extLst>
          </p:cNvPr>
          <p:cNvSpPr>
            <a:spLocks noGrp="1"/>
          </p:cNvSpPr>
          <p:nvPr>
            <p:ph type="ftr" sz="quarter" idx="10"/>
          </p:nvPr>
        </p:nvSpPr>
        <p:spPr/>
        <p:txBody>
          <a:bodyPr rtlCol="0"/>
          <a:lstStyle/>
          <a:p>
            <a:pPr rtl="0"/>
            <a:endParaRPr lang="fr-FR" noProof="0"/>
          </a:p>
        </p:txBody>
      </p:sp>
      <p:sp>
        <p:nvSpPr>
          <p:cNvPr id="58" name="Espace réservé pour une image 57" descr="Espace réservé à l’image">
            <a:extLst>
              <a:ext uri="{FF2B5EF4-FFF2-40B4-BE49-F238E27FC236}">
                <a16:creationId xmlns:a16="http://schemas.microsoft.com/office/drawing/2014/main" id="{48A49B41-F25B-4B57-BC08-397E6B43A9DC}"/>
              </a:ext>
            </a:extLst>
          </p:cNvPr>
          <p:cNvSpPr>
            <a:spLocks noGrp="1"/>
          </p:cNvSpPr>
          <p:nvPr>
            <p:ph type="pic" sz="quarter" idx="12" hasCustomPrompt="1"/>
          </p:nvPr>
        </p:nvSpPr>
        <p:spPr>
          <a:xfrm>
            <a:off x="458182" y="2574182"/>
            <a:ext cx="1963636" cy="1963636"/>
          </a:xfrm>
          <a:custGeom>
            <a:avLst/>
            <a:gdLst>
              <a:gd name="connsiteX0" fmla="*/ 0 w 2160000"/>
              <a:gd name="connsiteY0" fmla="*/ 0 h 2160000"/>
              <a:gd name="connsiteX1" fmla="*/ 2074275 w 2160000"/>
              <a:gd name="connsiteY1" fmla="*/ 47625 h 2160000"/>
              <a:gd name="connsiteX2" fmla="*/ 2160000 w 2160000"/>
              <a:gd name="connsiteY2" fmla="*/ 2160000 h 2160000"/>
              <a:gd name="connsiteX3" fmla="*/ 0 w 2160000"/>
              <a:gd name="connsiteY3" fmla="*/ 2160000 h 2160000"/>
            </a:gdLst>
            <a:ahLst/>
            <a:cxnLst>
              <a:cxn ang="0">
                <a:pos x="connsiteX0" y="connsiteY0"/>
              </a:cxn>
              <a:cxn ang="0">
                <a:pos x="connsiteX1" y="connsiteY1"/>
              </a:cxn>
              <a:cxn ang="0">
                <a:pos x="connsiteX2" y="connsiteY2"/>
              </a:cxn>
              <a:cxn ang="0">
                <a:pos x="connsiteX3" y="connsiteY3"/>
              </a:cxn>
            </a:cxnLst>
            <a:rect l="l" t="t" r="r" b="b"/>
            <a:pathLst>
              <a:path w="2160000" h="2160000">
                <a:moveTo>
                  <a:pt x="0" y="0"/>
                </a:moveTo>
                <a:lnTo>
                  <a:pt x="2074275" y="47625"/>
                </a:lnTo>
                <a:lnTo>
                  <a:pt x="2160000" y="2160000"/>
                </a:lnTo>
                <a:lnTo>
                  <a:pt x="0" y="21600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59" name="Espace réservé pour une image 58" descr="Espace réservé à l’image">
            <a:extLst>
              <a:ext uri="{FF2B5EF4-FFF2-40B4-BE49-F238E27FC236}">
                <a16:creationId xmlns:a16="http://schemas.microsoft.com/office/drawing/2014/main" id="{DB17E911-1982-4FCE-B4D8-F075A376BD81}"/>
              </a:ext>
            </a:extLst>
          </p:cNvPr>
          <p:cNvSpPr>
            <a:spLocks noGrp="1"/>
          </p:cNvSpPr>
          <p:nvPr>
            <p:ph type="pic" sz="quarter" idx="13" hasCustomPrompt="1"/>
          </p:nvPr>
        </p:nvSpPr>
        <p:spPr>
          <a:xfrm rot="-120000">
            <a:off x="2580300" y="2368000"/>
            <a:ext cx="2376000" cy="2376000"/>
          </a:xfrm>
          <a:custGeom>
            <a:avLst/>
            <a:gdLst>
              <a:gd name="connsiteX0" fmla="*/ 0 w 2160000"/>
              <a:gd name="connsiteY0" fmla="*/ 0 h 2160000"/>
              <a:gd name="connsiteX1" fmla="*/ 2160000 w 2160000"/>
              <a:gd name="connsiteY1" fmla="*/ 0 h 2160000"/>
              <a:gd name="connsiteX2" fmla="*/ 2160000 w 2160000"/>
              <a:gd name="connsiteY2" fmla="*/ 2160000 h 2160000"/>
              <a:gd name="connsiteX3" fmla="*/ 200025 w 2160000"/>
              <a:gd name="connsiteY3" fmla="*/ 2083800 h 2160000"/>
            </a:gdLst>
            <a:ahLst/>
            <a:cxnLst>
              <a:cxn ang="0">
                <a:pos x="connsiteX0" y="connsiteY0"/>
              </a:cxn>
              <a:cxn ang="0">
                <a:pos x="connsiteX1" y="connsiteY1"/>
              </a:cxn>
              <a:cxn ang="0">
                <a:pos x="connsiteX2" y="connsiteY2"/>
              </a:cxn>
              <a:cxn ang="0">
                <a:pos x="connsiteX3" y="connsiteY3"/>
              </a:cxn>
            </a:cxnLst>
            <a:rect l="l" t="t" r="r" b="b"/>
            <a:pathLst>
              <a:path w="2160000" h="2160000">
                <a:moveTo>
                  <a:pt x="0" y="0"/>
                </a:moveTo>
                <a:lnTo>
                  <a:pt x="2160000" y="0"/>
                </a:lnTo>
                <a:lnTo>
                  <a:pt x="2160000" y="2160000"/>
                </a:lnTo>
                <a:lnTo>
                  <a:pt x="200025" y="20838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60" name="Espace réservé pour une image 59" descr="Espace réservé à l’image">
            <a:extLst>
              <a:ext uri="{FF2B5EF4-FFF2-40B4-BE49-F238E27FC236}">
                <a16:creationId xmlns:a16="http://schemas.microsoft.com/office/drawing/2014/main" id="{A49C8784-0861-4844-84EE-1870C28C0D12}"/>
              </a:ext>
            </a:extLst>
          </p:cNvPr>
          <p:cNvSpPr>
            <a:spLocks noGrp="1"/>
          </p:cNvSpPr>
          <p:nvPr>
            <p:ph type="pic" sz="quarter" idx="14" hasCustomPrompt="1"/>
          </p:nvPr>
        </p:nvSpPr>
        <p:spPr>
          <a:xfrm>
            <a:off x="5114182" y="2574182"/>
            <a:ext cx="1963636" cy="1963636"/>
          </a:xfrm>
          <a:custGeom>
            <a:avLst/>
            <a:gdLst>
              <a:gd name="connsiteX0" fmla="*/ 0 w 2160000"/>
              <a:gd name="connsiteY0" fmla="*/ 0 h 2160000"/>
              <a:gd name="connsiteX1" fmla="*/ 2160000 w 2160000"/>
              <a:gd name="connsiteY1" fmla="*/ 0 h 2160000"/>
              <a:gd name="connsiteX2" fmla="*/ 2160000 w 2160000"/>
              <a:gd name="connsiteY2" fmla="*/ 2160000 h 2160000"/>
              <a:gd name="connsiteX3" fmla="*/ 19050 w 2160000"/>
              <a:gd name="connsiteY3" fmla="*/ 2112375 h 2160000"/>
            </a:gdLst>
            <a:ahLst/>
            <a:cxnLst>
              <a:cxn ang="0">
                <a:pos x="connsiteX0" y="connsiteY0"/>
              </a:cxn>
              <a:cxn ang="0">
                <a:pos x="connsiteX1" y="connsiteY1"/>
              </a:cxn>
              <a:cxn ang="0">
                <a:pos x="connsiteX2" y="connsiteY2"/>
              </a:cxn>
              <a:cxn ang="0">
                <a:pos x="connsiteX3" y="connsiteY3"/>
              </a:cxn>
            </a:cxnLst>
            <a:rect l="l" t="t" r="r" b="b"/>
            <a:pathLst>
              <a:path w="2160000" h="2160000">
                <a:moveTo>
                  <a:pt x="0" y="0"/>
                </a:moveTo>
                <a:lnTo>
                  <a:pt x="2160000" y="0"/>
                </a:lnTo>
                <a:lnTo>
                  <a:pt x="2160000" y="2160000"/>
                </a:lnTo>
                <a:lnTo>
                  <a:pt x="19050" y="2112375"/>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61" name="Espace réservé pour une image 60" descr="Espace réservé à l’image">
            <a:extLst>
              <a:ext uri="{FF2B5EF4-FFF2-40B4-BE49-F238E27FC236}">
                <a16:creationId xmlns:a16="http://schemas.microsoft.com/office/drawing/2014/main" id="{3731B50D-7188-4D05-9E7E-289544E12A2A}"/>
              </a:ext>
            </a:extLst>
          </p:cNvPr>
          <p:cNvSpPr>
            <a:spLocks noGrp="1"/>
          </p:cNvSpPr>
          <p:nvPr>
            <p:ph type="pic" sz="quarter" idx="15" hasCustomPrompt="1"/>
          </p:nvPr>
        </p:nvSpPr>
        <p:spPr>
          <a:xfrm>
            <a:off x="7344900" y="2476000"/>
            <a:ext cx="2160000" cy="2160000"/>
          </a:xfrm>
          <a:custGeom>
            <a:avLst/>
            <a:gdLst>
              <a:gd name="connsiteX0" fmla="*/ 2160000 w 2160000"/>
              <a:gd name="connsiteY0" fmla="*/ 0 h 2160000"/>
              <a:gd name="connsiteX1" fmla="*/ 1988550 w 2160000"/>
              <a:gd name="connsiteY1" fmla="*/ 1988550 h 2160000"/>
              <a:gd name="connsiteX2" fmla="*/ 0 w 2160000"/>
              <a:gd name="connsiteY2" fmla="*/ 2160000 h 2160000"/>
              <a:gd name="connsiteX3" fmla="*/ 19050 w 2160000"/>
              <a:gd name="connsiteY3" fmla="*/ 85725 h 2160000"/>
            </a:gdLst>
            <a:ahLst/>
            <a:cxnLst>
              <a:cxn ang="0">
                <a:pos x="connsiteX0" y="connsiteY0"/>
              </a:cxn>
              <a:cxn ang="0">
                <a:pos x="connsiteX1" y="connsiteY1"/>
              </a:cxn>
              <a:cxn ang="0">
                <a:pos x="connsiteX2" y="connsiteY2"/>
              </a:cxn>
              <a:cxn ang="0">
                <a:pos x="connsiteX3" y="connsiteY3"/>
              </a:cxn>
            </a:cxnLst>
            <a:rect l="l" t="t" r="r" b="b"/>
            <a:pathLst>
              <a:path w="2160000" h="2160000">
                <a:moveTo>
                  <a:pt x="2160000" y="0"/>
                </a:moveTo>
                <a:lnTo>
                  <a:pt x="1988550" y="1988550"/>
                </a:lnTo>
                <a:lnTo>
                  <a:pt x="0" y="2160000"/>
                </a:lnTo>
                <a:lnTo>
                  <a:pt x="19050" y="85725"/>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62" name="Espace réservé pour une image 61" descr="Espace réservé à l’image">
            <a:extLst>
              <a:ext uri="{FF2B5EF4-FFF2-40B4-BE49-F238E27FC236}">
                <a16:creationId xmlns:a16="http://schemas.microsoft.com/office/drawing/2014/main" id="{97559B72-B895-4C63-A237-9152FFFA77AD}"/>
              </a:ext>
            </a:extLst>
          </p:cNvPr>
          <p:cNvSpPr>
            <a:spLocks noGrp="1"/>
          </p:cNvSpPr>
          <p:nvPr>
            <p:ph type="pic" sz="quarter" idx="16" hasCustomPrompt="1"/>
          </p:nvPr>
        </p:nvSpPr>
        <p:spPr>
          <a:xfrm>
            <a:off x="9673200" y="2476000"/>
            <a:ext cx="2160000" cy="2160000"/>
          </a:xfrm>
          <a:custGeom>
            <a:avLst/>
            <a:gdLst>
              <a:gd name="connsiteX0" fmla="*/ 85725 w 2160000"/>
              <a:gd name="connsiteY0" fmla="*/ 0 h 2160000"/>
              <a:gd name="connsiteX1" fmla="*/ 2065168 w 2160000"/>
              <a:gd name="connsiteY1" fmla="*/ 0 h 2160000"/>
              <a:gd name="connsiteX2" fmla="*/ 2160000 w 2160000"/>
              <a:gd name="connsiteY2" fmla="*/ 2160000 h 2160000"/>
              <a:gd name="connsiteX3" fmla="*/ 0 w 2160000"/>
              <a:gd name="connsiteY3" fmla="*/ 2160000 h 2160000"/>
            </a:gdLst>
            <a:ahLst/>
            <a:cxnLst>
              <a:cxn ang="0">
                <a:pos x="connsiteX0" y="connsiteY0"/>
              </a:cxn>
              <a:cxn ang="0">
                <a:pos x="connsiteX1" y="connsiteY1"/>
              </a:cxn>
              <a:cxn ang="0">
                <a:pos x="connsiteX2" y="connsiteY2"/>
              </a:cxn>
              <a:cxn ang="0">
                <a:pos x="connsiteX3" y="connsiteY3"/>
              </a:cxn>
            </a:cxnLst>
            <a:rect l="l" t="t" r="r" b="b"/>
            <a:pathLst>
              <a:path w="2160000" h="2160000">
                <a:moveTo>
                  <a:pt x="85725" y="0"/>
                </a:moveTo>
                <a:lnTo>
                  <a:pt x="2065168" y="0"/>
                </a:lnTo>
                <a:lnTo>
                  <a:pt x="2160000" y="2160000"/>
                </a:lnTo>
                <a:lnTo>
                  <a:pt x="0" y="21600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2" name="Titre 1">
            <a:extLst>
              <a:ext uri="{FF2B5EF4-FFF2-40B4-BE49-F238E27FC236}">
                <a16:creationId xmlns:a16="http://schemas.microsoft.com/office/drawing/2014/main" id="{7703FBDD-3937-44F6-8092-A074B3796C01}"/>
              </a:ext>
            </a:extLst>
          </p:cNvPr>
          <p:cNvSpPr>
            <a:spLocks noGrp="1"/>
          </p:cNvSpPr>
          <p:nvPr>
            <p:ph type="title" hasCustomPrompt="1"/>
          </p:nvPr>
        </p:nvSpPr>
        <p:spPr/>
        <p:txBody>
          <a:bodyPr rtlCol="0"/>
          <a:lstStyle/>
          <a:p>
            <a:pPr rtl="0"/>
            <a:r>
              <a:rPr lang="fr-FR" noProof="0"/>
              <a:t>Cliquez pour modifier le style du titre maitre</a:t>
            </a:r>
          </a:p>
        </p:txBody>
      </p:sp>
      <p:sp>
        <p:nvSpPr>
          <p:cNvPr id="4" name="Espace réservé au numéro de diapositive 3">
            <a:extLst>
              <a:ext uri="{FF2B5EF4-FFF2-40B4-BE49-F238E27FC236}">
                <a16:creationId xmlns:a16="http://schemas.microsoft.com/office/drawing/2014/main" id="{5A809CC5-FC8B-449C-A2DC-99E306ED67DB}"/>
              </a:ext>
            </a:extLst>
          </p:cNvPr>
          <p:cNvSpPr>
            <a:spLocks noGrp="1"/>
          </p:cNvSpPr>
          <p:nvPr>
            <p:ph type="sldNum" sz="quarter" idx="17"/>
          </p:nvPr>
        </p:nvSpPr>
        <p:spPr/>
        <p:txBody>
          <a:bodyPr rtlCol="0"/>
          <a:lstStyle/>
          <a:p>
            <a:pPr rtl="0"/>
            <a:r>
              <a:rPr lang="fr-FR" noProof="0"/>
              <a:t> Page </a:t>
            </a:r>
            <a:fld id="{26699011-AD31-4C1E-9097-A1CA72DD0DA4}" type="slidenum">
              <a:rPr lang="fr-FR" noProof="0" smtClean="0"/>
              <a:pPr rtl="0"/>
              <a:t>‹N°›</a:t>
            </a:fld>
            <a:endParaRPr lang="fr-FR" noProof="0"/>
          </a:p>
        </p:txBody>
      </p:sp>
    </p:spTree>
    <p:extLst>
      <p:ext uri="{BB962C8B-B14F-4D97-AF65-F5344CB8AC3E}">
        <p14:creationId xmlns:p14="http://schemas.microsoft.com/office/powerpoint/2010/main" val="2159505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10/25/2020</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‹N°›</a:t>
            </a:fld>
            <a:endParaRPr lang="en-US"/>
          </a:p>
        </p:txBody>
      </p:sp>
    </p:spTree>
    <p:extLst>
      <p:ext uri="{BB962C8B-B14F-4D97-AF65-F5344CB8AC3E}">
        <p14:creationId xmlns:p14="http://schemas.microsoft.com/office/powerpoint/2010/main" val="3433418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sposition photos 3 x Remplissage Carré">
    <p:spTree>
      <p:nvGrpSpPr>
        <p:cNvPr id="1" name=""/>
        <p:cNvGrpSpPr/>
        <p:nvPr/>
      </p:nvGrpSpPr>
      <p:grpSpPr>
        <a:xfrm>
          <a:off x="0" y="0"/>
          <a:ext cx="0" cy="0"/>
          <a:chOff x="0" y="0"/>
          <a:chExt cx="0" cy="0"/>
        </a:xfrm>
      </p:grpSpPr>
      <p:pic>
        <p:nvPicPr>
          <p:cNvPr id="53" name="Image 52" descr="Bat arrivent par avion pour lune">
            <a:extLst>
              <a:ext uri="{FF2B5EF4-FFF2-40B4-BE49-F238E27FC236}">
                <a16:creationId xmlns:a16="http://schemas.microsoft.com/office/drawing/2014/main" id="{C8B8742A-660E-48A5-B5A0-4BB06D6E50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78647" y="-113391"/>
            <a:ext cx="3471953" cy="2849016"/>
          </a:xfrm>
          <a:prstGeom prst="rect">
            <a:avLst/>
          </a:prstGeom>
        </p:spPr>
      </p:pic>
      <p:grpSp>
        <p:nvGrpSpPr>
          <p:cNvPr id="9" name="Groupe 8" descr="« Banting »">
            <a:extLst>
              <a:ext uri="{FF2B5EF4-FFF2-40B4-BE49-F238E27FC236}">
                <a16:creationId xmlns:a16="http://schemas.microsoft.com/office/drawing/2014/main" id="{7A867902-7176-4DCD-BB43-9AEB0FD0A8F5}"/>
              </a:ext>
            </a:extLst>
          </p:cNvPr>
          <p:cNvGrpSpPr/>
          <p:nvPr userDrawn="1"/>
        </p:nvGrpSpPr>
        <p:grpSpPr>
          <a:xfrm rot="-60000">
            <a:off x="2729097" y="5264434"/>
            <a:ext cx="6733805" cy="971203"/>
            <a:chOff x="7411964" y="186225"/>
            <a:chExt cx="4716055" cy="682236"/>
          </a:xfrm>
        </p:grpSpPr>
        <p:grpSp>
          <p:nvGrpSpPr>
            <p:cNvPr id="11" name="Groupe 10">
              <a:extLst>
                <a:ext uri="{FF2B5EF4-FFF2-40B4-BE49-F238E27FC236}">
                  <a16:creationId xmlns:a16="http://schemas.microsoft.com/office/drawing/2014/main" id="{839C4442-5209-4593-B2A0-3C66FFA4B679}"/>
                </a:ext>
              </a:extLst>
            </p:cNvPr>
            <p:cNvGrpSpPr/>
            <p:nvPr userDrawn="1"/>
          </p:nvGrpSpPr>
          <p:grpSpPr>
            <a:xfrm>
              <a:off x="9757057" y="399718"/>
              <a:ext cx="396398" cy="468743"/>
              <a:chOff x="5092479" y="1490663"/>
              <a:chExt cx="1025751" cy="1212946"/>
            </a:xfrm>
            <a:effectLst>
              <a:outerShdw blurRad="12700" sx="102000" sy="102000" algn="ctr" rotWithShape="0">
                <a:prstClr val="black">
                  <a:alpha val="40000"/>
                </a:prstClr>
              </a:outerShdw>
            </a:effectLst>
          </p:grpSpPr>
          <p:sp>
            <p:nvSpPr>
              <p:cNvPr id="45" name="Triangle isocèle 44">
                <a:extLst>
                  <a:ext uri="{FF2B5EF4-FFF2-40B4-BE49-F238E27FC236}">
                    <a16:creationId xmlns:a16="http://schemas.microsoft.com/office/drawing/2014/main" id="{B4DDA894-2C25-4665-8FF3-E22DA0E13F56}"/>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6" name="Rectangle 45">
                <a:extLst>
                  <a:ext uri="{FF2B5EF4-FFF2-40B4-BE49-F238E27FC236}">
                    <a16:creationId xmlns:a16="http://schemas.microsoft.com/office/drawing/2014/main" id="{0E760A9E-D9AF-4AD8-AEC6-4164532A4FCE}"/>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2" name="Groupe 11">
              <a:extLst>
                <a:ext uri="{FF2B5EF4-FFF2-40B4-BE49-F238E27FC236}">
                  <a16:creationId xmlns:a16="http://schemas.microsoft.com/office/drawing/2014/main" id="{542C4766-9DB4-4EA6-954C-D18A3DD9810F}"/>
                </a:ext>
              </a:extLst>
            </p:cNvPr>
            <p:cNvGrpSpPr/>
            <p:nvPr userDrawn="1"/>
          </p:nvGrpSpPr>
          <p:grpSpPr>
            <a:xfrm rot="21540000">
              <a:off x="10151969" y="396039"/>
              <a:ext cx="396398" cy="468743"/>
              <a:chOff x="6076947" y="1490663"/>
              <a:chExt cx="1025751" cy="1212946"/>
            </a:xfrm>
            <a:effectLst>
              <a:outerShdw blurRad="12700" sx="102000" sy="102000" algn="ctr" rotWithShape="0">
                <a:prstClr val="black">
                  <a:alpha val="40000"/>
                </a:prstClr>
              </a:outerShdw>
            </a:effectLst>
          </p:grpSpPr>
          <p:sp>
            <p:nvSpPr>
              <p:cNvPr id="43" name="Triangle isocèle 42">
                <a:extLst>
                  <a:ext uri="{FF2B5EF4-FFF2-40B4-BE49-F238E27FC236}">
                    <a16:creationId xmlns:a16="http://schemas.microsoft.com/office/drawing/2014/main" id="{449E3785-C9A8-4A92-9A0F-7E8F944A923B}"/>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4" name="Rectangle 43">
                <a:extLst>
                  <a:ext uri="{FF2B5EF4-FFF2-40B4-BE49-F238E27FC236}">
                    <a16:creationId xmlns:a16="http://schemas.microsoft.com/office/drawing/2014/main" id="{2170E774-66BB-44B5-A5EC-795D847FD0A7}"/>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3" name="Groupe 12">
              <a:extLst>
                <a:ext uri="{FF2B5EF4-FFF2-40B4-BE49-F238E27FC236}">
                  <a16:creationId xmlns:a16="http://schemas.microsoft.com/office/drawing/2014/main" id="{C4AB82B2-9C1A-492F-BE21-CD5645251AD0}"/>
                </a:ext>
              </a:extLst>
            </p:cNvPr>
            <p:cNvGrpSpPr/>
            <p:nvPr userDrawn="1"/>
          </p:nvGrpSpPr>
          <p:grpSpPr>
            <a:xfrm rot="21420000">
              <a:off x="10546883" y="381313"/>
              <a:ext cx="396398" cy="468743"/>
              <a:chOff x="7141259" y="1490663"/>
              <a:chExt cx="1025751" cy="1212946"/>
            </a:xfrm>
            <a:effectLst>
              <a:outerShdw blurRad="12700" sx="102000" sy="102000" algn="ctr" rotWithShape="0">
                <a:prstClr val="black">
                  <a:alpha val="40000"/>
                </a:prstClr>
              </a:outerShdw>
            </a:effectLst>
          </p:grpSpPr>
          <p:sp>
            <p:nvSpPr>
              <p:cNvPr id="41" name="Triangle isocèle 40">
                <a:extLst>
                  <a:ext uri="{FF2B5EF4-FFF2-40B4-BE49-F238E27FC236}">
                    <a16:creationId xmlns:a16="http://schemas.microsoft.com/office/drawing/2014/main" id="{80363DF9-3526-42C0-A80C-B253A7B2B37C}"/>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2" name="Rectangle 41">
                <a:extLst>
                  <a:ext uri="{FF2B5EF4-FFF2-40B4-BE49-F238E27FC236}">
                    <a16:creationId xmlns:a16="http://schemas.microsoft.com/office/drawing/2014/main" id="{A019BB64-5CAF-4980-8793-8326F0DB3272}"/>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4" name="Groupe 13">
              <a:extLst>
                <a:ext uri="{FF2B5EF4-FFF2-40B4-BE49-F238E27FC236}">
                  <a16:creationId xmlns:a16="http://schemas.microsoft.com/office/drawing/2014/main" id="{B0E43DD5-31C7-4F39-8599-2D549B4C8E21}"/>
                </a:ext>
              </a:extLst>
            </p:cNvPr>
            <p:cNvGrpSpPr/>
            <p:nvPr userDrawn="1"/>
          </p:nvGrpSpPr>
          <p:grpSpPr>
            <a:xfrm rot="21300000">
              <a:off x="10941795" y="351867"/>
              <a:ext cx="396398" cy="468743"/>
              <a:chOff x="5092479" y="1490663"/>
              <a:chExt cx="1025751" cy="1212946"/>
            </a:xfrm>
            <a:effectLst>
              <a:outerShdw blurRad="12700" sx="102000" sy="102000" algn="ctr" rotWithShape="0">
                <a:prstClr val="black">
                  <a:alpha val="40000"/>
                </a:prstClr>
              </a:outerShdw>
            </a:effectLst>
          </p:grpSpPr>
          <p:sp>
            <p:nvSpPr>
              <p:cNvPr id="39" name="Triangle isocèle 38">
                <a:extLst>
                  <a:ext uri="{FF2B5EF4-FFF2-40B4-BE49-F238E27FC236}">
                    <a16:creationId xmlns:a16="http://schemas.microsoft.com/office/drawing/2014/main" id="{0FA7435F-6E94-407D-BA13-DC1EDA80A320}"/>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0" name="Rectangle 39">
                <a:extLst>
                  <a:ext uri="{FF2B5EF4-FFF2-40B4-BE49-F238E27FC236}">
                    <a16:creationId xmlns:a16="http://schemas.microsoft.com/office/drawing/2014/main" id="{7FD7D35B-3544-47CE-8D06-AA5BDB5454EE}"/>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5" name="Groupe 14">
              <a:extLst>
                <a:ext uri="{FF2B5EF4-FFF2-40B4-BE49-F238E27FC236}">
                  <a16:creationId xmlns:a16="http://schemas.microsoft.com/office/drawing/2014/main" id="{264E53CB-44AF-4466-9DFB-EA2E69A0FD25}"/>
                </a:ext>
              </a:extLst>
            </p:cNvPr>
            <p:cNvGrpSpPr/>
            <p:nvPr userDrawn="1"/>
          </p:nvGrpSpPr>
          <p:grpSpPr>
            <a:xfrm rot="21180000">
              <a:off x="11336709" y="311378"/>
              <a:ext cx="396398" cy="468743"/>
              <a:chOff x="6076947" y="1490663"/>
              <a:chExt cx="1025751" cy="1212946"/>
            </a:xfrm>
            <a:effectLst>
              <a:outerShdw blurRad="12700" sx="102000" sy="102000" algn="ctr" rotWithShape="0">
                <a:prstClr val="black">
                  <a:alpha val="40000"/>
                </a:prstClr>
              </a:outerShdw>
            </a:effectLst>
          </p:grpSpPr>
          <p:sp>
            <p:nvSpPr>
              <p:cNvPr id="37" name="Triangle isocèle 36">
                <a:extLst>
                  <a:ext uri="{FF2B5EF4-FFF2-40B4-BE49-F238E27FC236}">
                    <a16:creationId xmlns:a16="http://schemas.microsoft.com/office/drawing/2014/main" id="{10A0DBA1-E21C-4389-8D9C-4A73526B76F7}"/>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8" name="Rectangle 37">
                <a:extLst>
                  <a:ext uri="{FF2B5EF4-FFF2-40B4-BE49-F238E27FC236}">
                    <a16:creationId xmlns:a16="http://schemas.microsoft.com/office/drawing/2014/main" id="{1C936C0A-A462-4A9C-8C56-C2931E23515B}"/>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6" name="Groupe 15">
              <a:extLst>
                <a:ext uri="{FF2B5EF4-FFF2-40B4-BE49-F238E27FC236}">
                  <a16:creationId xmlns:a16="http://schemas.microsoft.com/office/drawing/2014/main" id="{8AE2DCC4-2313-43D9-B8E0-E4B7840B7605}"/>
                </a:ext>
              </a:extLst>
            </p:cNvPr>
            <p:cNvGrpSpPr/>
            <p:nvPr userDrawn="1"/>
          </p:nvGrpSpPr>
          <p:grpSpPr>
            <a:xfrm rot="21060000">
              <a:off x="11731621" y="256164"/>
              <a:ext cx="396398" cy="468743"/>
              <a:chOff x="7141259" y="1490663"/>
              <a:chExt cx="1025751" cy="1212946"/>
            </a:xfrm>
            <a:effectLst>
              <a:outerShdw blurRad="12700" sx="102000" sy="102000" algn="ctr" rotWithShape="0">
                <a:prstClr val="black">
                  <a:alpha val="40000"/>
                </a:prstClr>
              </a:outerShdw>
            </a:effectLst>
          </p:grpSpPr>
          <p:sp>
            <p:nvSpPr>
              <p:cNvPr id="35" name="Triangle isocèle 34">
                <a:extLst>
                  <a:ext uri="{FF2B5EF4-FFF2-40B4-BE49-F238E27FC236}">
                    <a16:creationId xmlns:a16="http://schemas.microsoft.com/office/drawing/2014/main" id="{37C0BDCE-3E81-4276-948F-C50ED857AED8}"/>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6" name="Rectangle 35">
                <a:extLst>
                  <a:ext uri="{FF2B5EF4-FFF2-40B4-BE49-F238E27FC236}">
                    <a16:creationId xmlns:a16="http://schemas.microsoft.com/office/drawing/2014/main" id="{839ABBBC-00AB-47E2-A670-9E0980A75D53}"/>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7" name="Groupe 16">
              <a:extLst>
                <a:ext uri="{FF2B5EF4-FFF2-40B4-BE49-F238E27FC236}">
                  <a16:creationId xmlns:a16="http://schemas.microsoft.com/office/drawing/2014/main" id="{775C3AC3-05F1-4E6A-BFAF-7CF8733D164F}"/>
                </a:ext>
              </a:extLst>
            </p:cNvPr>
            <p:cNvGrpSpPr/>
            <p:nvPr userDrawn="1"/>
          </p:nvGrpSpPr>
          <p:grpSpPr>
            <a:xfrm rot="660000">
              <a:off x="7411964" y="186225"/>
              <a:ext cx="396398" cy="468743"/>
              <a:chOff x="5092479" y="1490663"/>
              <a:chExt cx="1025751" cy="1212946"/>
            </a:xfrm>
            <a:effectLst>
              <a:outerShdw blurRad="12700" sx="102000" sy="102000" algn="ctr" rotWithShape="0">
                <a:prstClr val="black">
                  <a:alpha val="40000"/>
                </a:prstClr>
              </a:outerShdw>
            </a:effectLst>
          </p:grpSpPr>
          <p:sp>
            <p:nvSpPr>
              <p:cNvPr id="33" name="Triangle isocèle 32">
                <a:extLst>
                  <a:ext uri="{FF2B5EF4-FFF2-40B4-BE49-F238E27FC236}">
                    <a16:creationId xmlns:a16="http://schemas.microsoft.com/office/drawing/2014/main" id="{C91A6D01-FB4E-4CA5-8377-6025F0C4EAF5}"/>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4" name="Rectangle 33">
                <a:extLst>
                  <a:ext uri="{FF2B5EF4-FFF2-40B4-BE49-F238E27FC236}">
                    <a16:creationId xmlns:a16="http://schemas.microsoft.com/office/drawing/2014/main" id="{CCB89665-C6AC-44CE-A522-76BC3EC9AB3E}"/>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8" name="Groupe 17">
              <a:extLst>
                <a:ext uri="{FF2B5EF4-FFF2-40B4-BE49-F238E27FC236}">
                  <a16:creationId xmlns:a16="http://schemas.microsoft.com/office/drawing/2014/main" id="{DF51EF51-4C20-43AE-A87D-742B7BC59325}"/>
                </a:ext>
              </a:extLst>
            </p:cNvPr>
            <p:cNvGrpSpPr/>
            <p:nvPr userDrawn="1"/>
          </p:nvGrpSpPr>
          <p:grpSpPr>
            <a:xfrm rot="540000">
              <a:off x="7806875" y="256164"/>
              <a:ext cx="396398" cy="468743"/>
              <a:chOff x="6076947" y="1490663"/>
              <a:chExt cx="1025751" cy="1212946"/>
            </a:xfrm>
            <a:effectLst>
              <a:outerShdw blurRad="12700" sx="102000" sy="102000" algn="ctr" rotWithShape="0">
                <a:prstClr val="black">
                  <a:alpha val="40000"/>
                </a:prstClr>
              </a:outerShdw>
            </a:effectLst>
          </p:grpSpPr>
          <p:sp>
            <p:nvSpPr>
              <p:cNvPr id="31" name="Triangle isocèle 30">
                <a:extLst>
                  <a:ext uri="{FF2B5EF4-FFF2-40B4-BE49-F238E27FC236}">
                    <a16:creationId xmlns:a16="http://schemas.microsoft.com/office/drawing/2014/main" id="{27D86890-78C1-4E62-9D11-99B7984FB966}"/>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2" name="Rectangle 31">
                <a:extLst>
                  <a:ext uri="{FF2B5EF4-FFF2-40B4-BE49-F238E27FC236}">
                    <a16:creationId xmlns:a16="http://schemas.microsoft.com/office/drawing/2014/main" id="{582EEB1B-56AC-4211-9353-F8E002A1DD14}"/>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9" name="Groupe 18">
              <a:extLst>
                <a:ext uri="{FF2B5EF4-FFF2-40B4-BE49-F238E27FC236}">
                  <a16:creationId xmlns:a16="http://schemas.microsoft.com/office/drawing/2014/main" id="{70DB7311-1E13-407E-A540-D64D23A6285F}"/>
                </a:ext>
              </a:extLst>
            </p:cNvPr>
            <p:cNvGrpSpPr/>
            <p:nvPr userDrawn="1"/>
          </p:nvGrpSpPr>
          <p:grpSpPr>
            <a:xfrm rot="420000">
              <a:off x="8201790" y="311378"/>
              <a:ext cx="396398" cy="468743"/>
              <a:chOff x="7141259" y="1490663"/>
              <a:chExt cx="1025751" cy="1212946"/>
            </a:xfrm>
            <a:effectLst>
              <a:outerShdw blurRad="12700" sx="102000" sy="102000" algn="ctr" rotWithShape="0">
                <a:prstClr val="black">
                  <a:alpha val="40000"/>
                </a:prstClr>
              </a:outerShdw>
            </a:effectLst>
          </p:grpSpPr>
          <p:sp>
            <p:nvSpPr>
              <p:cNvPr id="29" name="Triangle isocèle 28">
                <a:extLst>
                  <a:ext uri="{FF2B5EF4-FFF2-40B4-BE49-F238E27FC236}">
                    <a16:creationId xmlns:a16="http://schemas.microsoft.com/office/drawing/2014/main" id="{05E912E4-BDB2-4628-A108-01344AD67D2E}"/>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0" name="Rectangle 29">
                <a:extLst>
                  <a:ext uri="{FF2B5EF4-FFF2-40B4-BE49-F238E27FC236}">
                    <a16:creationId xmlns:a16="http://schemas.microsoft.com/office/drawing/2014/main" id="{FFD2DF0C-F11A-4C26-8594-B0446B7B6272}"/>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0" name="Groupe 19">
              <a:extLst>
                <a:ext uri="{FF2B5EF4-FFF2-40B4-BE49-F238E27FC236}">
                  <a16:creationId xmlns:a16="http://schemas.microsoft.com/office/drawing/2014/main" id="{B482F78B-C611-4F19-A7B3-934B3DCD326C}"/>
                </a:ext>
              </a:extLst>
            </p:cNvPr>
            <p:cNvGrpSpPr/>
            <p:nvPr userDrawn="1"/>
          </p:nvGrpSpPr>
          <p:grpSpPr>
            <a:xfrm rot="300000">
              <a:off x="8596701" y="351867"/>
              <a:ext cx="396398" cy="468743"/>
              <a:chOff x="5092479" y="1490663"/>
              <a:chExt cx="1025751" cy="1212946"/>
            </a:xfrm>
            <a:effectLst>
              <a:outerShdw blurRad="12700" sx="102000" sy="102000" algn="ctr" rotWithShape="0">
                <a:prstClr val="black">
                  <a:alpha val="40000"/>
                </a:prstClr>
              </a:outerShdw>
            </a:effectLst>
          </p:grpSpPr>
          <p:sp>
            <p:nvSpPr>
              <p:cNvPr id="27" name="Triangle isocèle 26">
                <a:extLst>
                  <a:ext uri="{FF2B5EF4-FFF2-40B4-BE49-F238E27FC236}">
                    <a16:creationId xmlns:a16="http://schemas.microsoft.com/office/drawing/2014/main" id="{94D041A6-DF11-4DCC-AA77-3555E20C04D3}"/>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8" name="Rectangle 27">
                <a:extLst>
                  <a:ext uri="{FF2B5EF4-FFF2-40B4-BE49-F238E27FC236}">
                    <a16:creationId xmlns:a16="http://schemas.microsoft.com/office/drawing/2014/main" id="{B18521A5-CA9B-40EB-A0E0-7AF9F59ABA86}"/>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1" name="Groupe 20">
              <a:extLst>
                <a:ext uri="{FF2B5EF4-FFF2-40B4-BE49-F238E27FC236}">
                  <a16:creationId xmlns:a16="http://schemas.microsoft.com/office/drawing/2014/main" id="{147EB5A0-03BD-41E2-80DB-B43547A2EDD3}"/>
                </a:ext>
              </a:extLst>
            </p:cNvPr>
            <p:cNvGrpSpPr/>
            <p:nvPr userDrawn="1"/>
          </p:nvGrpSpPr>
          <p:grpSpPr>
            <a:xfrm rot="180000">
              <a:off x="8991616" y="381313"/>
              <a:ext cx="396398" cy="468743"/>
              <a:chOff x="6076947" y="1490663"/>
              <a:chExt cx="1025751" cy="1212946"/>
            </a:xfrm>
            <a:effectLst>
              <a:outerShdw blurRad="12700" sx="102000" sy="102000" algn="ctr" rotWithShape="0">
                <a:prstClr val="black">
                  <a:alpha val="40000"/>
                </a:prstClr>
              </a:outerShdw>
            </a:effectLst>
          </p:grpSpPr>
          <p:sp>
            <p:nvSpPr>
              <p:cNvPr id="25" name="Triangle isocèle 24">
                <a:extLst>
                  <a:ext uri="{FF2B5EF4-FFF2-40B4-BE49-F238E27FC236}">
                    <a16:creationId xmlns:a16="http://schemas.microsoft.com/office/drawing/2014/main" id="{00214B7D-7562-4566-A9C2-30D6188808E5}"/>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6" name="Rectangle 25">
                <a:extLst>
                  <a:ext uri="{FF2B5EF4-FFF2-40B4-BE49-F238E27FC236}">
                    <a16:creationId xmlns:a16="http://schemas.microsoft.com/office/drawing/2014/main" id="{5EB49358-B906-4BB1-9C9B-6192AA291E06}"/>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2" name="Groupe 21">
              <a:extLst>
                <a:ext uri="{FF2B5EF4-FFF2-40B4-BE49-F238E27FC236}">
                  <a16:creationId xmlns:a16="http://schemas.microsoft.com/office/drawing/2014/main" id="{634A0FA6-2A72-43A3-908C-27B003AE5916}"/>
                </a:ext>
              </a:extLst>
            </p:cNvPr>
            <p:cNvGrpSpPr/>
            <p:nvPr userDrawn="1"/>
          </p:nvGrpSpPr>
          <p:grpSpPr>
            <a:xfrm rot="60000">
              <a:off x="9386527" y="396039"/>
              <a:ext cx="396398" cy="468743"/>
              <a:chOff x="7141259" y="1490663"/>
              <a:chExt cx="1025751" cy="1212946"/>
            </a:xfrm>
            <a:effectLst>
              <a:outerShdw blurRad="12700" sx="102000" sy="102000" algn="ctr" rotWithShape="0">
                <a:prstClr val="black">
                  <a:alpha val="40000"/>
                </a:prstClr>
              </a:outerShdw>
            </a:effectLst>
          </p:grpSpPr>
          <p:sp>
            <p:nvSpPr>
              <p:cNvPr id="23" name="Triangle isocèle 22">
                <a:extLst>
                  <a:ext uri="{FF2B5EF4-FFF2-40B4-BE49-F238E27FC236}">
                    <a16:creationId xmlns:a16="http://schemas.microsoft.com/office/drawing/2014/main" id="{2206C098-CA19-4A79-969B-2F1891E446AF}"/>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4" name="Rectangle 23">
                <a:extLst>
                  <a:ext uri="{FF2B5EF4-FFF2-40B4-BE49-F238E27FC236}">
                    <a16:creationId xmlns:a16="http://schemas.microsoft.com/office/drawing/2014/main" id="{4B339014-B348-4453-A9E9-F022CE0EB808}"/>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sp>
        <p:nvSpPr>
          <p:cNvPr id="6" name="Espace réservé au pied de page 5">
            <a:extLst>
              <a:ext uri="{FF2B5EF4-FFF2-40B4-BE49-F238E27FC236}">
                <a16:creationId xmlns:a16="http://schemas.microsoft.com/office/drawing/2014/main" id="{2224EA4C-8B3A-4244-AD4E-3B493AE03F8A}"/>
              </a:ext>
            </a:extLst>
          </p:cNvPr>
          <p:cNvSpPr>
            <a:spLocks noGrp="1"/>
          </p:cNvSpPr>
          <p:nvPr>
            <p:ph type="ftr" sz="quarter" idx="10"/>
          </p:nvPr>
        </p:nvSpPr>
        <p:spPr/>
        <p:txBody>
          <a:bodyPr rtlCol="0"/>
          <a:lstStyle/>
          <a:p>
            <a:pPr rtl="0"/>
            <a:endParaRPr lang="fr-FR" noProof="0"/>
          </a:p>
        </p:txBody>
      </p:sp>
      <p:sp>
        <p:nvSpPr>
          <p:cNvPr id="3" name="Espace réservé à l’image 2" descr="Espace réservé à l’image">
            <a:extLst>
              <a:ext uri="{FF2B5EF4-FFF2-40B4-BE49-F238E27FC236}">
                <a16:creationId xmlns:a16="http://schemas.microsoft.com/office/drawing/2014/main" id="{56B7044F-DA48-42D9-ADB2-BDC8F46A1C5A}"/>
              </a:ext>
            </a:extLst>
          </p:cNvPr>
          <p:cNvSpPr>
            <a:spLocks noGrp="1"/>
          </p:cNvSpPr>
          <p:nvPr>
            <p:ph type="pic" sz="quarter" idx="12" hasCustomPrompt="1"/>
          </p:nvPr>
        </p:nvSpPr>
        <p:spPr>
          <a:xfrm>
            <a:off x="528546" y="1934046"/>
            <a:ext cx="3370909" cy="3370909"/>
          </a:xfr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52" name="Espace réservé pour une image 51" descr="Espace réservé à l’image">
            <a:extLst>
              <a:ext uri="{FF2B5EF4-FFF2-40B4-BE49-F238E27FC236}">
                <a16:creationId xmlns:a16="http://schemas.microsoft.com/office/drawing/2014/main" id="{CB5DCA96-54C8-43E7-AF18-DF2B26BA4149}"/>
              </a:ext>
            </a:extLst>
          </p:cNvPr>
          <p:cNvSpPr>
            <a:spLocks noGrp="1"/>
          </p:cNvSpPr>
          <p:nvPr>
            <p:ph type="pic" sz="quarter" idx="13" hasCustomPrompt="1"/>
          </p:nvPr>
        </p:nvSpPr>
        <p:spPr>
          <a:xfrm>
            <a:off x="4242600" y="1886036"/>
            <a:ext cx="3708000" cy="3708000"/>
          </a:xfrm>
          <a:custGeom>
            <a:avLst/>
            <a:gdLst>
              <a:gd name="connsiteX0" fmla="*/ 0 w 3708000"/>
              <a:gd name="connsiteY0" fmla="*/ 0 h 3708000"/>
              <a:gd name="connsiteX1" fmla="*/ 3708000 w 3708000"/>
              <a:gd name="connsiteY1" fmla="*/ 0 h 3708000"/>
              <a:gd name="connsiteX2" fmla="*/ 3708000 w 3708000"/>
              <a:gd name="connsiteY2" fmla="*/ 3708000 h 3708000"/>
              <a:gd name="connsiteX3" fmla="*/ 32703 w 3708000"/>
              <a:gd name="connsiteY3" fmla="*/ 3626244 h 3708000"/>
            </a:gdLst>
            <a:ahLst/>
            <a:cxnLst>
              <a:cxn ang="0">
                <a:pos x="connsiteX0" y="connsiteY0"/>
              </a:cxn>
              <a:cxn ang="0">
                <a:pos x="connsiteX1" y="connsiteY1"/>
              </a:cxn>
              <a:cxn ang="0">
                <a:pos x="connsiteX2" y="connsiteY2"/>
              </a:cxn>
              <a:cxn ang="0">
                <a:pos x="connsiteX3" y="connsiteY3"/>
              </a:cxn>
            </a:cxnLst>
            <a:rect l="l" t="t" r="r" b="b"/>
            <a:pathLst>
              <a:path w="3708000" h="3708000">
                <a:moveTo>
                  <a:pt x="0" y="0"/>
                </a:moveTo>
                <a:lnTo>
                  <a:pt x="3708000" y="0"/>
                </a:lnTo>
                <a:lnTo>
                  <a:pt x="3708000" y="3708000"/>
                </a:lnTo>
                <a:lnTo>
                  <a:pt x="32703" y="3626244"/>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10" name="Espace réservé pour une image 9" descr="Espace réservé à l’image">
            <a:extLst>
              <a:ext uri="{FF2B5EF4-FFF2-40B4-BE49-F238E27FC236}">
                <a16:creationId xmlns:a16="http://schemas.microsoft.com/office/drawing/2014/main" id="{65C612AD-FBA1-454E-BFE9-1D962E4384AF}"/>
              </a:ext>
            </a:extLst>
          </p:cNvPr>
          <p:cNvSpPr>
            <a:spLocks noGrp="1"/>
          </p:cNvSpPr>
          <p:nvPr>
            <p:ph type="pic" sz="quarter" idx="14" hasCustomPrompt="1"/>
          </p:nvPr>
        </p:nvSpPr>
        <p:spPr>
          <a:xfrm>
            <a:off x="8293746" y="1934046"/>
            <a:ext cx="3370909" cy="3370909"/>
          </a:xfr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2" name="Titre 1">
            <a:extLst>
              <a:ext uri="{FF2B5EF4-FFF2-40B4-BE49-F238E27FC236}">
                <a16:creationId xmlns:a16="http://schemas.microsoft.com/office/drawing/2014/main" id="{38D89C55-77D0-4765-97CF-82EDA0C1BBB9}"/>
              </a:ext>
            </a:extLst>
          </p:cNvPr>
          <p:cNvSpPr>
            <a:spLocks noGrp="1"/>
          </p:cNvSpPr>
          <p:nvPr>
            <p:ph type="title" hasCustomPrompt="1"/>
          </p:nvPr>
        </p:nvSpPr>
        <p:spPr/>
        <p:txBody>
          <a:bodyPr rtlCol="0"/>
          <a:lstStyle/>
          <a:p>
            <a:pPr rtl="0"/>
            <a:r>
              <a:rPr lang="fr-FR" noProof="0"/>
              <a:t>Cliquez pour modifier le style du titre maitre</a:t>
            </a:r>
          </a:p>
        </p:txBody>
      </p:sp>
      <p:sp>
        <p:nvSpPr>
          <p:cNvPr id="4" name="Espace réservé au numéro de diapositive 3">
            <a:extLst>
              <a:ext uri="{FF2B5EF4-FFF2-40B4-BE49-F238E27FC236}">
                <a16:creationId xmlns:a16="http://schemas.microsoft.com/office/drawing/2014/main" id="{A8CBE513-59CD-4C08-A9E4-4314540788B6}"/>
              </a:ext>
            </a:extLst>
          </p:cNvPr>
          <p:cNvSpPr>
            <a:spLocks noGrp="1"/>
          </p:cNvSpPr>
          <p:nvPr>
            <p:ph type="sldNum" sz="quarter" idx="15"/>
          </p:nvPr>
        </p:nvSpPr>
        <p:spPr/>
        <p:txBody>
          <a:bodyPr rtlCol="0"/>
          <a:lstStyle/>
          <a:p>
            <a:pPr rtl="0"/>
            <a:r>
              <a:rPr lang="fr-FR" noProof="0"/>
              <a:t> Page </a:t>
            </a:r>
            <a:fld id="{26699011-AD31-4C1E-9097-A1CA72DD0DA4}" type="slidenum">
              <a:rPr lang="fr-FR" noProof="0" smtClean="0"/>
              <a:pPr rtl="0"/>
              <a:t>‹N°›</a:t>
            </a:fld>
            <a:endParaRPr lang="fr-FR" noProof="0"/>
          </a:p>
        </p:txBody>
      </p:sp>
    </p:spTree>
    <p:extLst>
      <p:ext uri="{BB962C8B-B14F-4D97-AF65-F5344CB8AC3E}">
        <p14:creationId xmlns:p14="http://schemas.microsoft.com/office/powerpoint/2010/main" val="13714705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sposition photos 2 x Carré Centré">
    <p:spTree>
      <p:nvGrpSpPr>
        <p:cNvPr id="1" name=""/>
        <p:cNvGrpSpPr/>
        <p:nvPr/>
      </p:nvGrpSpPr>
      <p:grpSpPr>
        <a:xfrm>
          <a:off x="0" y="0"/>
          <a:ext cx="0" cy="0"/>
          <a:chOff x="0" y="0"/>
          <a:chExt cx="0" cy="0"/>
        </a:xfrm>
      </p:grpSpPr>
      <p:sp>
        <p:nvSpPr>
          <p:cNvPr id="87" name="Ovale 86" descr="Lumière">
            <a:extLst>
              <a:ext uri="{FF2B5EF4-FFF2-40B4-BE49-F238E27FC236}">
                <a16:creationId xmlns:a16="http://schemas.microsoft.com/office/drawing/2014/main" id="{5FA1420B-5641-4036-837B-6C45504E796C}"/>
              </a:ext>
            </a:extLst>
          </p:cNvPr>
          <p:cNvSpPr/>
          <p:nvPr userDrawn="1"/>
        </p:nvSpPr>
        <p:spPr>
          <a:xfrm>
            <a:off x="9637462" y="4198553"/>
            <a:ext cx="3035973" cy="3035973"/>
          </a:xfrm>
          <a:prstGeom prst="ellipse">
            <a:avLst/>
          </a:prstGeom>
          <a:gradFill>
            <a:gsLst>
              <a:gs pos="0">
                <a:schemeClr val="bg1">
                  <a:alpha val="46000"/>
                </a:schemeClr>
              </a:gs>
              <a:gs pos="54000">
                <a:schemeClr val="accent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pic>
        <p:nvPicPr>
          <p:cNvPr id="88" name="Image 87" descr="Chat effrayant sur un arbre">
            <a:extLst>
              <a:ext uri="{FF2B5EF4-FFF2-40B4-BE49-F238E27FC236}">
                <a16:creationId xmlns:a16="http://schemas.microsoft.com/office/drawing/2014/main" id="{55CBD8EC-31EA-447E-8FB6-F66D1111F7B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2254" y="4138948"/>
            <a:ext cx="1499746" cy="2719052"/>
          </a:xfrm>
          <a:prstGeom prst="rect">
            <a:avLst/>
          </a:prstGeom>
        </p:spPr>
      </p:pic>
      <p:pic>
        <p:nvPicPr>
          <p:cNvPr id="86" name="Image 85" descr="Bat arrivent par avion pour lune">
            <a:extLst>
              <a:ext uri="{FF2B5EF4-FFF2-40B4-BE49-F238E27FC236}">
                <a16:creationId xmlns:a16="http://schemas.microsoft.com/office/drawing/2014/main" id="{1FFFC91C-0353-4339-9E88-C4E6665DF2F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981" y="-202559"/>
            <a:ext cx="4621169" cy="3792041"/>
          </a:xfrm>
          <a:prstGeom prst="rect">
            <a:avLst/>
          </a:prstGeom>
        </p:spPr>
      </p:pic>
      <p:sp>
        <p:nvSpPr>
          <p:cNvPr id="6" name="Espace réservé au pied de page 5">
            <a:extLst>
              <a:ext uri="{FF2B5EF4-FFF2-40B4-BE49-F238E27FC236}">
                <a16:creationId xmlns:a16="http://schemas.microsoft.com/office/drawing/2014/main" id="{2224EA4C-8B3A-4244-AD4E-3B493AE03F8A}"/>
              </a:ext>
            </a:extLst>
          </p:cNvPr>
          <p:cNvSpPr>
            <a:spLocks noGrp="1"/>
          </p:cNvSpPr>
          <p:nvPr>
            <p:ph type="ftr" sz="quarter" idx="10"/>
          </p:nvPr>
        </p:nvSpPr>
        <p:spPr/>
        <p:txBody>
          <a:bodyPr rtlCol="0"/>
          <a:lstStyle/>
          <a:p>
            <a:pPr rtl="0"/>
            <a:endParaRPr lang="fr-FR" noProof="0"/>
          </a:p>
        </p:txBody>
      </p:sp>
      <p:sp>
        <p:nvSpPr>
          <p:cNvPr id="85" name="Espace réservé d’image 84" descr="Espace réservé à l’image">
            <a:extLst>
              <a:ext uri="{FF2B5EF4-FFF2-40B4-BE49-F238E27FC236}">
                <a16:creationId xmlns:a16="http://schemas.microsoft.com/office/drawing/2014/main" id="{C611642A-BEED-4492-B517-69F47E89D747}"/>
              </a:ext>
            </a:extLst>
          </p:cNvPr>
          <p:cNvSpPr>
            <a:spLocks noGrp="1"/>
          </p:cNvSpPr>
          <p:nvPr>
            <p:ph type="pic" sz="quarter" idx="12" hasCustomPrompt="1"/>
          </p:nvPr>
        </p:nvSpPr>
        <p:spPr>
          <a:xfrm rot="21410715">
            <a:off x="3089853" y="2166265"/>
            <a:ext cx="3708000" cy="3708000"/>
          </a:xfrm>
          <a:custGeom>
            <a:avLst/>
            <a:gdLst>
              <a:gd name="connsiteX0" fmla="*/ 0 w 3708000"/>
              <a:gd name="connsiteY0" fmla="*/ 0 h 3708000"/>
              <a:gd name="connsiteX1" fmla="*/ 3708000 w 3708000"/>
              <a:gd name="connsiteY1" fmla="*/ 0 h 3708000"/>
              <a:gd name="connsiteX2" fmla="*/ 3708000 w 3708000"/>
              <a:gd name="connsiteY2" fmla="*/ 3708000 h 3708000"/>
              <a:gd name="connsiteX3" fmla="*/ 32703 w 3708000"/>
              <a:gd name="connsiteY3" fmla="*/ 3626244 h 3708000"/>
            </a:gdLst>
            <a:ahLst/>
            <a:cxnLst>
              <a:cxn ang="0">
                <a:pos x="connsiteX0" y="connsiteY0"/>
              </a:cxn>
              <a:cxn ang="0">
                <a:pos x="connsiteX1" y="connsiteY1"/>
              </a:cxn>
              <a:cxn ang="0">
                <a:pos x="connsiteX2" y="connsiteY2"/>
              </a:cxn>
              <a:cxn ang="0">
                <a:pos x="connsiteX3" y="connsiteY3"/>
              </a:cxn>
            </a:cxnLst>
            <a:rect l="l" t="t" r="r" b="b"/>
            <a:pathLst>
              <a:path w="3708000" h="3708000">
                <a:moveTo>
                  <a:pt x="0" y="0"/>
                </a:moveTo>
                <a:lnTo>
                  <a:pt x="3708000" y="0"/>
                </a:lnTo>
                <a:lnTo>
                  <a:pt x="3708000" y="3708000"/>
                </a:lnTo>
                <a:lnTo>
                  <a:pt x="32703" y="3626244"/>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5" name="Espace réservé pour une image 4" descr="Espace réservé à l’image">
            <a:extLst>
              <a:ext uri="{FF2B5EF4-FFF2-40B4-BE49-F238E27FC236}">
                <a16:creationId xmlns:a16="http://schemas.microsoft.com/office/drawing/2014/main" id="{FE141A92-FCEC-45D2-8876-A75CA76EB7F6}"/>
              </a:ext>
            </a:extLst>
          </p:cNvPr>
          <p:cNvSpPr>
            <a:spLocks noGrp="1"/>
          </p:cNvSpPr>
          <p:nvPr>
            <p:ph type="pic" sz="quarter" idx="13" hasCustomPrompt="1"/>
          </p:nvPr>
        </p:nvSpPr>
        <p:spPr>
          <a:xfrm rot="60000">
            <a:off x="7073107" y="1502205"/>
            <a:ext cx="3708000" cy="3708000"/>
          </a:xfr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2" name="Titre 1">
            <a:extLst>
              <a:ext uri="{FF2B5EF4-FFF2-40B4-BE49-F238E27FC236}">
                <a16:creationId xmlns:a16="http://schemas.microsoft.com/office/drawing/2014/main" id="{4EB7B888-8FE8-4A0A-9274-5633DC6F7797}"/>
              </a:ext>
            </a:extLst>
          </p:cNvPr>
          <p:cNvSpPr>
            <a:spLocks noGrp="1"/>
          </p:cNvSpPr>
          <p:nvPr>
            <p:ph type="title" hasCustomPrompt="1"/>
          </p:nvPr>
        </p:nvSpPr>
        <p:spPr/>
        <p:txBody>
          <a:bodyPr rtlCol="0"/>
          <a:lstStyle/>
          <a:p>
            <a:pPr rtl="0"/>
            <a:r>
              <a:rPr lang="fr-FR" noProof="0"/>
              <a:t>Cliquez pour modifier le style du titre maitre</a:t>
            </a:r>
          </a:p>
        </p:txBody>
      </p:sp>
      <p:sp>
        <p:nvSpPr>
          <p:cNvPr id="4" name="Espace réservé au numéro de diapositive 3">
            <a:extLst>
              <a:ext uri="{FF2B5EF4-FFF2-40B4-BE49-F238E27FC236}">
                <a16:creationId xmlns:a16="http://schemas.microsoft.com/office/drawing/2014/main" id="{D7AF7D98-AD66-4A85-A6FB-6A78C227F4C7}"/>
              </a:ext>
            </a:extLst>
          </p:cNvPr>
          <p:cNvSpPr>
            <a:spLocks noGrp="1"/>
          </p:cNvSpPr>
          <p:nvPr>
            <p:ph type="sldNum" sz="quarter" idx="14"/>
          </p:nvPr>
        </p:nvSpPr>
        <p:spPr/>
        <p:txBody>
          <a:bodyPr rtlCol="0"/>
          <a:lstStyle/>
          <a:p>
            <a:pPr rtl="0"/>
            <a:r>
              <a:rPr lang="fr-FR" noProof="0"/>
              <a:t> Page </a:t>
            </a:r>
            <a:fld id="{26699011-AD31-4C1E-9097-A1CA72DD0DA4}" type="slidenum">
              <a:rPr lang="fr-FR" noProof="0" smtClean="0"/>
              <a:pPr rtl="0"/>
              <a:t>‹N°›</a:t>
            </a:fld>
            <a:endParaRPr lang="fr-FR" noProof="0"/>
          </a:p>
        </p:txBody>
      </p:sp>
      <p:grpSp>
        <p:nvGrpSpPr>
          <p:cNvPr id="9" name="Groupe 8" descr="« Banting »">
            <a:extLst>
              <a:ext uri="{FF2B5EF4-FFF2-40B4-BE49-F238E27FC236}">
                <a16:creationId xmlns:a16="http://schemas.microsoft.com/office/drawing/2014/main" id="{AF313BF4-6216-45A9-9688-C635BF23EB95}"/>
              </a:ext>
            </a:extLst>
          </p:cNvPr>
          <p:cNvGrpSpPr/>
          <p:nvPr userDrawn="1"/>
        </p:nvGrpSpPr>
        <p:grpSpPr>
          <a:xfrm>
            <a:off x="9681613" y="-1537"/>
            <a:ext cx="2510387" cy="555099"/>
            <a:chOff x="9681613" y="-1537"/>
            <a:chExt cx="2510387" cy="555099"/>
          </a:xfrm>
        </p:grpSpPr>
        <p:grpSp>
          <p:nvGrpSpPr>
            <p:cNvPr id="10" name="Groupe 9">
              <a:extLst>
                <a:ext uri="{FF2B5EF4-FFF2-40B4-BE49-F238E27FC236}">
                  <a16:creationId xmlns:a16="http://schemas.microsoft.com/office/drawing/2014/main" id="{F0878115-5190-49B0-88E2-FAD499064A04}"/>
                </a:ext>
              </a:extLst>
            </p:cNvPr>
            <p:cNvGrpSpPr/>
            <p:nvPr userDrawn="1"/>
          </p:nvGrpSpPr>
          <p:grpSpPr>
            <a:xfrm rot="398390">
              <a:off x="10903668" y="254690"/>
              <a:ext cx="210191" cy="248550"/>
              <a:chOff x="5092479" y="1490663"/>
              <a:chExt cx="1025751" cy="1212946"/>
            </a:xfrm>
            <a:effectLst>
              <a:outerShdw blurRad="12700" sx="102000" sy="102000" algn="ctr" rotWithShape="0">
                <a:prstClr val="black">
                  <a:alpha val="40000"/>
                </a:prstClr>
              </a:outerShdw>
            </a:effectLst>
          </p:grpSpPr>
          <p:sp>
            <p:nvSpPr>
              <p:cNvPr id="80" name="Triangle isocèle 79">
                <a:extLst>
                  <a:ext uri="{FF2B5EF4-FFF2-40B4-BE49-F238E27FC236}">
                    <a16:creationId xmlns:a16="http://schemas.microsoft.com/office/drawing/2014/main" id="{3AC926A2-2467-4A1C-A343-A680743CFB68}"/>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1" name="Rectangle 80">
                <a:extLst>
                  <a:ext uri="{FF2B5EF4-FFF2-40B4-BE49-F238E27FC236}">
                    <a16:creationId xmlns:a16="http://schemas.microsoft.com/office/drawing/2014/main" id="{6EF13F4E-C1E4-4813-BAA8-C69DDA1BD740}"/>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1" name="Groupe 10">
              <a:extLst>
                <a:ext uri="{FF2B5EF4-FFF2-40B4-BE49-F238E27FC236}">
                  <a16:creationId xmlns:a16="http://schemas.microsoft.com/office/drawing/2014/main" id="{4CAF8F22-5F8D-4055-9929-11EF139CE4E3}"/>
                </a:ext>
              </a:extLst>
            </p:cNvPr>
            <p:cNvGrpSpPr/>
            <p:nvPr userDrawn="1"/>
          </p:nvGrpSpPr>
          <p:grpSpPr>
            <a:xfrm rot="338390">
              <a:off x="11111892" y="276964"/>
              <a:ext cx="210191" cy="248550"/>
              <a:chOff x="6076947" y="1490663"/>
              <a:chExt cx="1025751" cy="1212946"/>
            </a:xfrm>
            <a:effectLst>
              <a:outerShdw blurRad="12700" sx="102000" sy="102000" algn="ctr" rotWithShape="0">
                <a:prstClr val="black">
                  <a:alpha val="40000"/>
                </a:prstClr>
              </a:outerShdw>
            </a:effectLst>
          </p:grpSpPr>
          <p:sp>
            <p:nvSpPr>
              <p:cNvPr id="78" name="Triangle isocèle 77">
                <a:extLst>
                  <a:ext uri="{FF2B5EF4-FFF2-40B4-BE49-F238E27FC236}">
                    <a16:creationId xmlns:a16="http://schemas.microsoft.com/office/drawing/2014/main" id="{EC80CDFC-6E98-4EA1-9AA7-0D54935947C6}"/>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9" name="Rectangle 78">
                <a:extLst>
                  <a:ext uri="{FF2B5EF4-FFF2-40B4-BE49-F238E27FC236}">
                    <a16:creationId xmlns:a16="http://schemas.microsoft.com/office/drawing/2014/main" id="{4F6C9D48-F9A3-4047-8FF7-988C1E7E4D81}"/>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2" name="Groupe 11">
              <a:extLst>
                <a:ext uri="{FF2B5EF4-FFF2-40B4-BE49-F238E27FC236}">
                  <a16:creationId xmlns:a16="http://schemas.microsoft.com/office/drawing/2014/main" id="{EBD305C5-CB5D-4307-9921-BEF37A43F917}"/>
                </a:ext>
              </a:extLst>
            </p:cNvPr>
            <p:cNvGrpSpPr/>
            <p:nvPr userDrawn="1"/>
          </p:nvGrpSpPr>
          <p:grpSpPr>
            <a:xfrm rot="218390">
              <a:off x="11320792" y="293422"/>
              <a:ext cx="210191" cy="248550"/>
              <a:chOff x="7141259" y="1490663"/>
              <a:chExt cx="1025751" cy="1212946"/>
            </a:xfrm>
            <a:effectLst>
              <a:outerShdw blurRad="12700" sx="102000" sy="102000" algn="ctr" rotWithShape="0">
                <a:prstClr val="black">
                  <a:alpha val="40000"/>
                </a:prstClr>
              </a:outerShdw>
            </a:effectLst>
          </p:grpSpPr>
          <p:sp>
            <p:nvSpPr>
              <p:cNvPr id="76" name="Triangle isocèle 75">
                <a:extLst>
                  <a:ext uri="{FF2B5EF4-FFF2-40B4-BE49-F238E27FC236}">
                    <a16:creationId xmlns:a16="http://schemas.microsoft.com/office/drawing/2014/main" id="{A0FD1744-C0EF-4F34-A059-F7D2F234F4C7}"/>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7" name="Rectangle 76">
                <a:extLst>
                  <a:ext uri="{FF2B5EF4-FFF2-40B4-BE49-F238E27FC236}">
                    <a16:creationId xmlns:a16="http://schemas.microsoft.com/office/drawing/2014/main" id="{D95AA638-8C3C-4194-9062-FA24EF8F3819}"/>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3" name="Groupe 12">
              <a:extLst>
                <a:ext uri="{FF2B5EF4-FFF2-40B4-BE49-F238E27FC236}">
                  <a16:creationId xmlns:a16="http://schemas.microsoft.com/office/drawing/2014/main" id="{41F1D7A8-A789-4357-8423-42EB8D021202}"/>
                </a:ext>
              </a:extLst>
            </p:cNvPr>
            <p:cNvGrpSpPr/>
            <p:nvPr userDrawn="1"/>
          </p:nvGrpSpPr>
          <p:grpSpPr>
            <a:xfrm rot="98390">
              <a:off x="11530596" y="302125"/>
              <a:ext cx="210191" cy="248550"/>
              <a:chOff x="5092479" y="1490663"/>
              <a:chExt cx="1025751" cy="1212946"/>
            </a:xfrm>
            <a:effectLst>
              <a:outerShdw blurRad="12700" sx="102000" sy="102000" algn="ctr" rotWithShape="0">
                <a:prstClr val="black">
                  <a:alpha val="40000"/>
                </a:prstClr>
              </a:outerShdw>
            </a:effectLst>
          </p:grpSpPr>
          <p:sp>
            <p:nvSpPr>
              <p:cNvPr id="74" name="Triangle isocèle 73">
                <a:extLst>
                  <a:ext uri="{FF2B5EF4-FFF2-40B4-BE49-F238E27FC236}">
                    <a16:creationId xmlns:a16="http://schemas.microsoft.com/office/drawing/2014/main" id="{A0B2CE00-D9D3-4732-A63B-D52083D84783}"/>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5" name="Rectangle 74">
                <a:extLst>
                  <a:ext uri="{FF2B5EF4-FFF2-40B4-BE49-F238E27FC236}">
                    <a16:creationId xmlns:a16="http://schemas.microsoft.com/office/drawing/2014/main" id="{F7DF55A6-8D62-4DEB-BCE5-F4D818450EDC}"/>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4" name="Groupe 13">
              <a:extLst>
                <a:ext uri="{FF2B5EF4-FFF2-40B4-BE49-F238E27FC236}">
                  <a16:creationId xmlns:a16="http://schemas.microsoft.com/office/drawing/2014/main" id="{AF9E2322-DA65-4009-9172-719907C57F60}"/>
                </a:ext>
              </a:extLst>
            </p:cNvPr>
            <p:cNvGrpSpPr/>
            <p:nvPr userDrawn="1"/>
          </p:nvGrpSpPr>
          <p:grpSpPr>
            <a:xfrm rot="21578390">
              <a:off x="11741076" y="305012"/>
              <a:ext cx="210191" cy="248550"/>
              <a:chOff x="6076947" y="1490663"/>
              <a:chExt cx="1025751" cy="1212946"/>
            </a:xfrm>
            <a:effectLst>
              <a:outerShdw blurRad="12700" sx="102000" sy="102000" algn="ctr" rotWithShape="0">
                <a:prstClr val="black">
                  <a:alpha val="40000"/>
                </a:prstClr>
              </a:outerShdw>
            </a:effectLst>
          </p:grpSpPr>
          <p:sp>
            <p:nvSpPr>
              <p:cNvPr id="72" name="Triangle isocèle 71">
                <a:extLst>
                  <a:ext uri="{FF2B5EF4-FFF2-40B4-BE49-F238E27FC236}">
                    <a16:creationId xmlns:a16="http://schemas.microsoft.com/office/drawing/2014/main" id="{8AD044C7-F328-4CFC-806E-EC6CED6F552D}"/>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3" name="Rectangle 72">
                <a:extLst>
                  <a:ext uri="{FF2B5EF4-FFF2-40B4-BE49-F238E27FC236}">
                    <a16:creationId xmlns:a16="http://schemas.microsoft.com/office/drawing/2014/main" id="{FC57CDA3-FC44-48A8-87CE-61E7A01923DB}"/>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5" name="Groupe 14">
              <a:extLst>
                <a:ext uri="{FF2B5EF4-FFF2-40B4-BE49-F238E27FC236}">
                  <a16:creationId xmlns:a16="http://schemas.microsoft.com/office/drawing/2014/main" id="{F9E65321-623C-4B8F-A891-E483BFEED147}"/>
                </a:ext>
              </a:extLst>
            </p:cNvPr>
            <p:cNvGrpSpPr/>
            <p:nvPr userDrawn="1"/>
          </p:nvGrpSpPr>
          <p:grpSpPr>
            <a:xfrm rot="21458390">
              <a:off x="11952458" y="300144"/>
              <a:ext cx="210191" cy="248550"/>
              <a:chOff x="7141259" y="1490663"/>
              <a:chExt cx="1025751" cy="1212946"/>
            </a:xfrm>
            <a:effectLst>
              <a:outerShdw blurRad="12700" sx="102000" sy="102000" algn="ctr" rotWithShape="0">
                <a:prstClr val="black">
                  <a:alpha val="40000"/>
                </a:prstClr>
              </a:outerShdw>
            </a:effectLst>
          </p:grpSpPr>
          <p:sp>
            <p:nvSpPr>
              <p:cNvPr id="70" name="Triangle isocèle 69">
                <a:extLst>
                  <a:ext uri="{FF2B5EF4-FFF2-40B4-BE49-F238E27FC236}">
                    <a16:creationId xmlns:a16="http://schemas.microsoft.com/office/drawing/2014/main" id="{A738CB00-52CC-467F-80E0-9E1DC09874EE}"/>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1" name="Rectangle 70">
                <a:extLst>
                  <a:ext uri="{FF2B5EF4-FFF2-40B4-BE49-F238E27FC236}">
                    <a16:creationId xmlns:a16="http://schemas.microsoft.com/office/drawing/2014/main" id="{365659B6-60A2-4D0A-A9E9-C78BAC62C363}"/>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6" name="Groupe 15">
              <a:extLst>
                <a:ext uri="{FF2B5EF4-FFF2-40B4-BE49-F238E27FC236}">
                  <a16:creationId xmlns:a16="http://schemas.microsoft.com/office/drawing/2014/main" id="{EB263F97-9E1C-4DC7-8897-6D91A362D136}"/>
                </a:ext>
              </a:extLst>
            </p:cNvPr>
            <p:cNvGrpSpPr/>
            <p:nvPr userDrawn="1"/>
          </p:nvGrpSpPr>
          <p:grpSpPr>
            <a:xfrm rot="1058390">
              <a:off x="9681613" y="-1537"/>
              <a:ext cx="210191" cy="248550"/>
              <a:chOff x="5092479" y="1490663"/>
              <a:chExt cx="1025751" cy="1212946"/>
            </a:xfrm>
            <a:effectLst>
              <a:outerShdw blurRad="12700" sx="102000" sy="102000" algn="ctr" rotWithShape="0">
                <a:prstClr val="black">
                  <a:alpha val="40000"/>
                </a:prstClr>
              </a:outerShdw>
            </a:effectLst>
          </p:grpSpPr>
          <p:sp>
            <p:nvSpPr>
              <p:cNvPr id="68" name="Triangle isocèle 67">
                <a:extLst>
                  <a:ext uri="{FF2B5EF4-FFF2-40B4-BE49-F238E27FC236}">
                    <a16:creationId xmlns:a16="http://schemas.microsoft.com/office/drawing/2014/main" id="{566B7656-D1C1-48F8-9FD8-F70E708CA347}"/>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9" name="Rectangle 68">
                <a:extLst>
                  <a:ext uri="{FF2B5EF4-FFF2-40B4-BE49-F238E27FC236}">
                    <a16:creationId xmlns:a16="http://schemas.microsoft.com/office/drawing/2014/main" id="{22EE49EC-3527-4500-9534-E4B487A124B4}"/>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7" name="Groupe 16">
              <a:extLst>
                <a:ext uri="{FF2B5EF4-FFF2-40B4-BE49-F238E27FC236}">
                  <a16:creationId xmlns:a16="http://schemas.microsoft.com/office/drawing/2014/main" id="{98839751-3C23-45F1-89A4-DE73739E6ECE}"/>
                </a:ext>
              </a:extLst>
            </p:cNvPr>
            <p:cNvGrpSpPr/>
            <p:nvPr userDrawn="1"/>
          </p:nvGrpSpPr>
          <p:grpSpPr>
            <a:xfrm rot="938390">
              <a:off x="9885323" y="59512"/>
              <a:ext cx="210191" cy="248550"/>
              <a:chOff x="6076947" y="1490663"/>
              <a:chExt cx="1025751" cy="1212946"/>
            </a:xfrm>
            <a:effectLst>
              <a:outerShdw blurRad="12700" sx="102000" sy="102000" algn="ctr" rotWithShape="0">
                <a:prstClr val="black">
                  <a:alpha val="40000"/>
                </a:prstClr>
              </a:outerShdw>
            </a:effectLst>
          </p:grpSpPr>
          <p:sp>
            <p:nvSpPr>
              <p:cNvPr id="66" name="Triangle isocèle 65">
                <a:extLst>
                  <a:ext uri="{FF2B5EF4-FFF2-40B4-BE49-F238E27FC236}">
                    <a16:creationId xmlns:a16="http://schemas.microsoft.com/office/drawing/2014/main" id="{F636CB98-DAE3-4093-8768-E5196BD0692D}"/>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7" name="Rectangle 66">
                <a:extLst>
                  <a:ext uri="{FF2B5EF4-FFF2-40B4-BE49-F238E27FC236}">
                    <a16:creationId xmlns:a16="http://schemas.microsoft.com/office/drawing/2014/main" id="{9CF4930F-048E-4139-9763-74EF00C45DDB}"/>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8" name="Groupe 17">
              <a:extLst>
                <a:ext uri="{FF2B5EF4-FFF2-40B4-BE49-F238E27FC236}">
                  <a16:creationId xmlns:a16="http://schemas.microsoft.com/office/drawing/2014/main" id="{05FCF01C-B220-4A14-A002-FC8203270515}"/>
                </a:ext>
              </a:extLst>
            </p:cNvPr>
            <p:cNvGrpSpPr/>
            <p:nvPr userDrawn="1"/>
          </p:nvGrpSpPr>
          <p:grpSpPr>
            <a:xfrm rot="818390">
              <a:off x="10089936" y="112805"/>
              <a:ext cx="210191" cy="248550"/>
              <a:chOff x="7141259" y="1490663"/>
              <a:chExt cx="1025751" cy="1212946"/>
            </a:xfrm>
            <a:effectLst>
              <a:outerShdw blurRad="12700" sx="102000" sy="102000" algn="ctr" rotWithShape="0">
                <a:prstClr val="black">
                  <a:alpha val="40000"/>
                </a:prstClr>
              </a:outerShdw>
            </a:effectLst>
          </p:grpSpPr>
          <p:sp>
            <p:nvSpPr>
              <p:cNvPr id="64" name="Triangle isocèle 63">
                <a:extLst>
                  <a:ext uri="{FF2B5EF4-FFF2-40B4-BE49-F238E27FC236}">
                    <a16:creationId xmlns:a16="http://schemas.microsoft.com/office/drawing/2014/main" id="{DF06E794-168F-4108-A05A-4C90FE808D69}"/>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5" name="Rectangle 64">
                <a:extLst>
                  <a:ext uri="{FF2B5EF4-FFF2-40B4-BE49-F238E27FC236}">
                    <a16:creationId xmlns:a16="http://schemas.microsoft.com/office/drawing/2014/main" id="{4751CA9E-3F62-4C2D-94DA-213AE710FA3B}"/>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9" name="Groupe 18">
              <a:extLst>
                <a:ext uri="{FF2B5EF4-FFF2-40B4-BE49-F238E27FC236}">
                  <a16:creationId xmlns:a16="http://schemas.microsoft.com/office/drawing/2014/main" id="{E1022A0E-F439-4CCC-B6F3-101EBA2DC3DE}"/>
                </a:ext>
              </a:extLst>
            </p:cNvPr>
            <p:cNvGrpSpPr/>
            <p:nvPr userDrawn="1"/>
          </p:nvGrpSpPr>
          <p:grpSpPr>
            <a:xfrm rot="698390">
              <a:off x="10295451" y="158344"/>
              <a:ext cx="210191" cy="248550"/>
              <a:chOff x="5092479" y="1490663"/>
              <a:chExt cx="1025751" cy="1212946"/>
            </a:xfrm>
            <a:effectLst>
              <a:outerShdw blurRad="12700" sx="102000" sy="102000" algn="ctr" rotWithShape="0">
                <a:prstClr val="black">
                  <a:alpha val="40000"/>
                </a:prstClr>
              </a:outerShdw>
            </a:effectLst>
          </p:grpSpPr>
          <p:sp>
            <p:nvSpPr>
              <p:cNvPr id="62" name="Triangle isocèle 61">
                <a:extLst>
                  <a:ext uri="{FF2B5EF4-FFF2-40B4-BE49-F238E27FC236}">
                    <a16:creationId xmlns:a16="http://schemas.microsoft.com/office/drawing/2014/main" id="{7C4B978F-594A-449E-84D8-44165D2BADC8}"/>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3" name="Rectangle 62">
                <a:extLst>
                  <a:ext uri="{FF2B5EF4-FFF2-40B4-BE49-F238E27FC236}">
                    <a16:creationId xmlns:a16="http://schemas.microsoft.com/office/drawing/2014/main" id="{708FB6ED-3404-43D5-BA9C-E314087E4A3E}"/>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0" name="Groupe 19">
              <a:extLst>
                <a:ext uri="{FF2B5EF4-FFF2-40B4-BE49-F238E27FC236}">
                  <a16:creationId xmlns:a16="http://schemas.microsoft.com/office/drawing/2014/main" id="{FA3C8C49-C709-4A8A-B535-FE6CE4A8E8B6}"/>
                </a:ext>
              </a:extLst>
            </p:cNvPr>
            <p:cNvGrpSpPr/>
            <p:nvPr userDrawn="1"/>
          </p:nvGrpSpPr>
          <p:grpSpPr>
            <a:xfrm rot="578390">
              <a:off x="10501643" y="198066"/>
              <a:ext cx="210191" cy="248550"/>
              <a:chOff x="6076947" y="1490663"/>
              <a:chExt cx="1025751" cy="1212946"/>
            </a:xfrm>
            <a:effectLst>
              <a:outerShdw blurRad="12700" sx="102000" sy="102000" algn="ctr" rotWithShape="0">
                <a:prstClr val="black">
                  <a:alpha val="40000"/>
                </a:prstClr>
              </a:outerShdw>
            </a:effectLst>
          </p:grpSpPr>
          <p:sp>
            <p:nvSpPr>
              <p:cNvPr id="60" name="Triangle isocèle 59">
                <a:extLst>
                  <a:ext uri="{FF2B5EF4-FFF2-40B4-BE49-F238E27FC236}">
                    <a16:creationId xmlns:a16="http://schemas.microsoft.com/office/drawing/2014/main" id="{A9CE8DE2-7CCA-4295-A7C0-6EF96B2A899C}"/>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1" name="Rectangle 60">
                <a:extLst>
                  <a:ext uri="{FF2B5EF4-FFF2-40B4-BE49-F238E27FC236}">
                    <a16:creationId xmlns:a16="http://schemas.microsoft.com/office/drawing/2014/main" id="{75141693-F1F0-44B0-975F-F4E12C6E2FD5}"/>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1" name="Groupe 20">
              <a:extLst>
                <a:ext uri="{FF2B5EF4-FFF2-40B4-BE49-F238E27FC236}">
                  <a16:creationId xmlns:a16="http://schemas.microsoft.com/office/drawing/2014/main" id="{0F5B1639-1AA2-4C2D-8D4E-A01DC9862212}"/>
                </a:ext>
              </a:extLst>
            </p:cNvPr>
            <p:cNvGrpSpPr/>
            <p:nvPr userDrawn="1"/>
          </p:nvGrpSpPr>
          <p:grpSpPr>
            <a:xfrm rot="458390">
              <a:off x="10708738" y="230034"/>
              <a:ext cx="210191" cy="248550"/>
              <a:chOff x="7141259" y="1490663"/>
              <a:chExt cx="1025751" cy="1212946"/>
            </a:xfrm>
            <a:effectLst>
              <a:outerShdw blurRad="12700" sx="102000" sy="102000" algn="ctr" rotWithShape="0">
                <a:prstClr val="black">
                  <a:alpha val="40000"/>
                </a:prstClr>
              </a:outerShdw>
            </a:effectLst>
          </p:grpSpPr>
          <p:sp>
            <p:nvSpPr>
              <p:cNvPr id="58" name="Triangle isocèle 57">
                <a:extLst>
                  <a:ext uri="{FF2B5EF4-FFF2-40B4-BE49-F238E27FC236}">
                    <a16:creationId xmlns:a16="http://schemas.microsoft.com/office/drawing/2014/main" id="{426F7FF2-A12C-42EA-A52B-01807EC0F919}"/>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9" name="Rectangle 58">
                <a:extLst>
                  <a:ext uri="{FF2B5EF4-FFF2-40B4-BE49-F238E27FC236}">
                    <a16:creationId xmlns:a16="http://schemas.microsoft.com/office/drawing/2014/main" id="{0BB44521-1B89-47CC-A77A-DBD10405D121}"/>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2" name="Groupe 21">
              <a:extLst>
                <a:ext uri="{FF2B5EF4-FFF2-40B4-BE49-F238E27FC236}">
                  <a16:creationId xmlns:a16="http://schemas.microsoft.com/office/drawing/2014/main" id="{76F31ECE-C2CB-4638-888C-AD18F212F8D0}"/>
                </a:ext>
              </a:extLst>
            </p:cNvPr>
            <p:cNvGrpSpPr/>
            <p:nvPr userDrawn="1"/>
          </p:nvGrpSpPr>
          <p:grpSpPr>
            <a:xfrm>
              <a:off x="11512840" y="61155"/>
              <a:ext cx="113548" cy="134271"/>
              <a:chOff x="5092479" y="1490663"/>
              <a:chExt cx="1025751" cy="1212946"/>
            </a:xfrm>
            <a:effectLst>
              <a:outerShdw blurRad="12700" sx="102000" sy="102000" algn="ctr" rotWithShape="0">
                <a:prstClr val="black">
                  <a:alpha val="40000"/>
                </a:prstClr>
              </a:outerShdw>
            </a:effectLst>
          </p:grpSpPr>
          <p:sp>
            <p:nvSpPr>
              <p:cNvPr id="56" name="Triangle isocèle 55">
                <a:extLst>
                  <a:ext uri="{FF2B5EF4-FFF2-40B4-BE49-F238E27FC236}">
                    <a16:creationId xmlns:a16="http://schemas.microsoft.com/office/drawing/2014/main" id="{2153184D-2ACA-488C-86E0-BE448F70B327}"/>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7" name="Rectangle 56">
                <a:extLst>
                  <a:ext uri="{FF2B5EF4-FFF2-40B4-BE49-F238E27FC236}">
                    <a16:creationId xmlns:a16="http://schemas.microsoft.com/office/drawing/2014/main" id="{E04869E4-525F-4659-A2C2-7C7AAB7FDFDA}"/>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3" name="Groupe 22">
              <a:extLst>
                <a:ext uri="{FF2B5EF4-FFF2-40B4-BE49-F238E27FC236}">
                  <a16:creationId xmlns:a16="http://schemas.microsoft.com/office/drawing/2014/main" id="{2FB76796-9A72-4B1A-AAE6-95C121416F30}"/>
                </a:ext>
              </a:extLst>
            </p:cNvPr>
            <p:cNvGrpSpPr/>
            <p:nvPr userDrawn="1"/>
          </p:nvGrpSpPr>
          <p:grpSpPr>
            <a:xfrm rot="21540000">
              <a:off x="11625962" y="60101"/>
              <a:ext cx="113548" cy="134271"/>
              <a:chOff x="6076947" y="1490663"/>
              <a:chExt cx="1025751" cy="1212946"/>
            </a:xfrm>
            <a:effectLst>
              <a:outerShdw blurRad="12700" sx="102000" sy="102000" algn="ctr" rotWithShape="0">
                <a:prstClr val="black">
                  <a:alpha val="40000"/>
                </a:prstClr>
              </a:outerShdw>
            </a:effectLst>
          </p:grpSpPr>
          <p:sp>
            <p:nvSpPr>
              <p:cNvPr id="54" name="Triangle isocèle 53">
                <a:extLst>
                  <a:ext uri="{FF2B5EF4-FFF2-40B4-BE49-F238E27FC236}">
                    <a16:creationId xmlns:a16="http://schemas.microsoft.com/office/drawing/2014/main" id="{56FFC5A0-B9AF-4DC5-BA40-BAD08675D837}"/>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5" name="Rectangle 54">
                <a:extLst>
                  <a:ext uri="{FF2B5EF4-FFF2-40B4-BE49-F238E27FC236}">
                    <a16:creationId xmlns:a16="http://schemas.microsoft.com/office/drawing/2014/main" id="{C855FB1B-F9E0-4C71-8798-DB3945AD5B4E}"/>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4" name="Groupe 23">
              <a:extLst>
                <a:ext uri="{FF2B5EF4-FFF2-40B4-BE49-F238E27FC236}">
                  <a16:creationId xmlns:a16="http://schemas.microsoft.com/office/drawing/2014/main" id="{6EF19E8F-AACB-45C5-B0E0-67DB3308A80B}"/>
                </a:ext>
              </a:extLst>
            </p:cNvPr>
            <p:cNvGrpSpPr/>
            <p:nvPr userDrawn="1"/>
          </p:nvGrpSpPr>
          <p:grpSpPr>
            <a:xfrm rot="21420000">
              <a:off x="11739085" y="55883"/>
              <a:ext cx="113548" cy="134271"/>
              <a:chOff x="7141259" y="1490663"/>
              <a:chExt cx="1025751" cy="1212946"/>
            </a:xfrm>
            <a:effectLst>
              <a:outerShdw blurRad="12700" sx="102000" sy="102000" algn="ctr" rotWithShape="0">
                <a:prstClr val="black">
                  <a:alpha val="40000"/>
                </a:prstClr>
              </a:outerShdw>
            </a:effectLst>
          </p:grpSpPr>
          <p:sp>
            <p:nvSpPr>
              <p:cNvPr id="52" name="Triangle isocèle 51">
                <a:extLst>
                  <a:ext uri="{FF2B5EF4-FFF2-40B4-BE49-F238E27FC236}">
                    <a16:creationId xmlns:a16="http://schemas.microsoft.com/office/drawing/2014/main" id="{AEABA864-08CD-4EB6-B2DC-D906B083B07C}"/>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3" name="Rectangle 52">
                <a:extLst>
                  <a:ext uri="{FF2B5EF4-FFF2-40B4-BE49-F238E27FC236}">
                    <a16:creationId xmlns:a16="http://schemas.microsoft.com/office/drawing/2014/main" id="{A586CA9F-A74C-402D-824D-596E7CF8415E}"/>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5" name="Groupe 24">
              <a:extLst>
                <a:ext uri="{FF2B5EF4-FFF2-40B4-BE49-F238E27FC236}">
                  <a16:creationId xmlns:a16="http://schemas.microsoft.com/office/drawing/2014/main" id="{382C0B8D-93FD-41C0-94CF-AB2FC26D892C}"/>
                </a:ext>
              </a:extLst>
            </p:cNvPr>
            <p:cNvGrpSpPr/>
            <p:nvPr userDrawn="1"/>
          </p:nvGrpSpPr>
          <p:grpSpPr>
            <a:xfrm rot="21300000">
              <a:off x="11852207" y="47448"/>
              <a:ext cx="113548" cy="134271"/>
              <a:chOff x="5092479" y="1490663"/>
              <a:chExt cx="1025751" cy="1212946"/>
            </a:xfrm>
            <a:effectLst>
              <a:outerShdw blurRad="12700" sx="102000" sy="102000" algn="ctr" rotWithShape="0">
                <a:prstClr val="black">
                  <a:alpha val="40000"/>
                </a:prstClr>
              </a:outerShdw>
            </a:effectLst>
          </p:grpSpPr>
          <p:sp>
            <p:nvSpPr>
              <p:cNvPr id="50" name="Triangle isocèle 49">
                <a:extLst>
                  <a:ext uri="{FF2B5EF4-FFF2-40B4-BE49-F238E27FC236}">
                    <a16:creationId xmlns:a16="http://schemas.microsoft.com/office/drawing/2014/main" id="{AC0F6F1C-8DD7-4B9C-8CF1-4A499D177F29}"/>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1" name="Rectangle 50">
                <a:extLst>
                  <a:ext uri="{FF2B5EF4-FFF2-40B4-BE49-F238E27FC236}">
                    <a16:creationId xmlns:a16="http://schemas.microsoft.com/office/drawing/2014/main" id="{3AD174CA-E925-4906-9E6B-BE6AB50F0A49}"/>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6" name="Groupe 25">
              <a:extLst>
                <a:ext uri="{FF2B5EF4-FFF2-40B4-BE49-F238E27FC236}">
                  <a16:creationId xmlns:a16="http://schemas.microsoft.com/office/drawing/2014/main" id="{320EA82A-E313-44B6-B9AB-191D95614CBC}"/>
                </a:ext>
              </a:extLst>
            </p:cNvPr>
            <p:cNvGrpSpPr/>
            <p:nvPr userDrawn="1"/>
          </p:nvGrpSpPr>
          <p:grpSpPr>
            <a:xfrm rot="21180000">
              <a:off x="11965330" y="35850"/>
              <a:ext cx="113548" cy="134271"/>
              <a:chOff x="6076947" y="1490663"/>
              <a:chExt cx="1025751" cy="1212946"/>
            </a:xfrm>
            <a:effectLst>
              <a:outerShdw blurRad="12700" sx="102000" sy="102000" algn="ctr" rotWithShape="0">
                <a:prstClr val="black">
                  <a:alpha val="40000"/>
                </a:prstClr>
              </a:outerShdw>
            </a:effectLst>
          </p:grpSpPr>
          <p:sp>
            <p:nvSpPr>
              <p:cNvPr id="48" name="Triangle isocèle 47">
                <a:extLst>
                  <a:ext uri="{FF2B5EF4-FFF2-40B4-BE49-F238E27FC236}">
                    <a16:creationId xmlns:a16="http://schemas.microsoft.com/office/drawing/2014/main" id="{9610BBB5-0074-4513-90CE-A38FD1169CF4}"/>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9" name="Rectangle 48">
                <a:extLst>
                  <a:ext uri="{FF2B5EF4-FFF2-40B4-BE49-F238E27FC236}">
                    <a16:creationId xmlns:a16="http://schemas.microsoft.com/office/drawing/2014/main" id="{84173F08-AFF0-4A26-BEBB-B78A6E4068BB}"/>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7" name="Groupe 26">
              <a:extLst>
                <a:ext uri="{FF2B5EF4-FFF2-40B4-BE49-F238E27FC236}">
                  <a16:creationId xmlns:a16="http://schemas.microsoft.com/office/drawing/2014/main" id="{DD2EFA0C-F073-4907-9E40-F9464EFE9631}"/>
                </a:ext>
              </a:extLst>
            </p:cNvPr>
            <p:cNvGrpSpPr/>
            <p:nvPr userDrawn="1"/>
          </p:nvGrpSpPr>
          <p:grpSpPr>
            <a:xfrm rot="21060000">
              <a:off x="12078452" y="20034"/>
              <a:ext cx="113548" cy="134271"/>
              <a:chOff x="7141259" y="1490663"/>
              <a:chExt cx="1025751" cy="1212946"/>
            </a:xfrm>
            <a:effectLst>
              <a:outerShdw blurRad="12700" sx="102000" sy="102000" algn="ctr" rotWithShape="0">
                <a:prstClr val="black">
                  <a:alpha val="40000"/>
                </a:prstClr>
              </a:outerShdw>
            </a:effectLst>
          </p:grpSpPr>
          <p:sp>
            <p:nvSpPr>
              <p:cNvPr id="46" name="Triangle isocèle 45">
                <a:extLst>
                  <a:ext uri="{FF2B5EF4-FFF2-40B4-BE49-F238E27FC236}">
                    <a16:creationId xmlns:a16="http://schemas.microsoft.com/office/drawing/2014/main" id="{CF74CAA6-EDA1-4F28-8A29-1F6587285FF4}"/>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7" name="Rectangle 46">
                <a:extLst>
                  <a:ext uri="{FF2B5EF4-FFF2-40B4-BE49-F238E27FC236}">
                    <a16:creationId xmlns:a16="http://schemas.microsoft.com/office/drawing/2014/main" id="{D8A14F4F-1CE4-4485-9AC5-005CC3AC6FD5}"/>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8" name="Groupe 27">
              <a:extLst>
                <a:ext uri="{FF2B5EF4-FFF2-40B4-BE49-F238E27FC236}">
                  <a16:creationId xmlns:a16="http://schemas.microsoft.com/office/drawing/2014/main" id="{1DDD71A5-4F2C-4644-AC76-671E1037AEBE}"/>
                </a:ext>
              </a:extLst>
            </p:cNvPr>
            <p:cNvGrpSpPr/>
            <p:nvPr userDrawn="1"/>
          </p:nvGrpSpPr>
          <p:grpSpPr>
            <a:xfrm rot="660000">
              <a:off x="10841090" y="0"/>
              <a:ext cx="113548" cy="134271"/>
              <a:chOff x="5092479" y="1490663"/>
              <a:chExt cx="1025751" cy="1212946"/>
            </a:xfrm>
            <a:effectLst>
              <a:outerShdw blurRad="12700" sx="102000" sy="102000" algn="ctr" rotWithShape="0">
                <a:prstClr val="black">
                  <a:alpha val="40000"/>
                </a:prstClr>
              </a:outerShdw>
            </a:effectLst>
          </p:grpSpPr>
          <p:sp>
            <p:nvSpPr>
              <p:cNvPr id="44" name="Triangle isocèle 43">
                <a:extLst>
                  <a:ext uri="{FF2B5EF4-FFF2-40B4-BE49-F238E27FC236}">
                    <a16:creationId xmlns:a16="http://schemas.microsoft.com/office/drawing/2014/main" id="{1E407B3A-A23F-4821-A987-77AC40D00C6C}"/>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5" name="Rectangle 44">
                <a:extLst>
                  <a:ext uri="{FF2B5EF4-FFF2-40B4-BE49-F238E27FC236}">
                    <a16:creationId xmlns:a16="http://schemas.microsoft.com/office/drawing/2014/main" id="{A5AEC5ED-E392-4759-BF25-56E2C462EE3A}"/>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9" name="Groupe 28">
              <a:extLst>
                <a:ext uri="{FF2B5EF4-FFF2-40B4-BE49-F238E27FC236}">
                  <a16:creationId xmlns:a16="http://schemas.microsoft.com/office/drawing/2014/main" id="{7658DB0E-3F5C-4190-A040-E2FE3AD04DCD}"/>
                </a:ext>
              </a:extLst>
            </p:cNvPr>
            <p:cNvGrpSpPr/>
            <p:nvPr userDrawn="1"/>
          </p:nvGrpSpPr>
          <p:grpSpPr>
            <a:xfrm rot="540000">
              <a:off x="10954212" y="20034"/>
              <a:ext cx="113548" cy="134271"/>
              <a:chOff x="6076947" y="1490663"/>
              <a:chExt cx="1025751" cy="1212946"/>
            </a:xfrm>
            <a:effectLst>
              <a:outerShdw blurRad="12700" sx="102000" sy="102000" algn="ctr" rotWithShape="0">
                <a:prstClr val="black">
                  <a:alpha val="40000"/>
                </a:prstClr>
              </a:outerShdw>
            </a:effectLst>
          </p:grpSpPr>
          <p:sp>
            <p:nvSpPr>
              <p:cNvPr id="42" name="Triangle isocèle 41">
                <a:extLst>
                  <a:ext uri="{FF2B5EF4-FFF2-40B4-BE49-F238E27FC236}">
                    <a16:creationId xmlns:a16="http://schemas.microsoft.com/office/drawing/2014/main" id="{01F01755-16C9-4CB9-8861-C8489FE9987C}"/>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3" name="Rectangle 42">
                <a:extLst>
                  <a:ext uri="{FF2B5EF4-FFF2-40B4-BE49-F238E27FC236}">
                    <a16:creationId xmlns:a16="http://schemas.microsoft.com/office/drawing/2014/main" id="{3B266E3F-E50F-4FE4-B5AD-3EDB9DE0EF4C}"/>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0" name="Groupe 29">
              <a:extLst>
                <a:ext uri="{FF2B5EF4-FFF2-40B4-BE49-F238E27FC236}">
                  <a16:creationId xmlns:a16="http://schemas.microsoft.com/office/drawing/2014/main" id="{2A1FD0C9-54C5-428B-B5EB-87D36D3B6400}"/>
                </a:ext>
              </a:extLst>
            </p:cNvPr>
            <p:cNvGrpSpPr/>
            <p:nvPr userDrawn="1"/>
          </p:nvGrpSpPr>
          <p:grpSpPr>
            <a:xfrm rot="420000">
              <a:off x="11067335" y="35850"/>
              <a:ext cx="113548" cy="134271"/>
              <a:chOff x="7141259" y="1490663"/>
              <a:chExt cx="1025751" cy="1212946"/>
            </a:xfrm>
            <a:effectLst>
              <a:outerShdw blurRad="12700" sx="102000" sy="102000" algn="ctr" rotWithShape="0">
                <a:prstClr val="black">
                  <a:alpha val="40000"/>
                </a:prstClr>
              </a:outerShdw>
            </a:effectLst>
          </p:grpSpPr>
          <p:sp>
            <p:nvSpPr>
              <p:cNvPr id="40" name="Triangle isocèle 39">
                <a:extLst>
                  <a:ext uri="{FF2B5EF4-FFF2-40B4-BE49-F238E27FC236}">
                    <a16:creationId xmlns:a16="http://schemas.microsoft.com/office/drawing/2014/main" id="{4654D7BE-30B3-4408-A765-C7247989E9E6}"/>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1" name="Rectangle 40">
                <a:extLst>
                  <a:ext uri="{FF2B5EF4-FFF2-40B4-BE49-F238E27FC236}">
                    <a16:creationId xmlns:a16="http://schemas.microsoft.com/office/drawing/2014/main" id="{C89C6D9F-BF2D-462A-96E2-F01626DB4735}"/>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1" name="Groupe 30">
              <a:extLst>
                <a:ext uri="{FF2B5EF4-FFF2-40B4-BE49-F238E27FC236}">
                  <a16:creationId xmlns:a16="http://schemas.microsoft.com/office/drawing/2014/main" id="{8978E40A-5520-4CC8-BA42-56E714A56D21}"/>
                </a:ext>
              </a:extLst>
            </p:cNvPr>
            <p:cNvGrpSpPr/>
            <p:nvPr userDrawn="1"/>
          </p:nvGrpSpPr>
          <p:grpSpPr>
            <a:xfrm rot="300000">
              <a:off x="11180457" y="47448"/>
              <a:ext cx="113548" cy="134271"/>
              <a:chOff x="5092479" y="1490663"/>
              <a:chExt cx="1025751" cy="1212946"/>
            </a:xfrm>
            <a:effectLst>
              <a:outerShdw blurRad="12700" sx="102000" sy="102000" algn="ctr" rotWithShape="0">
                <a:prstClr val="black">
                  <a:alpha val="40000"/>
                </a:prstClr>
              </a:outerShdw>
            </a:effectLst>
          </p:grpSpPr>
          <p:sp>
            <p:nvSpPr>
              <p:cNvPr id="38" name="Triangle isocèle 37">
                <a:extLst>
                  <a:ext uri="{FF2B5EF4-FFF2-40B4-BE49-F238E27FC236}">
                    <a16:creationId xmlns:a16="http://schemas.microsoft.com/office/drawing/2014/main" id="{55C12E7E-8637-4681-BCA9-027E8071BA61}"/>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9" name="Rectangle 38">
                <a:extLst>
                  <a:ext uri="{FF2B5EF4-FFF2-40B4-BE49-F238E27FC236}">
                    <a16:creationId xmlns:a16="http://schemas.microsoft.com/office/drawing/2014/main" id="{A0E8196C-DE1F-49C9-956A-0FC257C87BD3}"/>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2" name="Groupe 31">
              <a:extLst>
                <a:ext uri="{FF2B5EF4-FFF2-40B4-BE49-F238E27FC236}">
                  <a16:creationId xmlns:a16="http://schemas.microsoft.com/office/drawing/2014/main" id="{BF4F2819-4522-47A6-AF64-E14813B2E880}"/>
                </a:ext>
              </a:extLst>
            </p:cNvPr>
            <p:cNvGrpSpPr/>
            <p:nvPr userDrawn="1"/>
          </p:nvGrpSpPr>
          <p:grpSpPr>
            <a:xfrm rot="180000">
              <a:off x="11293580" y="55883"/>
              <a:ext cx="113548" cy="134271"/>
              <a:chOff x="6076947" y="1490663"/>
              <a:chExt cx="1025751" cy="1212946"/>
            </a:xfrm>
            <a:effectLst>
              <a:outerShdw blurRad="12700" sx="102000" sy="102000" algn="ctr" rotWithShape="0">
                <a:prstClr val="black">
                  <a:alpha val="40000"/>
                </a:prstClr>
              </a:outerShdw>
            </a:effectLst>
          </p:grpSpPr>
          <p:sp>
            <p:nvSpPr>
              <p:cNvPr id="36" name="Triangle isocèle 35">
                <a:extLst>
                  <a:ext uri="{FF2B5EF4-FFF2-40B4-BE49-F238E27FC236}">
                    <a16:creationId xmlns:a16="http://schemas.microsoft.com/office/drawing/2014/main" id="{B9565066-822E-42FA-A36A-4B7F88870DFB}"/>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7" name="Rectangle 36">
                <a:extLst>
                  <a:ext uri="{FF2B5EF4-FFF2-40B4-BE49-F238E27FC236}">
                    <a16:creationId xmlns:a16="http://schemas.microsoft.com/office/drawing/2014/main" id="{A4BB6555-E18A-43E7-8BFC-B192907507DA}"/>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3" name="Groupe 32">
              <a:extLst>
                <a:ext uri="{FF2B5EF4-FFF2-40B4-BE49-F238E27FC236}">
                  <a16:creationId xmlns:a16="http://schemas.microsoft.com/office/drawing/2014/main" id="{F18EBD44-A87B-4C63-8819-DACDD37A7FEE}"/>
                </a:ext>
              </a:extLst>
            </p:cNvPr>
            <p:cNvGrpSpPr/>
            <p:nvPr userDrawn="1"/>
          </p:nvGrpSpPr>
          <p:grpSpPr>
            <a:xfrm rot="60000">
              <a:off x="11406702" y="60101"/>
              <a:ext cx="113548" cy="134271"/>
              <a:chOff x="7141259" y="1490663"/>
              <a:chExt cx="1025751" cy="1212946"/>
            </a:xfrm>
            <a:effectLst>
              <a:outerShdw blurRad="12700" sx="102000" sy="102000" algn="ctr" rotWithShape="0">
                <a:prstClr val="black">
                  <a:alpha val="40000"/>
                </a:prstClr>
              </a:outerShdw>
            </a:effectLst>
          </p:grpSpPr>
          <p:sp>
            <p:nvSpPr>
              <p:cNvPr id="34" name="Triangle isocèle 33">
                <a:extLst>
                  <a:ext uri="{FF2B5EF4-FFF2-40B4-BE49-F238E27FC236}">
                    <a16:creationId xmlns:a16="http://schemas.microsoft.com/office/drawing/2014/main" id="{ABC1A4B4-FC1F-4D96-9B9F-743374F1AF36}"/>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5" name="Rectangle 34">
                <a:extLst>
                  <a:ext uri="{FF2B5EF4-FFF2-40B4-BE49-F238E27FC236}">
                    <a16:creationId xmlns:a16="http://schemas.microsoft.com/office/drawing/2014/main" id="{A4E563B6-E9CD-437D-874D-058605C9F5A8}"/>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spTree>
    <p:extLst>
      <p:ext uri="{BB962C8B-B14F-4D97-AF65-F5344CB8AC3E}">
        <p14:creationId xmlns:p14="http://schemas.microsoft.com/office/powerpoint/2010/main" val="4592649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sposition photos Complet">
    <p:spTree>
      <p:nvGrpSpPr>
        <p:cNvPr id="1" name=""/>
        <p:cNvGrpSpPr/>
        <p:nvPr/>
      </p:nvGrpSpPr>
      <p:grpSpPr>
        <a:xfrm>
          <a:off x="0" y="0"/>
          <a:ext cx="0" cy="0"/>
          <a:chOff x="0" y="0"/>
          <a:chExt cx="0" cy="0"/>
        </a:xfrm>
      </p:grpSpPr>
      <p:sp>
        <p:nvSpPr>
          <p:cNvPr id="122" name="Ellipse 121" descr="Lumière">
            <a:extLst>
              <a:ext uri="{FF2B5EF4-FFF2-40B4-BE49-F238E27FC236}">
                <a16:creationId xmlns:a16="http://schemas.microsoft.com/office/drawing/2014/main" id="{389D121F-9A5E-4B16-9798-6F16C404A32E}"/>
              </a:ext>
            </a:extLst>
          </p:cNvPr>
          <p:cNvSpPr/>
          <p:nvPr userDrawn="1"/>
        </p:nvSpPr>
        <p:spPr>
          <a:xfrm>
            <a:off x="10239349" y="4901862"/>
            <a:ext cx="3085337" cy="3085337"/>
          </a:xfrm>
          <a:prstGeom prst="ellipse">
            <a:avLst/>
          </a:prstGeom>
          <a:gradFill>
            <a:gsLst>
              <a:gs pos="0">
                <a:schemeClr val="bg1">
                  <a:alpha val="46000"/>
                </a:schemeClr>
              </a:gs>
              <a:gs pos="54000">
                <a:schemeClr val="accent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nvGrpSpPr>
          <p:cNvPr id="8" name="Groupe 7" descr="Lanterne-citrouille et «banting»">
            <a:extLst>
              <a:ext uri="{FF2B5EF4-FFF2-40B4-BE49-F238E27FC236}">
                <a16:creationId xmlns:a16="http://schemas.microsoft.com/office/drawing/2014/main" id="{7257FB40-FBF0-4A32-8948-2B56C9AA42F7}"/>
              </a:ext>
            </a:extLst>
          </p:cNvPr>
          <p:cNvGrpSpPr/>
          <p:nvPr userDrawn="1"/>
        </p:nvGrpSpPr>
        <p:grpSpPr>
          <a:xfrm>
            <a:off x="7607579" y="5911514"/>
            <a:ext cx="4584421" cy="1015641"/>
            <a:chOff x="7607579" y="5911514"/>
            <a:chExt cx="4584421" cy="1015641"/>
          </a:xfrm>
        </p:grpSpPr>
        <p:grpSp>
          <p:nvGrpSpPr>
            <p:cNvPr id="48" name="Groupe 47">
              <a:extLst>
                <a:ext uri="{FF2B5EF4-FFF2-40B4-BE49-F238E27FC236}">
                  <a16:creationId xmlns:a16="http://schemas.microsoft.com/office/drawing/2014/main" id="{80048B69-3926-4161-8F8C-C43027551B23}"/>
                </a:ext>
              </a:extLst>
            </p:cNvPr>
            <p:cNvGrpSpPr>
              <a:grpSpLocks noChangeAspect="1"/>
            </p:cNvGrpSpPr>
            <p:nvPr userDrawn="1"/>
          </p:nvGrpSpPr>
          <p:grpSpPr>
            <a:xfrm rot="21180000">
              <a:off x="7607579" y="5911514"/>
              <a:ext cx="4539452" cy="1015641"/>
              <a:chOff x="9681613" y="-1537"/>
              <a:chExt cx="2481036" cy="555099"/>
            </a:xfrm>
          </p:grpSpPr>
          <p:grpSp>
            <p:nvGrpSpPr>
              <p:cNvPr id="50" name="Groupe 49">
                <a:extLst>
                  <a:ext uri="{FF2B5EF4-FFF2-40B4-BE49-F238E27FC236}">
                    <a16:creationId xmlns:a16="http://schemas.microsoft.com/office/drawing/2014/main" id="{00D9A664-E582-4DE3-B0A7-75D5E8C7A5EC}"/>
                  </a:ext>
                </a:extLst>
              </p:cNvPr>
              <p:cNvGrpSpPr/>
              <p:nvPr userDrawn="1"/>
            </p:nvGrpSpPr>
            <p:grpSpPr>
              <a:xfrm rot="398390">
                <a:off x="10903668" y="254690"/>
                <a:ext cx="210191" cy="248550"/>
                <a:chOff x="5092479" y="1490663"/>
                <a:chExt cx="1025751" cy="1212946"/>
              </a:xfrm>
              <a:effectLst>
                <a:outerShdw blurRad="12700" sx="102000" sy="102000" algn="ctr" rotWithShape="0">
                  <a:prstClr val="black">
                    <a:alpha val="40000"/>
                  </a:prstClr>
                </a:outerShdw>
              </a:effectLst>
            </p:grpSpPr>
            <p:sp>
              <p:nvSpPr>
                <p:cNvPr id="84" name="Triangle isocèle 83">
                  <a:extLst>
                    <a:ext uri="{FF2B5EF4-FFF2-40B4-BE49-F238E27FC236}">
                      <a16:creationId xmlns:a16="http://schemas.microsoft.com/office/drawing/2014/main" id="{8ADCC0C5-25D4-4078-A1D0-F604A809DBF8}"/>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5" name="Rectangle 84">
                  <a:extLst>
                    <a:ext uri="{FF2B5EF4-FFF2-40B4-BE49-F238E27FC236}">
                      <a16:creationId xmlns:a16="http://schemas.microsoft.com/office/drawing/2014/main" id="{6A91C1B0-6577-42C6-A251-EC6D18689E98}"/>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51" name="Groupe 50">
                <a:extLst>
                  <a:ext uri="{FF2B5EF4-FFF2-40B4-BE49-F238E27FC236}">
                    <a16:creationId xmlns:a16="http://schemas.microsoft.com/office/drawing/2014/main" id="{046CAABF-C376-40F3-BC63-C15D4BC88ED9}"/>
                  </a:ext>
                </a:extLst>
              </p:cNvPr>
              <p:cNvGrpSpPr/>
              <p:nvPr userDrawn="1"/>
            </p:nvGrpSpPr>
            <p:grpSpPr>
              <a:xfrm rot="338390">
                <a:off x="11111892" y="276964"/>
                <a:ext cx="210191" cy="248550"/>
                <a:chOff x="6076947" y="1490663"/>
                <a:chExt cx="1025751" cy="1212946"/>
              </a:xfrm>
              <a:effectLst>
                <a:outerShdw blurRad="12700" sx="102000" sy="102000" algn="ctr" rotWithShape="0">
                  <a:prstClr val="black">
                    <a:alpha val="40000"/>
                  </a:prstClr>
                </a:outerShdw>
              </a:effectLst>
            </p:grpSpPr>
            <p:sp>
              <p:nvSpPr>
                <p:cNvPr id="82" name="Triangle isocèle 81">
                  <a:extLst>
                    <a:ext uri="{FF2B5EF4-FFF2-40B4-BE49-F238E27FC236}">
                      <a16:creationId xmlns:a16="http://schemas.microsoft.com/office/drawing/2014/main" id="{E9195996-09F9-4278-823D-5AF014D2E769}"/>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3" name="Rectangle 82">
                  <a:extLst>
                    <a:ext uri="{FF2B5EF4-FFF2-40B4-BE49-F238E27FC236}">
                      <a16:creationId xmlns:a16="http://schemas.microsoft.com/office/drawing/2014/main" id="{1AD1B050-3C9C-45BE-8838-49EA31C41608}"/>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52" name="Groupe 51">
                <a:extLst>
                  <a:ext uri="{FF2B5EF4-FFF2-40B4-BE49-F238E27FC236}">
                    <a16:creationId xmlns:a16="http://schemas.microsoft.com/office/drawing/2014/main" id="{0B7852F1-32ED-40B1-8E64-BF868F57F81E}"/>
                  </a:ext>
                </a:extLst>
              </p:cNvPr>
              <p:cNvGrpSpPr/>
              <p:nvPr userDrawn="1"/>
            </p:nvGrpSpPr>
            <p:grpSpPr>
              <a:xfrm rot="218390">
                <a:off x="11320792" y="293422"/>
                <a:ext cx="210191" cy="248550"/>
                <a:chOff x="7141259" y="1490663"/>
                <a:chExt cx="1025751" cy="1212946"/>
              </a:xfrm>
              <a:effectLst>
                <a:outerShdw blurRad="12700" sx="102000" sy="102000" algn="ctr" rotWithShape="0">
                  <a:prstClr val="black">
                    <a:alpha val="40000"/>
                  </a:prstClr>
                </a:outerShdw>
              </a:effectLst>
            </p:grpSpPr>
            <p:sp>
              <p:nvSpPr>
                <p:cNvPr id="80" name="Triangle isocèle 79">
                  <a:extLst>
                    <a:ext uri="{FF2B5EF4-FFF2-40B4-BE49-F238E27FC236}">
                      <a16:creationId xmlns:a16="http://schemas.microsoft.com/office/drawing/2014/main" id="{6823E0ED-F0E7-47C0-94F6-8FB30139D782}"/>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1" name="Rectangle 80">
                  <a:extLst>
                    <a:ext uri="{FF2B5EF4-FFF2-40B4-BE49-F238E27FC236}">
                      <a16:creationId xmlns:a16="http://schemas.microsoft.com/office/drawing/2014/main" id="{4410DE30-68BF-40B5-BF40-FCBE9C21AED1}"/>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53" name="Groupe 52">
                <a:extLst>
                  <a:ext uri="{FF2B5EF4-FFF2-40B4-BE49-F238E27FC236}">
                    <a16:creationId xmlns:a16="http://schemas.microsoft.com/office/drawing/2014/main" id="{55C86E81-9F7C-4A32-8CD1-CCBDEEC90ECC}"/>
                  </a:ext>
                </a:extLst>
              </p:cNvPr>
              <p:cNvGrpSpPr/>
              <p:nvPr userDrawn="1"/>
            </p:nvGrpSpPr>
            <p:grpSpPr>
              <a:xfrm rot="98390">
                <a:off x="11530596" y="302125"/>
                <a:ext cx="210191" cy="248550"/>
                <a:chOff x="5092479" y="1490663"/>
                <a:chExt cx="1025751" cy="1212946"/>
              </a:xfrm>
              <a:effectLst>
                <a:outerShdw blurRad="12700" sx="102000" sy="102000" algn="ctr" rotWithShape="0">
                  <a:prstClr val="black">
                    <a:alpha val="40000"/>
                  </a:prstClr>
                </a:outerShdw>
              </a:effectLst>
            </p:grpSpPr>
            <p:sp>
              <p:nvSpPr>
                <p:cNvPr id="78" name="Triangle isocèle 77">
                  <a:extLst>
                    <a:ext uri="{FF2B5EF4-FFF2-40B4-BE49-F238E27FC236}">
                      <a16:creationId xmlns:a16="http://schemas.microsoft.com/office/drawing/2014/main" id="{8C5957D4-0672-41D6-BCFC-C1243F2B383E}"/>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9" name="Rectangle 78">
                  <a:extLst>
                    <a:ext uri="{FF2B5EF4-FFF2-40B4-BE49-F238E27FC236}">
                      <a16:creationId xmlns:a16="http://schemas.microsoft.com/office/drawing/2014/main" id="{B87A1DCC-D0F2-4A84-8C50-193A70A179B4}"/>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54" name="Groupe 53">
                <a:extLst>
                  <a:ext uri="{FF2B5EF4-FFF2-40B4-BE49-F238E27FC236}">
                    <a16:creationId xmlns:a16="http://schemas.microsoft.com/office/drawing/2014/main" id="{269F178F-ED63-419B-BF00-13A2C9643763}"/>
                  </a:ext>
                </a:extLst>
              </p:cNvPr>
              <p:cNvGrpSpPr/>
              <p:nvPr userDrawn="1"/>
            </p:nvGrpSpPr>
            <p:grpSpPr>
              <a:xfrm rot="21578390">
                <a:off x="11741076" y="305012"/>
                <a:ext cx="210191" cy="248550"/>
                <a:chOff x="6076947" y="1490663"/>
                <a:chExt cx="1025751" cy="1212946"/>
              </a:xfrm>
              <a:effectLst>
                <a:outerShdw blurRad="12700" sx="102000" sy="102000" algn="ctr" rotWithShape="0">
                  <a:prstClr val="black">
                    <a:alpha val="40000"/>
                  </a:prstClr>
                </a:outerShdw>
              </a:effectLst>
            </p:grpSpPr>
            <p:sp>
              <p:nvSpPr>
                <p:cNvPr id="76" name="Triangle isocèle 75">
                  <a:extLst>
                    <a:ext uri="{FF2B5EF4-FFF2-40B4-BE49-F238E27FC236}">
                      <a16:creationId xmlns:a16="http://schemas.microsoft.com/office/drawing/2014/main" id="{85F77549-890D-479B-87BC-29F36AC7E314}"/>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7" name="Rectangle 76">
                  <a:extLst>
                    <a:ext uri="{FF2B5EF4-FFF2-40B4-BE49-F238E27FC236}">
                      <a16:creationId xmlns:a16="http://schemas.microsoft.com/office/drawing/2014/main" id="{CA224112-CC2B-4FF2-BAA8-8C8B65DF579C}"/>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55" name="Groupe 54">
                <a:extLst>
                  <a:ext uri="{FF2B5EF4-FFF2-40B4-BE49-F238E27FC236}">
                    <a16:creationId xmlns:a16="http://schemas.microsoft.com/office/drawing/2014/main" id="{11C9E234-8839-4CC8-847B-3FD12E7A3851}"/>
                  </a:ext>
                </a:extLst>
              </p:cNvPr>
              <p:cNvGrpSpPr/>
              <p:nvPr userDrawn="1"/>
            </p:nvGrpSpPr>
            <p:grpSpPr>
              <a:xfrm rot="21458390">
                <a:off x="11952458" y="300144"/>
                <a:ext cx="210191" cy="248550"/>
                <a:chOff x="7141259" y="1490663"/>
                <a:chExt cx="1025751" cy="1212946"/>
              </a:xfrm>
              <a:effectLst>
                <a:outerShdw blurRad="12700" sx="102000" sy="102000" algn="ctr" rotWithShape="0">
                  <a:prstClr val="black">
                    <a:alpha val="40000"/>
                  </a:prstClr>
                </a:outerShdw>
              </a:effectLst>
            </p:grpSpPr>
            <p:sp>
              <p:nvSpPr>
                <p:cNvPr id="74" name="Triangle isocèle 73">
                  <a:extLst>
                    <a:ext uri="{FF2B5EF4-FFF2-40B4-BE49-F238E27FC236}">
                      <a16:creationId xmlns:a16="http://schemas.microsoft.com/office/drawing/2014/main" id="{AC3AD160-319B-4B68-9760-7B550D05F777}"/>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5" name="Rectangle 74">
                  <a:extLst>
                    <a:ext uri="{FF2B5EF4-FFF2-40B4-BE49-F238E27FC236}">
                      <a16:creationId xmlns:a16="http://schemas.microsoft.com/office/drawing/2014/main" id="{77B8D6B6-1379-4D6E-B908-F87F4F10ADCC}"/>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56" name="Groupe 55">
                <a:extLst>
                  <a:ext uri="{FF2B5EF4-FFF2-40B4-BE49-F238E27FC236}">
                    <a16:creationId xmlns:a16="http://schemas.microsoft.com/office/drawing/2014/main" id="{3BA06D1F-8DDA-4916-A130-AC196B7A8D8F}"/>
                  </a:ext>
                </a:extLst>
              </p:cNvPr>
              <p:cNvGrpSpPr/>
              <p:nvPr userDrawn="1"/>
            </p:nvGrpSpPr>
            <p:grpSpPr>
              <a:xfrm rot="1058390">
                <a:off x="9681613" y="-1537"/>
                <a:ext cx="210191" cy="248550"/>
                <a:chOff x="5092479" y="1490663"/>
                <a:chExt cx="1025751" cy="1212946"/>
              </a:xfrm>
              <a:effectLst>
                <a:outerShdw blurRad="12700" sx="102000" sy="102000" algn="ctr" rotWithShape="0">
                  <a:prstClr val="black">
                    <a:alpha val="40000"/>
                  </a:prstClr>
                </a:outerShdw>
              </a:effectLst>
            </p:grpSpPr>
            <p:sp>
              <p:nvSpPr>
                <p:cNvPr id="72" name="Triangle isocèle 71">
                  <a:extLst>
                    <a:ext uri="{FF2B5EF4-FFF2-40B4-BE49-F238E27FC236}">
                      <a16:creationId xmlns:a16="http://schemas.microsoft.com/office/drawing/2014/main" id="{74251815-CBE8-45BE-89DD-00DDBCD97E2C}"/>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3" name="Rectangle 72">
                  <a:extLst>
                    <a:ext uri="{FF2B5EF4-FFF2-40B4-BE49-F238E27FC236}">
                      <a16:creationId xmlns:a16="http://schemas.microsoft.com/office/drawing/2014/main" id="{2B4CFE2C-08D2-4A34-ABED-200D7C5EBF58}"/>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57" name="Groupe 56">
                <a:extLst>
                  <a:ext uri="{FF2B5EF4-FFF2-40B4-BE49-F238E27FC236}">
                    <a16:creationId xmlns:a16="http://schemas.microsoft.com/office/drawing/2014/main" id="{08C1F658-09E5-421F-9B65-FBF3C325F8D2}"/>
                  </a:ext>
                </a:extLst>
              </p:cNvPr>
              <p:cNvGrpSpPr/>
              <p:nvPr userDrawn="1"/>
            </p:nvGrpSpPr>
            <p:grpSpPr>
              <a:xfrm rot="938390">
                <a:off x="9885323" y="59512"/>
                <a:ext cx="210191" cy="248550"/>
                <a:chOff x="6076947" y="1490663"/>
                <a:chExt cx="1025751" cy="1212946"/>
              </a:xfrm>
              <a:effectLst>
                <a:outerShdw blurRad="12700" sx="102000" sy="102000" algn="ctr" rotWithShape="0">
                  <a:prstClr val="black">
                    <a:alpha val="40000"/>
                  </a:prstClr>
                </a:outerShdw>
              </a:effectLst>
            </p:grpSpPr>
            <p:sp>
              <p:nvSpPr>
                <p:cNvPr id="70" name="Triangle isocèle 69">
                  <a:extLst>
                    <a:ext uri="{FF2B5EF4-FFF2-40B4-BE49-F238E27FC236}">
                      <a16:creationId xmlns:a16="http://schemas.microsoft.com/office/drawing/2014/main" id="{F13B00E3-04B0-4180-93A8-BBCC4A734D6B}"/>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1" name="Rectangle 70">
                  <a:extLst>
                    <a:ext uri="{FF2B5EF4-FFF2-40B4-BE49-F238E27FC236}">
                      <a16:creationId xmlns:a16="http://schemas.microsoft.com/office/drawing/2014/main" id="{E52B5523-0E78-4E42-B986-0A5AAA25EE9E}"/>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58" name="Groupe 57">
                <a:extLst>
                  <a:ext uri="{FF2B5EF4-FFF2-40B4-BE49-F238E27FC236}">
                    <a16:creationId xmlns:a16="http://schemas.microsoft.com/office/drawing/2014/main" id="{9F4EC07F-C088-44F0-B2F7-692C252B9883}"/>
                  </a:ext>
                </a:extLst>
              </p:cNvPr>
              <p:cNvGrpSpPr/>
              <p:nvPr userDrawn="1"/>
            </p:nvGrpSpPr>
            <p:grpSpPr>
              <a:xfrm rot="818390">
                <a:off x="10089936" y="112805"/>
                <a:ext cx="210191" cy="248550"/>
                <a:chOff x="7141259" y="1490663"/>
                <a:chExt cx="1025751" cy="1212946"/>
              </a:xfrm>
              <a:effectLst>
                <a:outerShdw blurRad="12700" sx="102000" sy="102000" algn="ctr" rotWithShape="0">
                  <a:prstClr val="black">
                    <a:alpha val="40000"/>
                  </a:prstClr>
                </a:outerShdw>
              </a:effectLst>
            </p:grpSpPr>
            <p:sp>
              <p:nvSpPr>
                <p:cNvPr id="68" name="Triangle isocèle 67">
                  <a:extLst>
                    <a:ext uri="{FF2B5EF4-FFF2-40B4-BE49-F238E27FC236}">
                      <a16:creationId xmlns:a16="http://schemas.microsoft.com/office/drawing/2014/main" id="{975D7D53-1413-4A4F-900A-E2DDD7B7BB59}"/>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9" name="Rectangle 68">
                  <a:extLst>
                    <a:ext uri="{FF2B5EF4-FFF2-40B4-BE49-F238E27FC236}">
                      <a16:creationId xmlns:a16="http://schemas.microsoft.com/office/drawing/2014/main" id="{8628CE72-A4F4-421C-BBF7-803CB6026CE4}"/>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59" name="Groupe 58">
                <a:extLst>
                  <a:ext uri="{FF2B5EF4-FFF2-40B4-BE49-F238E27FC236}">
                    <a16:creationId xmlns:a16="http://schemas.microsoft.com/office/drawing/2014/main" id="{1DC86F8A-6249-40E3-8325-F433DBBF7541}"/>
                  </a:ext>
                </a:extLst>
              </p:cNvPr>
              <p:cNvGrpSpPr/>
              <p:nvPr userDrawn="1"/>
            </p:nvGrpSpPr>
            <p:grpSpPr>
              <a:xfrm rot="698390">
                <a:off x="10295451" y="158344"/>
                <a:ext cx="210191" cy="248550"/>
                <a:chOff x="5092479" y="1490663"/>
                <a:chExt cx="1025751" cy="1212946"/>
              </a:xfrm>
              <a:effectLst>
                <a:outerShdw blurRad="12700" sx="102000" sy="102000" algn="ctr" rotWithShape="0">
                  <a:prstClr val="black">
                    <a:alpha val="40000"/>
                  </a:prstClr>
                </a:outerShdw>
              </a:effectLst>
            </p:grpSpPr>
            <p:sp>
              <p:nvSpPr>
                <p:cNvPr id="66" name="Triangle isocèle 65">
                  <a:extLst>
                    <a:ext uri="{FF2B5EF4-FFF2-40B4-BE49-F238E27FC236}">
                      <a16:creationId xmlns:a16="http://schemas.microsoft.com/office/drawing/2014/main" id="{1B59F171-BF69-4402-BAF2-72A93C9E0C3B}"/>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7" name="Rectangle 66">
                  <a:extLst>
                    <a:ext uri="{FF2B5EF4-FFF2-40B4-BE49-F238E27FC236}">
                      <a16:creationId xmlns:a16="http://schemas.microsoft.com/office/drawing/2014/main" id="{73420647-4FAF-4CDC-A741-B8CDA7506625}"/>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60" name="Groupe 59">
                <a:extLst>
                  <a:ext uri="{FF2B5EF4-FFF2-40B4-BE49-F238E27FC236}">
                    <a16:creationId xmlns:a16="http://schemas.microsoft.com/office/drawing/2014/main" id="{34AEE08B-A766-494B-990B-EEAF5AD04B6B}"/>
                  </a:ext>
                </a:extLst>
              </p:cNvPr>
              <p:cNvGrpSpPr/>
              <p:nvPr userDrawn="1"/>
            </p:nvGrpSpPr>
            <p:grpSpPr>
              <a:xfrm rot="578390">
                <a:off x="10501643" y="198066"/>
                <a:ext cx="210191" cy="248550"/>
                <a:chOff x="6076947" y="1490663"/>
                <a:chExt cx="1025751" cy="1212946"/>
              </a:xfrm>
              <a:effectLst>
                <a:outerShdw blurRad="12700" sx="102000" sy="102000" algn="ctr" rotWithShape="0">
                  <a:prstClr val="black">
                    <a:alpha val="40000"/>
                  </a:prstClr>
                </a:outerShdw>
              </a:effectLst>
            </p:grpSpPr>
            <p:sp>
              <p:nvSpPr>
                <p:cNvPr id="64" name="Triangle isocèle 63">
                  <a:extLst>
                    <a:ext uri="{FF2B5EF4-FFF2-40B4-BE49-F238E27FC236}">
                      <a16:creationId xmlns:a16="http://schemas.microsoft.com/office/drawing/2014/main" id="{97DF4CE0-2FE7-43FD-A920-D9B0873C948F}"/>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5" name="Rectangle 64">
                  <a:extLst>
                    <a:ext uri="{FF2B5EF4-FFF2-40B4-BE49-F238E27FC236}">
                      <a16:creationId xmlns:a16="http://schemas.microsoft.com/office/drawing/2014/main" id="{0054ADA6-6ADD-4DCB-A6E8-9D43439F76BA}"/>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61" name="Groupe 60">
                <a:extLst>
                  <a:ext uri="{FF2B5EF4-FFF2-40B4-BE49-F238E27FC236}">
                    <a16:creationId xmlns:a16="http://schemas.microsoft.com/office/drawing/2014/main" id="{47E0B418-992C-412C-A074-E912C6B3ADB4}"/>
                  </a:ext>
                </a:extLst>
              </p:cNvPr>
              <p:cNvGrpSpPr/>
              <p:nvPr userDrawn="1"/>
            </p:nvGrpSpPr>
            <p:grpSpPr>
              <a:xfrm rot="458390">
                <a:off x="10708738" y="230034"/>
                <a:ext cx="210191" cy="248550"/>
                <a:chOff x="7141259" y="1490663"/>
                <a:chExt cx="1025751" cy="1212946"/>
              </a:xfrm>
              <a:effectLst>
                <a:outerShdw blurRad="12700" sx="102000" sy="102000" algn="ctr" rotWithShape="0">
                  <a:prstClr val="black">
                    <a:alpha val="40000"/>
                  </a:prstClr>
                </a:outerShdw>
              </a:effectLst>
            </p:grpSpPr>
            <p:sp>
              <p:nvSpPr>
                <p:cNvPr id="62" name="Triangle isocèle 61">
                  <a:extLst>
                    <a:ext uri="{FF2B5EF4-FFF2-40B4-BE49-F238E27FC236}">
                      <a16:creationId xmlns:a16="http://schemas.microsoft.com/office/drawing/2014/main" id="{ACD97043-1FA1-44C2-8615-F3ADADD8C423}"/>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3" name="Rectangle 62">
                  <a:extLst>
                    <a:ext uri="{FF2B5EF4-FFF2-40B4-BE49-F238E27FC236}">
                      <a16:creationId xmlns:a16="http://schemas.microsoft.com/office/drawing/2014/main" id="{312D23FB-B1CA-42A5-9766-0C606B0CB636}"/>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pic>
          <p:nvPicPr>
            <p:cNvPr id="7" name="Image 6" descr="Lanterne-citrouille">
              <a:extLst>
                <a:ext uri="{FF2B5EF4-FFF2-40B4-BE49-F238E27FC236}">
                  <a16:creationId xmlns:a16="http://schemas.microsoft.com/office/drawing/2014/main" id="{FDF0B0B6-C495-408B-9CAC-8303FC2C1E6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322073" y="5929093"/>
              <a:ext cx="869927" cy="928908"/>
            </a:xfrm>
            <a:prstGeom prst="rect">
              <a:avLst/>
            </a:prstGeom>
          </p:spPr>
        </p:pic>
      </p:grpSp>
      <p:grpSp>
        <p:nvGrpSpPr>
          <p:cNvPr id="47" name="Groupe 46">
            <a:extLst>
              <a:ext uri="{FF2B5EF4-FFF2-40B4-BE49-F238E27FC236}">
                <a16:creationId xmlns:a16="http://schemas.microsoft.com/office/drawing/2014/main" id="{2F71D4AE-4653-4FDF-BA49-7031DB358BD9}"/>
              </a:ext>
            </a:extLst>
          </p:cNvPr>
          <p:cNvGrpSpPr>
            <a:grpSpLocks noChangeAspect="1"/>
          </p:cNvGrpSpPr>
          <p:nvPr userDrawn="1"/>
        </p:nvGrpSpPr>
        <p:grpSpPr>
          <a:xfrm rot="21180000">
            <a:off x="9193339" y="6026286"/>
            <a:ext cx="2208089" cy="494030"/>
            <a:chOff x="9681613" y="-1537"/>
            <a:chExt cx="2481036" cy="555099"/>
          </a:xfrm>
        </p:grpSpPr>
        <p:grpSp>
          <p:nvGrpSpPr>
            <p:cNvPr id="86" name="Groupe 85">
              <a:extLst>
                <a:ext uri="{FF2B5EF4-FFF2-40B4-BE49-F238E27FC236}">
                  <a16:creationId xmlns:a16="http://schemas.microsoft.com/office/drawing/2014/main" id="{A8E080B8-595E-4B51-AC7D-5BC74B2E1ED4}"/>
                </a:ext>
              </a:extLst>
            </p:cNvPr>
            <p:cNvGrpSpPr/>
            <p:nvPr userDrawn="1"/>
          </p:nvGrpSpPr>
          <p:grpSpPr>
            <a:xfrm rot="398390">
              <a:off x="10903668" y="254690"/>
              <a:ext cx="210191" cy="248550"/>
              <a:chOff x="5092479" y="1490663"/>
              <a:chExt cx="1025751" cy="1212946"/>
            </a:xfrm>
            <a:effectLst>
              <a:outerShdw blurRad="12700" sx="102000" sy="102000" algn="ctr" rotWithShape="0">
                <a:prstClr val="black">
                  <a:alpha val="40000"/>
                </a:prstClr>
              </a:outerShdw>
            </a:effectLst>
          </p:grpSpPr>
          <p:sp>
            <p:nvSpPr>
              <p:cNvPr id="120" name="Triangle isocèle 119">
                <a:extLst>
                  <a:ext uri="{FF2B5EF4-FFF2-40B4-BE49-F238E27FC236}">
                    <a16:creationId xmlns:a16="http://schemas.microsoft.com/office/drawing/2014/main" id="{DFE996B2-EA59-473C-9AA7-E406A2E3AB60}"/>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21" name="Rectangle 120">
                <a:extLst>
                  <a:ext uri="{FF2B5EF4-FFF2-40B4-BE49-F238E27FC236}">
                    <a16:creationId xmlns:a16="http://schemas.microsoft.com/office/drawing/2014/main" id="{B60F2A38-B4C2-436C-B6F6-2E07BF3EC211}"/>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87" name="Groupe 86">
              <a:extLst>
                <a:ext uri="{FF2B5EF4-FFF2-40B4-BE49-F238E27FC236}">
                  <a16:creationId xmlns:a16="http://schemas.microsoft.com/office/drawing/2014/main" id="{7E3ADA38-9326-4716-A30C-DA674C57110B}"/>
                </a:ext>
              </a:extLst>
            </p:cNvPr>
            <p:cNvGrpSpPr/>
            <p:nvPr userDrawn="1"/>
          </p:nvGrpSpPr>
          <p:grpSpPr>
            <a:xfrm rot="338390">
              <a:off x="11111892" y="276964"/>
              <a:ext cx="210191" cy="248550"/>
              <a:chOff x="6076947" y="1490663"/>
              <a:chExt cx="1025751" cy="1212946"/>
            </a:xfrm>
            <a:effectLst>
              <a:outerShdw blurRad="12700" sx="102000" sy="102000" algn="ctr" rotWithShape="0">
                <a:prstClr val="black">
                  <a:alpha val="40000"/>
                </a:prstClr>
              </a:outerShdw>
            </a:effectLst>
          </p:grpSpPr>
          <p:sp>
            <p:nvSpPr>
              <p:cNvPr id="118" name="Triangle isocèle 117">
                <a:extLst>
                  <a:ext uri="{FF2B5EF4-FFF2-40B4-BE49-F238E27FC236}">
                    <a16:creationId xmlns:a16="http://schemas.microsoft.com/office/drawing/2014/main" id="{8649C0E6-2E03-4BB3-B7D9-6A3BE84E759A}"/>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19" name="Rectangle 118">
                <a:extLst>
                  <a:ext uri="{FF2B5EF4-FFF2-40B4-BE49-F238E27FC236}">
                    <a16:creationId xmlns:a16="http://schemas.microsoft.com/office/drawing/2014/main" id="{9CA98B0E-1F97-41E1-B0F1-84F9A6C81202}"/>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88" name="Groupe 87">
              <a:extLst>
                <a:ext uri="{FF2B5EF4-FFF2-40B4-BE49-F238E27FC236}">
                  <a16:creationId xmlns:a16="http://schemas.microsoft.com/office/drawing/2014/main" id="{0238CBC5-24D8-4DAE-AB6E-8D6C624A7916}"/>
                </a:ext>
              </a:extLst>
            </p:cNvPr>
            <p:cNvGrpSpPr/>
            <p:nvPr userDrawn="1"/>
          </p:nvGrpSpPr>
          <p:grpSpPr>
            <a:xfrm rot="218390">
              <a:off x="11320792" y="293422"/>
              <a:ext cx="210191" cy="248550"/>
              <a:chOff x="7141259" y="1490663"/>
              <a:chExt cx="1025751" cy="1212946"/>
            </a:xfrm>
            <a:effectLst>
              <a:outerShdw blurRad="12700" sx="102000" sy="102000" algn="ctr" rotWithShape="0">
                <a:prstClr val="black">
                  <a:alpha val="40000"/>
                </a:prstClr>
              </a:outerShdw>
            </a:effectLst>
          </p:grpSpPr>
          <p:sp>
            <p:nvSpPr>
              <p:cNvPr id="116" name="Triangle isocèle 115">
                <a:extLst>
                  <a:ext uri="{FF2B5EF4-FFF2-40B4-BE49-F238E27FC236}">
                    <a16:creationId xmlns:a16="http://schemas.microsoft.com/office/drawing/2014/main" id="{A2A2AA6E-5120-404B-815F-5208242C70CB}"/>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17" name="Rectangle 116">
                <a:extLst>
                  <a:ext uri="{FF2B5EF4-FFF2-40B4-BE49-F238E27FC236}">
                    <a16:creationId xmlns:a16="http://schemas.microsoft.com/office/drawing/2014/main" id="{2603C350-497F-4E65-B50B-E5284F6A1C1E}"/>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89" name="Groupe 88">
              <a:extLst>
                <a:ext uri="{FF2B5EF4-FFF2-40B4-BE49-F238E27FC236}">
                  <a16:creationId xmlns:a16="http://schemas.microsoft.com/office/drawing/2014/main" id="{AB27A6C0-A161-44D8-A509-56544931BA50}"/>
                </a:ext>
              </a:extLst>
            </p:cNvPr>
            <p:cNvGrpSpPr/>
            <p:nvPr userDrawn="1"/>
          </p:nvGrpSpPr>
          <p:grpSpPr>
            <a:xfrm rot="98390">
              <a:off x="11530596" y="302125"/>
              <a:ext cx="210191" cy="248550"/>
              <a:chOff x="5092479" y="1490663"/>
              <a:chExt cx="1025751" cy="1212946"/>
            </a:xfrm>
            <a:effectLst>
              <a:outerShdw blurRad="12700" sx="102000" sy="102000" algn="ctr" rotWithShape="0">
                <a:prstClr val="black">
                  <a:alpha val="40000"/>
                </a:prstClr>
              </a:outerShdw>
            </a:effectLst>
          </p:grpSpPr>
          <p:sp>
            <p:nvSpPr>
              <p:cNvPr id="114" name="Triangle isocèle 113">
                <a:extLst>
                  <a:ext uri="{FF2B5EF4-FFF2-40B4-BE49-F238E27FC236}">
                    <a16:creationId xmlns:a16="http://schemas.microsoft.com/office/drawing/2014/main" id="{074A8D0C-F12A-431C-85FB-61A9AA77EB20}"/>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15" name="Rectangle 114">
                <a:extLst>
                  <a:ext uri="{FF2B5EF4-FFF2-40B4-BE49-F238E27FC236}">
                    <a16:creationId xmlns:a16="http://schemas.microsoft.com/office/drawing/2014/main" id="{73E41BF5-7B1E-4D94-AE68-00E73C2AF768}"/>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0" name="Groupe 89">
              <a:extLst>
                <a:ext uri="{FF2B5EF4-FFF2-40B4-BE49-F238E27FC236}">
                  <a16:creationId xmlns:a16="http://schemas.microsoft.com/office/drawing/2014/main" id="{73F35D60-93A7-4553-8CF6-29F0BD70CA3A}"/>
                </a:ext>
              </a:extLst>
            </p:cNvPr>
            <p:cNvGrpSpPr/>
            <p:nvPr userDrawn="1"/>
          </p:nvGrpSpPr>
          <p:grpSpPr>
            <a:xfrm rot="21578390">
              <a:off x="11741076" y="305012"/>
              <a:ext cx="210191" cy="248550"/>
              <a:chOff x="6076947" y="1490663"/>
              <a:chExt cx="1025751" cy="1212946"/>
            </a:xfrm>
            <a:effectLst>
              <a:outerShdw blurRad="12700" sx="102000" sy="102000" algn="ctr" rotWithShape="0">
                <a:prstClr val="black">
                  <a:alpha val="40000"/>
                </a:prstClr>
              </a:outerShdw>
            </a:effectLst>
          </p:grpSpPr>
          <p:sp>
            <p:nvSpPr>
              <p:cNvPr id="112" name="Triangle isocèle 111">
                <a:extLst>
                  <a:ext uri="{FF2B5EF4-FFF2-40B4-BE49-F238E27FC236}">
                    <a16:creationId xmlns:a16="http://schemas.microsoft.com/office/drawing/2014/main" id="{3364B7DD-84EF-4CD6-8AEC-8059B3794ED9}"/>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13" name="Rectangle 112">
                <a:extLst>
                  <a:ext uri="{FF2B5EF4-FFF2-40B4-BE49-F238E27FC236}">
                    <a16:creationId xmlns:a16="http://schemas.microsoft.com/office/drawing/2014/main" id="{AE610607-5172-48A7-996D-5C16D8405CAD}"/>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1" name="Groupe 90">
              <a:extLst>
                <a:ext uri="{FF2B5EF4-FFF2-40B4-BE49-F238E27FC236}">
                  <a16:creationId xmlns:a16="http://schemas.microsoft.com/office/drawing/2014/main" id="{D916E15C-EE89-4C10-B0EC-0E778B236824}"/>
                </a:ext>
              </a:extLst>
            </p:cNvPr>
            <p:cNvGrpSpPr/>
            <p:nvPr userDrawn="1"/>
          </p:nvGrpSpPr>
          <p:grpSpPr>
            <a:xfrm rot="21458390">
              <a:off x="11952458" y="300144"/>
              <a:ext cx="210191" cy="248550"/>
              <a:chOff x="7141259" y="1490663"/>
              <a:chExt cx="1025751" cy="1212946"/>
            </a:xfrm>
            <a:effectLst>
              <a:outerShdw blurRad="12700" sx="102000" sy="102000" algn="ctr" rotWithShape="0">
                <a:prstClr val="black">
                  <a:alpha val="40000"/>
                </a:prstClr>
              </a:outerShdw>
            </a:effectLst>
          </p:grpSpPr>
          <p:sp>
            <p:nvSpPr>
              <p:cNvPr id="110" name="Triangle isocèle 109">
                <a:extLst>
                  <a:ext uri="{FF2B5EF4-FFF2-40B4-BE49-F238E27FC236}">
                    <a16:creationId xmlns:a16="http://schemas.microsoft.com/office/drawing/2014/main" id="{18D09016-DEB3-42FA-A286-BD6D0CA4B786}"/>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11" name="Rectangle 110">
                <a:extLst>
                  <a:ext uri="{FF2B5EF4-FFF2-40B4-BE49-F238E27FC236}">
                    <a16:creationId xmlns:a16="http://schemas.microsoft.com/office/drawing/2014/main" id="{5F71821D-AE1F-47AE-AFD1-D177F0C95C18}"/>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2" name="Groupe 91">
              <a:extLst>
                <a:ext uri="{FF2B5EF4-FFF2-40B4-BE49-F238E27FC236}">
                  <a16:creationId xmlns:a16="http://schemas.microsoft.com/office/drawing/2014/main" id="{64FF056E-F2B3-4289-AEFE-31F4DF4F2D05}"/>
                </a:ext>
              </a:extLst>
            </p:cNvPr>
            <p:cNvGrpSpPr/>
            <p:nvPr userDrawn="1"/>
          </p:nvGrpSpPr>
          <p:grpSpPr>
            <a:xfrm rot="1058390">
              <a:off x="9681613" y="-1537"/>
              <a:ext cx="210191" cy="248550"/>
              <a:chOff x="5092479" y="1490663"/>
              <a:chExt cx="1025751" cy="1212946"/>
            </a:xfrm>
            <a:effectLst>
              <a:outerShdw blurRad="12700" sx="102000" sy="102000" algn="ctr" rotWithShape="0">
                <a:prstClr val="black">
                  <a:alpha val="40000"/>
                </a:prstClr>
              </a:outerShdw>
            </a:effectLst>
          </p:grpSpPr>
          <p:sp>
            <p:nvSpPr>
              <p:cNvPr id="108" name="Triangle isocèle 107">
                <a:extLst>
                  <a:ext uri="{FF2B5EF4-FFF2-40B4-BE49-F238E27FC236}">
                    <a16:creationId xmlns:a16="http://schemas.microsoft.com/office/drawing/2014/main" id="{A035C3AB-3E03-4080-9123-8D3C5E0D8559}"/>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09" name="Rectangle 108">
                <a:extLst>
                  <a:ext uri="{FF2B5EF4-FFF2-40B4-BE49-F238E27FC236}">
                    <a16:creationId xmlns:a16="http://schemas.microsoft.com/office/drawing/2014/main" id="{DA2498C2-9A80-4AA4-B796-97986995B115}"/>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3" name="Groupe 92">
              <a:extLst>
                <a:ext uri="{FF2B5EF4-FFF2-40B4-BE49-F238E27FC236}">
                  <a16:creationId xmlns:a16="http://schemas.microsoft.com/office/drawing/2014/main" id="{6EE99E66-23A4-445C-9B12-12963CCDEE56}"/>
                </a:ext>
              </a:extLst>
            </p:cNvPr>
            <p:cNvGrpSpPr/>
            <p:nvPr userDrawn="1"/>
          </p:nvGrpSpPr>
          <p:grpSpPr>
            <a:xfrm rot="938390">
              <a:off x="9885323" y="59512"/>
              <a:ext cx="210191" cy="248550"/>
              <a:chOff x="6076947" y="1490663"/>
              <a:chExt cx="1025751" cy="1212946"/>
            </a:xfrm>
            <a:effectLst>
              <a:outerShdw blurRad="12700" sx="102000" sy="102000" algn="ctr" rotWithShape="0">
                <a:prstClr val="black">
                  <a:alpha val="40000"/>
                </a:prstClr>
              </a:outerShdw>
            </a:effectLst>
          </p:grpSpPr>
          <p:sp>
            <p:nvSpPr>
              <p:cNvPr id="106" name="Triangle isocèle 105">
                <a:extLst>
                  <a:ext uri="{FF2B5EF4-FFF2-40B4-BE49-F238E27FC236}">
                    <a16:creationId xmlns:a16="http://schemas.microsoft.com/office/drawing/2014/main" id="{4D255137-889D-4246-B9D9-CC3A230009FB}"/>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07" name="Rectangle 106">
                <a:extLst>
                  <a:ext uri="{FF2B5EF4-FFF2-40B4-BE49-F238E27FC236}">
                    <a16:creationId xmlns:a16="http://schemas.microsoft.com/office/drawing/2014/main" id="{49D9ADD8-7A4E-4269-9C81-094A74ED926D}"/>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4" name="Groupe 93">
              <a:extLst>
                <a:ext uri="{FF2B5EF4-FFF2-40B4-BE49-F238E27FC236}">
                  <a16:creationId xmlns:a16="http://schemas.microsoft.com/office/drawing/2014/main" id="{960EBFD8-1722-4B61-B6BD-5BBA0C3577C2}"/>
                </a:ext>
              </a:extLst>
            </p:cNvPr>
            <p:cNvGrpSpPr/>
            <p:nvPr userDrawn="1"/>
          </p:nvGrpSpPr>
          <p:grpSpPr>
            <a:xfrm rot="818390">
              <a:off x="10089936" y="112805"/>
              <a:ext cx="210191" cy="248550"/>
              <a:chOff x="7141259" y="1490663"/>
              <a:chExt cx="1025751" cy="1212946"/>
            </a:xfrm>
            <a:effectLst>
              <a:outerShdw blurRad="12700" sx="102000" sy="102000" algn="ctr" rotWithShape="0">
                <a:prstClr val="black">
                  <a:alpha val="40000"/>
                </a:prstClr>
              </a:outerShdw>
            </a:effectLst>
          </p:grpSpPr>
          <p:sp>
            <p:nvSpPr>
              <p:cNvPr id="104" name="Triangle isocèle 103">
                <a:extLst>
                  <a:ext uri="{FF2B5EF4-FFF2-40B4-BE49-F238E27FC236}">
                    <a16:creationId xmlns:a16="http://schemas.microsoft.com/office/drawing/2014/main" id="{CF207327-08EF-4684-B865-27194DF4E26E}"/>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05" name="Rectangle 104">
                <a:extLst>
                  <a:ext uri="{FF2B5EF4-FFF2-40B4-BE49-F238E27FC236}">
                    <a16:creationId xmlns:a16="http://schemas.microsoft.com/office/drawing/2014/main" id="{C225E155-8F80-41DF-8A82-E52B93B05E40}"/>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5" name="Groupe 94">
              <a:extLst>
                <a:ext uri="{FF2B5EF4-FFF2-40B4-BE49-F238E27FC236}">
                  <a16:creationId xmlns:a16="http://schemas.microsoft.com/office/drawing/2014/main" id="{224CD98E-9564-469E-8034-9964909EE181}"/>
                </a:ext>
              </a:extLst>
            </p:cNvPr>
            <p:cNvGrpSpPr/>
            <p:nvPr userDrawn="1"/>
          </p:nvGrpSpPr>
          <p:grpSpPr>
            <a:xfrm rot="698390">
              <a:off x="10295451" y="158344"/>
              <a:ext cx="210191" cy="248550"/>
              <a:chOff x="5092479" y="1490663"/>
              <a:chExt cx="1025751" cy="1212946"/>
            </a:xfrm>
            <a:effectLst>
              <a:outerShdw blurRad="12700" sx="102000" sy="102000" algn="ctr" rotWithShape="0">
                <a:prstClr val="black">
                  <a:alpha val="40000"/>
                </a:prstClr>
              </a:outerShdw>
            </a:effectLst>
          </p:grpSpPr>
          <p:sp>
            <p:nvSpPr>
              <p:cNvPr id="102" name="Triangle isocèle 101">
                <a:extLst>
                  <a:ext uri="{FF2B5EF4-FFF2-40B4-BE49-F238E27FC236}">
                    <a16:creationId xmlns:a16="http://schemas.microsoft.com/office/drawing/2014/main" id="{4541D28B-6FF8-4F32-8B67-92A9541EC8CE}"/>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03" name="Rectangle 102">
                <a:extLst>
                  <a:ext uri="{FF2B5EF4-FFF2-40B4-BE49-F238E27FC236}">
                    <a16:creationId xmlns:a16="http://schemas.microsoft.com/office/drawing/2014/main" id="{2271272E-0D54-4DC9-AA22-B942501C9A49}"/>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6" name="Groupe 95">
              <a:extLst>
                <a:ext uri="{FF2B5EF4-FFF2-40B4-BE49-F238E27FC236}">
                  <a16:creationId xmlns:a16="http://schemas.microsoft.com/office/drawing/2014/main" id="{BA6A27B9-14FA-42FB-A719-B2F3838D337B}"/>
                </a:ext>
              </a:extLst>
            </p:cNvPr>
            <p:cNvGrpSpPr/>
            <p:nvPr userDrawn="1"/>
          </p:nvGrpSpPr>
          <p:grpSpPr>
            <a:xfrm rot="578390">
              <a:off x="10501643" y="198066"/>
              <a:ext cx="210191" cy="248550"/>
              <a:chOff x="6076947" y="1490663"/>
              <a:chExt cx="1025751" cy="1212946"/>
            </a:xfrm>
            <a:effectLst>
              <a:outerShdw blurRad="12700" sx="102000" sy="102000" algn="ctr" rotWithShape="0">
                <a:prstClr val="black">
                  <a:alpha val="40000"/>
                </a:prstClr>
              </a:outerShdw>
            </a:effectLst>
          </p:grpSpPr>
          <p:sp>
            <p:nvSpPr>
              <p:cNvPr id="100" name="Triangle isocèle 99">
                <a:extLst>
                  <a:ext uri="{FF2B5EF4-FFF2-40B4-BE49-F238E27FC236}">
                    <a16:creationId xmlns:a16="http://schemas.microsoft.com/office/drawing/2014/main" id="{F3CA0688-A39C-4C8D-91F4-6BDF629CDAE4}"/>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01" name="Rectangle 100">
                <a:extLst>
                  <a:ext uri="{FF2B5EF4-FFF2-40B4-BE49-F238E27FC236}">
                    <a16:creationId xmlns:a16="http://schemas.microsoft.com/office/drawing/2014/main" id="{9D2C139C-16DD-4E55-B4CD-CF0222DC17B6}"/>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7" name="Groupe 96">
              <a:extLst>
                <a:ext uri="{FF2B5EF4-FFF2-40B4-BE49-F238E27FC236}">
                  <a16:creationId xmlns:a16="http://schemas.microsoft.com/office/drawing/2014/main" id="{58D4B6A0-22A3-4085-B710-73136E0ACF60}"/>
                </a:ext>
              </a:extLst>
            </p:cNvPr>
            <p:cNvGrpSpPr/>
            <p:nvPr userDrawn="1"/>
          </p:nvGrpSpPr>
          <p:grpSpPr>
            <a:xfrm rot="458390">
              <a:off x="10708738" y="230034"/>
              <a:ext cx="210191" cy="248550"/>
              <a:chOff x="7141259" y="1490663"/>
              <a:chExt cx="1025751" cy="1212946"/>
            </a:xfrm>
            <a:effectLst>
              <a:outerShdw blurRad="12700" sx="102000" sy="102000" algn="ctr" rotWithShape="0">
                <a:prstClr val="black">
                  <a:alpha val="40000"/>
                </a:prstClr>
              </a:outerShdw>
            </a:effectLst>
          </p:grpSpPr>
          <p:sp>
            <p:nvSpPr>
              <p:cNvPr id="98" name="Triangle isocèle 97">
                <a:extLst>
                  <a:ext uri="{FF2B5EF4-FFF2-40B4-BE49-F238E27FC236}">
                    <a16:creationId xmlns:a16="http://schemas.microsoft.com/office/drawing/2014/main" id="{D0E24F44-D34A-4095-8B4D-C8EF9421BAD5}"/>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99" name="Rectangle 98">
                <a:extLst>
                  <a:ext uri="{FF2B5EF4-FFF2-40B4-BE49-F238E27FC236}">
                    <a16:creationId xmlns:a16="http://schemas.microsoft.com/office/drawing/2014/main" id="{608B8A2F-6CD7-4140-9113-AB94EDD87889}"/>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sp>
        <p:nvSpPr>
          <p:cNvPr id="3" name="Espace réservé à l’image 2" descr="Espace réservé à l’image">
            <a:extLst>
              <a:ext uri="{FF2B5EF4-FFF2-40B4-BE49-F238E27FC236}">
                <a16:creationId xmlns:a16="http://schemas.microsoft.com/office/drawing/2014/main" id="{56B7044F-DA48-42D9-ADB2-BDC8F46A1C5A}"/>
              </a:ext>
            </a:extLst>
          </p:cNvPr>
          <p:cNvSpPr>
            <a:spLocks noGrp="1"/>
          </p:cNvSpPr>
          <p:nvPr userDrawn="1">
            <p:ph type="pic" sz="quarter" idx="12" hasCustomPrompt="1"/>
          </p:nvPr>
        </p:nvSpPr>
        <p:spPr>
          <a:xfrm rot="-60000">
            <a:off x="358800" y="1190100"/>
            <a:ext cx="11473200" cy="4972938"/>
          </a:xfr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6" name="Espace réservé au pied de page 5">
            <a:extLst>
              <a:ext uri="{FF2B5EF4-FFF2-40B4-BE49-F238E27FC236}">
                <a16:creationId xmlns:a16="http://schemas.microsoft.com/office/drawing/2014/main" id="{2224EA4C-8B3A-4244-AD4E-3B493AE03F8A}"/>
              </a:ext>
            </a:extLst>
          </p:cNvPr>
          <p:cNvSpPr>
            <a:spLocks noGrp="1"/>
          </p:cNvSpPr>
          <p:nvPr userDrawn="1">
            <p:ph type="ftr" sz="quarter" idx="10"/>
          </p:nvPr>
        </p:nvSpPr>
        <p:spPr/>
        <p:txBody>
          <a:bodyPr rtlCol="0"/>
          <a:lstStyle/>
          <a:p>
            <a:pPr rtl="0"/>
            <a:endParaRPr lang="fr-FR" noProof="0"/>
          </a:p>
        </p:txBody>
      </p:sp>
      <p:sp>
        <p:nvSpPr>
          <p:cNvPr id="2" name="Titre 1">
            <a:extLst>
              <a:ext uri="{FF2B5EF4-FFF2-40B4-BE49-F238E27FC236}">
                <a16:creationId xmlns:a16="http://schemas.microsoft.com/office/drawing/2014/main" id="{1D28085F-FF9B-4CE6-824E-6A87C07669CF}"/>
              </a:ext>
            </a:extLst>
          </p:cNvPr>
          <p:cNvSpPr>
            <a:spLocks noGrp="1"/>
          </p:cNvSpPr>
          <p:nvPr userDrawn="1">
            <p:ph type="title" hasCustomPrompt="1"/>
          </p:nvPr>
        </p:nvSpPr>
        <p:spPr/>
        <p:txBody>
          <a:bodyPr rtlCol="0"/>
          <a:lstStyle/>
          <a:p>
            <a:pPr rtl="0"/>
            <a:r>
              <a:rPr lang="fr-FR" noProof="0"/>
              <a:t>Cliquez pour modifier le style du titre maitre</a:t>
            </a:r>
          </a:p>
        </p:txBody>
      </p:sp>
      <p:sp>
        <p:nvSpPr>
          <p:cNvPr id="4" name="Espace réservé au numéro de diapositive 3">
            <a:extLst>
              <a:ext uri="{FF2B5EF4-FFF2-40B4-BE49-F238E27FC236}">
                <a16:creationId xmlns:a16="http://schemas.microsoft.com/office/drawing/2014/main" id="{E171161B-FB6E-440A-AF7E-BCCB6BA09FED}"/>
              </a:ext>
            </a:extLst>
          </p:cNvPr>
          <p:cNvSpPr>
            <a:spLocks noGrp="1"/>
          </p:cNvSpPr>
          <p:nvPr userDrawn="1">
            <p:ph type="sldNum" sz="quarter" idx="13"/>
          </p:nvPr>
        </p:nvSpPr>
        <p:spPr/>
        <p:txBody>
          <a:bodyPr rtlCol="0"/>
          <a:lstStyle/>
          <a:p>
            <a:pPr rtl="0"/>
            <a:r>
              <a:rPr lang="fr-FR" noProof="0"/>
              <a:t> Page </a:t>
            </a:r>
            <a:fld id="{26699011-AD31-4C1E-9097-A1CA72DD0DA4}" type="slidenum">
              <a:rPr lang="fr-FR" noProof="0" smtClean="0"/>
              <a:pPr rtl="0"/>
              <a:t>‹N°›</a:t>
            </a:fld>
            <a:endParaRPr lang="fr-FR" noProof="0"/>
          </a:p>
        </p:txBody>
      </p:sp>
    </p:spTree>
    <p:extLst>
      <p:ext uri="{BB962C8B-B14F-4D97-AF65-F5344CB8AC3E}">
        <p14:creationId xmlns:p14="http://schemas.microsoft.com/office/powerpoint/2010/main" val="29607632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apositive vidéo">
    <p:spTree>
      <p:nvGrpSpPr>
        <p:cNvPr id="1" name=""/>
        <p:cNvGrpSpPr/>
        <p:nvPr/>
      </p:nvGrpSpPr>
      <p:grpSpPr>
        <a:xfrm>
          <a:off x="0" y="0"/>
          <a:ext cx="0" cy="0"/>
          <a:chOff x="0" y="0"/>
          <a:chExt cx="0" cy="0"/>
        </a:xfrm>
      </p:grpSpPr>
      <p:sp>
        <p:nvSpPr>
          <p:cNvPr id="122" name="Ellipse 121" descr="Lumière">
            <a:extLst>
              <a:ext uri="{FF2B5EF4-FFF2-40B4-BE49-F238E27FC236}">
                <a16:creationId xmlns:a16="http://schemas.microsoft.com/office/drawing/2014/main" id="{0EE713BB-4666-47D7-9365-87E15325EFFA}"/>
              </a:ext>
            </a:extLst>
          </p:cNvPr>
          <p:cNvSpPr/>
          <p:nvPr userDrawn="1"/>
        </p:nvSpPr>
        <p:spPr>
          <a:xfrm>
            <a:off x="10239349" y="4901862"/>
            <a:ext cx="3085337" cy="3085337"/>
          </a:xfrm>
          <a:prstGeom prst="ellipse">
            <a:avLst/>
          </a:prstGeom>
          <a:gradFill>
            <a:gsLst>
              <a:gs pos="0">
                <a:schemeClr val="bg1">
                  <a:alpha val="46000"/>
                </a:schemeClr>
              </a:gs>
              <a:gs pos="54000">
                <a:schemeClr val="accent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nvGrpSpPr>
          <p:cNvPr id="8" name="Groupe 7" descr="Lanterne-citrouille et «banting»">
            <a:extLst>
              <a:ext uri="{FF2B5EF4-FFF2-40B4-BE49-F238E27FC236}">
                <a16:creationId xmlns:a16="http://schemas.microsoft.com/office/drawing/2014/main" id="{7257FB40-FBF0-4A32-8948-2B56C9AA42F7}"/>
              </a:ext>
            </a:extLst>
          </p:cNvPr>
          <p:cNvGrpSpPr/>
          <p:nvPr userDrawn="1"/>
        </p:nvGrpSpPr>
        <p:grpSpPr>
          <a:xfrm>
            <a:off x="7607579" y="5911514"/>
            <a:ext cx="4584421" cy="1015641"/>
            <a:chOff x="7607579" y="5911514"/>
            <a:chExt cx="4584421" cy="1015641"/>
          </a:xfrm>
        </p:grpSpPr>
        <p:grpSp>
          <p:nvGrpSpPr>
            <p:cNvPr id="48" name="Groupe 47">
              <a:extLst>
                <a:ext uri="{FF2B5EF4-FFF2-40B4-BE49-F238E27FC236}">
                  <a16:creationId xmlns:a16="http://schemas.microsoft.com/office/drawing/2014/main" id="{80048B69-3926-4161-8F8C-C43027551B23}"/>
                </a:ext>
              </a:extLst>
            </p:cNvPr>
            <p:cNvGrpSpPr>
              <a:grpSpLocks noChangeAspect="1"/>
            </p:cNvGrpSpPr>
            <p:nvPr userDrawn="1"/>
          </p:nvGrpSpPr>
          <p:grpSpPr>
            <a:xfrm rot="21180000">
              <a:off x="7607579" y="5911514"/>
              <a:ext cx="4539452" cy="1015641"/>
              <a:chOff x="9681613" y="-1537"/>
              <a:chExt cx="2481036" cy="555099"/>
            </a:xfrm>
          </p:grpSpPr>
          <p:grpSp>
            <p:nvGrpSpPr>
              <p:cNvPr id="50" name="Groupe 49">
                <a:extLst>
                  <a:ext uri="{FF2B5EF4-FFF2-40B4-BE49-F238E27FC236}">
                    <a16:creationId xmlns:a16="http://schemas.microsoft.com/office/drawing/2014/main" id="{00D9A664-E582-4DE3-B0A7-75D5E8C7A5EC}"/>
                  </a:ext>
                </a:extLst>
              </p:cNvPr>
              <p:cNvGrpSpPr/>
              <p:nvPr userDrawn="1"/>
            </p:nvGrpSpPr>
            <p:grpSpPr>
              <a:xfrm rot="398390">
                <a:off x="10903668" y="254690"/>
                <a:ext cx="210191" cy="248550"/>
                <a:chOff x="5092479" y="1490663"/>
                <a:chExt cx="1025751" cy="1212946"/>
              </a:xfrm>
              <a:effectLst>
                <a:outerShdw blurRad="12700" sx="102000" sy="102000" algn="ctr" rotWithShape="0">
                  <a:prstClr val="black">
                    <a:alpha val="40000"/>
                  </a:prstClr>
                </a:outerShdw>
              </a:effectLst>
            </p:grpSpPr>
            <p:sp>
              <p:nvSpPr>
                <p:cNvPr id="84" name="Triangle isocèle 83">
                  <a:extLst>
                    <a:ext uri="{FF2B5EF4-FFF2-40B4-BE49-F238E27FC236}">
                      <a16:creationId xmlns:a16="http://schemas.microsoft.com/office/drawing/2014/main" id="{8ADCC0C5-25D4-4078-A1D0-F604A809DBF8}"/>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5" name="Rectangle 84">
                  <a:extLst>
                    <a:ext uri="{FF2B5EF4-FFF2-40B4-BE49-F238E27FC236}">
                      <a16:creationId xmlns:a16="http://schemas.microsoft.com/office/drawing/2014/main" id="{6A91C1B0-6577-42C6-A251-EC6D18689E98}"/>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51" name="Groupe 50">
                <a:extLst>
                  <a:ext uri="{FF2B5EF4-FFF2-40B4-BE49-F238E27FC236}">
                    <a16:creationId xmlns:a16="http://schemas.microsoft.com/office/drawing/2014/main" id="{046CAABF-C376-40F3-BC63-C15D4BC88ED9}"/>
                  </a:ext>
                </a:extLst>
              </p:cNvPr>
              <p:cNvGrpSpPr/>
              <p:nvPr userDrawn="1"/>
            </p:nvGrpSpPr>
            <p:grpSpPr>
              <a:xfrm rot="338390">
                <a:off x="11111892" y="276964"/>
                <a:ext cx="210191" cy="248550"/>
                <a:chOff x="6076947" y="1490663"/>
                <a:chExt cx="1025751" cy="1212946"/>
              </a:xfrm>
              <a:effectLst>
                <a:outerShdw blurRad="12700" sx="102000" sy="102000" algn="ctr" rotWithShape="0">
                  <a:prstClr val="black">
                    <a:alpha val="40000"/>
                  </a:prstClr>
                </a:outerShdw>
              </a:effectLst>
            </p:grpSpPr>
            <p:sp>
              <p:nvSpPr>
                <p:cNvPr id="82" name="Triangle isocèle 81">
                  <a:extLst>
                    <a:ext uri="{FF2B5EF4-FFF2-40B4-BE49-F238E27FC236}">
                      <a16:creationId xmlns:a16="http://schemas.microsoft.com/office/drawing/2014/main" id="{E9195996-09F9-4278-823D-5AF014D2E769}"/>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3" name="Rectangle 82">
                  <a:extLst>
                    <a:ext uri="{FF2B5EF4-FFF2-40B4-BE49-F238E27FC236}">
                      <a16:creationId xmlns:a16="http://schemas.microsoft.com/office/drawing/2014/main" id="{1AD1B050-3C9C-45BE-8838-49EA31C41608}"/>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52" name="Groupe 51">
                <a:extLst>
                  <a:ext uri="{FF2B5EF4-FFF2-40B4-BE49-F238E27FC236}">
                    <a16:creationId xmlns:a16="http://schemas.microsoft.com/office/drawing/2014/main" id="{0B7852F1-32ED-40B1-8E64-BF868F57F81E}"/>
                  </a:ext>
                </a:extLst>
              </p:cNvPr>
              <p:cNvGrpSpPr/>
              <p:nvPr userDrawn="1"/>
            </p:nvGrpSpPr>
            <p:grpSpPr>
              <a:xfrm rot="218390">
                <a:off x="11320792" y="293422"/>
                <a:ext cx="210191" cy="248550"/>
                <a:chOff x="7141259" y="1490663"/>
                <a:chExt cx="1025751" cy="1212946"/>
              </a:xfrm>
              <a:effectLst>
                <a:outerShdw blurRad="12700" sx="102000" sy="102000" algn="ctr" rotWithShape="0">
                  <a:prstClr val="black">
                    <a:alpha val="40000"/>
                  </a:prstClr>
                </a:outerShdw>
              </a:effectLst>
            </p:grpSpPr>
            <p:sp>
              <p:nvSpPr>
                <p:cNvPr id="80" name="Triangle isocèle 79">
                  <a:extLst>
                    <a:ext uri="{FF2B5EF4-FFF2-40B4-BE49-F238E27FC236}">
                      <a16:creationId xmlns:a16="http://schemas.microsoft.com/office/drawing/2014/main" id="{6823E0ED-F0E7-47C0-94F6-8FB30139D782}"/>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1" name="Rectangle 80">
                  <a:extLst>
                    <a:ext uri="{FF2B5EF4-FFF2-40B4-BE49-F238E27FC236}">
                      <a16:creationId xmlns:a16="http://schemas.microsoft.com/office/drawing/2014/main" id="{4410DE30-68BF-40B5-BF40-FCBE9C21AED1}"/>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53" name="Groupe 52">
                <a:extLst>
                  <a:ext uri="{FF2B5EF4-FFF2-40B4-BE49-F238E27FC236}">
                    <a16:creationId xmlns:a16="http://schemas.microsoft.com/office/drawing/2014/main" id="{55C86E81-9F7C-4A32-8CD1-CCBDEEC90ECC}"/>
                  </a:ext>
                </a:extLst>
              </p:cNvPr>
              <p:cNvGrpSpPr/>
              <p:nvPr userDrawn="1"/>
            </p:nvGrpSpPr>
            <p:grpSpPr>
              <a:xfrm rot="98390">
                <a:off x="11530596" y="302125"/>
                <a:ext cx="210191" cy="248550"/>
                <a:chOff x="5092479" y="1490663"/>
                <a:chExt cx="1025751" cy="1212946"/>
              </a:xfrm>
              <a:effectLst>
                <a:outerShdw blurRad="12700" sx="102000" sy="102000" algn="ctr" rotWithShape="0">
                  <a:prstClr val="black">
                    <a:alpha val="40000"/>
                  </a:prstClr>
                </a:outerShdw>
              </a:effectLst>
            </p:grpSpPr>
            <p:sp>
              <p:nvSpPr>
                <p:cNvPr id="78" name="Triangle isocèle 77">
                  <a:extLst>
                    <a:ext uri="{FF2B5EF4-FFF2-40B4-BE49-F238E27FC236}">
                      <a16:creationId xmlns:a16="http://schemas.microsoft.com/office/drawing/2014/main" id="{8C5957D4-0672-41D6-BCFC-C1243F2B383E}"/>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9" name="Rectangle 78">
                  <a:extLst>
                    <a:ext uri="{FF2B5EF4-FFF2-40B4-BE49-F238E27FC236}">
                      <a16:creationId xmlns:a16="http://schemas.microsoft.com/office/drawing/2014/main" id="{B87A1DCC-D0F2-4A84-8C50-193A70A179B4}"/>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54" name="Groupe 53">
                <a:extLst>
                  <a:ext uri="{FF2B5EF4-FFF2-40B4-BE49-F238E27FC236}">
                    <a16:creationId xmlns:a16="http://schemas.microsoft.com/office/drawing/2014/main" id="{269F178F-ED63-419B-BF00-13A2C9643763}"/>
                  </a:ext>
                </a:extLst>
              </p:cNvPr>
              <p:cNvGrpSpPr/>
              <p:nvPr userDrawn="1"/>
            </p:nvGrpSpPr>
            <p:grpSpPr>
              <a:xfrm rot="21578390">
                <a:off x="11741076" y="305012"/>
                <a:ext cx="210191" cy="248550"/>
                <a:chOff x="6076947" y="1490663"/>
                <a:chExt cx="1025751" cy="1212946"/>
              </a:xfrm>
              <a:effectLst>
                <a:outerShdw blurRad="12700" sx="102000" sy="102000" algn="ctr" rotWithShape="0">
                  <a:prstClr val="black">
                    <a:alpha val="40000"/>
                  </a:prstClr>
                </a:outerShdw>
              </a:effectLst>
            </p:grpSpPr>
            <p:sp>
              <p:nvSpPr>
                <p:cNvPr id="76" name="Triangle isocèle 75">
                  <a:extLst>
                    <a:ext uri="{FF2B5EF4-FFF2-40B4-BE49-F238E27FC236}">
                      <a16:creationId xmlns:a16="http://schemas.microsoft.com/office/drawing/2014/main" id="{85F77549-890D-479B-87BC-29F36AC7E314}"/>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7" name="Rectangle 76">
                  <a:extLst>
                    <a:ext uri="{FF2B5EF4-FFF2-40B4-BE49-F238E27FC236}">
                      <a16:creationId xmlns:a16="http://schemas.microsoft.com/office/drawing/2014/main" id="{CA224112-CC2B-4FF2-BAA8-8C8B65DF579C}"/>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55" name="Groupe 54">
                <a:extLst>
                  <a:ext uri="{FF2B5EF4-FFF2-40B4-BE49-F238E27FC236}">
                    <a16:creationId xmlns:a16="http://schemas.microsoft.com/office/drawing/2014/main" id="{11C9E234-8839-4CC8-847B-3FD12E7A3851}"/>
                  </a:ext>
                </a:extLst>
              </p:cNvPr>
              <p:cNvGrpSpPr/>
              <p:nvPr userDrawn="1"/>
            </p:nvGrpSpPr>
            <p:grpSpPr>
              <a:xfrm rot="21458390">
                <a:off x="11952458" y="300144"/>
                <a:ext cx="210191" cy="248550"/>
                <a:chOff x="7141259" y="1490663"/>
                <a:chExt cx="1025751" cy="1212946"/>
              </a:xfrm>
              <a:effectLst>
                <a:outerShdw blurRad="12700" sx="102000" sy="102000" algn="ctr" rotWithShape="0">
                  <a:prstClr val="black">
                    <a:alpha val="40000"/>
                  </a:prstClr>
                </a:outerShdw>
              </a:effectLst>
            </p:grpSpPr>
            <p:sp>
              <p:nvSpPr>
                <p:cNvPr id="74" name="Triangle isocèle 73">
                  <a:extLst>
                    <a:ext uri="{FF2B5EF4-FFF2-40B4-BE49-F238E27FC236}">
                      <a16:creationId xmlns:a16="http://schemas.microsoft.com/office/drawing/2014/main" id="{AC3AD160-319B-4B68-9760-7B550D05F777}"/>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5" name="Rectangle 74">
                  <a:extLst>
                    <a:ext uri="{FF2B5EF4-FFF2-40B4-BE49-F238E27FC236}">
                      <a16:creationId xmlns:a16="http://schemas.microsoft.com/office/drawing/2014/main" id="{77B8D6B6-1379-4D6E-B908-F87F4F10ADCC}"/>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56" name="Groupe 55">
                <a:extLst>
                  <a:ext uri="{FF2B5EF4-FFF2-40B4-BE49-F238E27FC236}">
                    <a16:creationId xmlns:a16="http://schemas.microsoft.com/office/drawing/2014/main" id="{3BA06D1F-8DDA-4916-A130-AC196B7A8D8F}"/>
                  </a:ext>
                </a:extLst>
              </p:cNvPr>
              <p:cNvGrpSpPr/>
              <p:nvPr userDrawn="1"/>
            </p:nvGrpSpPr>
            <p:grpSpPr>
              <a:xfrm rot="1058390">
                <a:off x="9681613" y="-1537"/>
                <a:ext cx="210191" cy="248550"/>
                <a:chOff x="5092479" y="1490663"/>
                <a:chExt cx="1025751" cy="1212946"/>
              </a:xfrm>
              <a:effectLst>
                <a:outerShdw blurRad="12700" sx="102000" sy="102000" algn="ctr" rotWithShape="0">
                  <a:prstClr val="black">
                    <a:alpha val="40000"/>
                  </a:prstClr>
                </a:outerShdw>
              </a:effectLst>
            </p:grpSpPr>
            <p:sp>
              <p:nvSpPr>
                <p:cNvPr id="72" name="Triangle isocèle 71">
                  <a:extLst>
                    <a:ext uri="{FF2B5EF4-FFF2-40B4-BE49-F238E27FC236}">
                      <a16:creationId xmlns:a16="http://schemas.microsoft.com/office/drawing/2014/main" id="{74251815-CBE8-45BE-89DD-00DDBCD97E2C}"/>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3" name="Rectangle 72">
                  <a:extLst>
                    <a:ext uri="{FF2B5EF4-FFF2-40B4-BE49-F238E27FC236}">
                      <a16:creationId xmlns:a16="http://schemas.microsoft.com/office/drawing/2014/main" id="{2B4CFE2C-08D2-4A34-ABED-200D7C5EBF58}"/>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57" name="Groupe 56">
                <a:extLst>
                  <a:ext uri="{FF2B5EF4-FFF2-40B4-BE49-F238E27FC236}">
                    <a16:creationId xmlns:a16="http://schemas.microsoft.com/office/drawing/2014/main" id="{08C1F658-09E5-421F-9B65-FBF3C325F8D2}"/>
                  </a:ext>
                </a:extLst>
              </p:cNvPr>
              <p:cNvGrpSpPr/>
              <p:nvPr userDrawn="1"/>
            </p:nvGrpSpPr>
            <p:grpSpPr>
              <a:xfrm rot="938390">
                <a:off x="9885323" y="59512"/>
                <a:ext cx="210191" cy="248550"/>
                <a:chOff x="6076947" y="1490663"/>
                <a:chExt cx="1025751" cy="1212946"/>
              </a:xfrm>
              <a:effectLst>
                <a:outerShdw blurRad="12700" sx="102000" sy="102000" algn="ctr" rotWithShape="0">
                  <a:prstClr val="black">
                    <a:alpha val="40000"/>
                  </a:prstClr>
                </a:outerShdw>
              </a:effectLst>
            </p:grpSpPr>
            <p:sp>
              <p:nvSpPr>
                <p:cNvPr id="70" name="Triangle isocèle 69">
                  <a:extLst>
                    <a:ext uri="{FF2B5EF4-FFF2-40B4-BE49-F238E27FC236}">
                      <a16:creationId xmlns:a16="http://schemas.microsoft.com/office/drawing/2014/main" id="{F13B00E3-04B0-4180-93A8-BBCC4A734D6B}"/>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1" name="Rectangle 70">
                  <a:extLst>
                    <a:ext uri="{FF2B5EF4-FFF2-40B4-BE49-F238E27FC236}">
                      <a16:creationId xmlns:a16="http://schemas.microsoft.com/office/drawing/2014/main" id="{E52B5523-0E78-4E42-B986-0A5AAA25EE9E}"/>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58" name="Groupe 57">
                <a:extLst>
                  <a:ext uri="{FF2B5EF4-FFF2-40B4-BE49-F238E27FC236}">
                    <a16:creationId xmlns:a16="http://schemas.microsoft.com/office/drawing/2014/main" id="{9F4EC07F-C088-44F0-B2F7-692C252B9883}"/>
                  </a:ext>
                </a:extLst>
              </p:cNvPr>
              <p:cNvGrpSpPr/>
              <p:nvPr userDrawn="1"/>
            </p:nvGrpSpPr>
            <p:grpSpPr>
              <a:xfrm rot="818390">
                <a:off x="10089936" y="112805"/>
                <a:ext cx="210191" cy="248550"/>
                <a:chOff x="7141259" y="1490663"/>
                <a:chExt cx="1025751" cy="1212946"/>
              </a:xfrm>
              <a:effectLst>
                <a:outerShdw blurRad="12700" sx="102000" sy="102000" algn="ctr" rotWithShape="0">
                  <a:prstClr val="black">
                    <a:alpha val="40000"/>
                  </a:prstClr>
                </a:outerShdw>
              </a:effectLst>
            </p:grpSpPr>
            <p:sp>
              <p:nvSpPr>
                <p:cNvPr id="68" name="Triangle isocèle 67">
                  <a:extLst>
                    <a:ext uri="{FF2B5EF4-FFF2-40B4-BE49-F238E27FC236}">
                      <a16:creationId xmlns:a16="http://schemas.microsoft.com/office/drawing/2014/main" id="{975D7D53-1413-4A4F-900A-E2DDD7B7BB59}"/>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9" name="Rectangle 68">
                  <a:extLst>
                    <a:ext uri="{FF2B5EF4-FFF2-40B4-BE49-F238E27FC236}">
                      <a16:creationId xmlns:a16="http://schemas.microsoft.com/office/drawing/2014/main" id="{8628CE72-A4F4-421C-BBF7-803CB6026CE4}"/>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59" name="Groupe 58">
                <a:extLst>
                  <a:ext uri="{FF2B5EF4-FFF2-40B4-BE49-F238E27FC236}">
                    <a16:creationId xmlns:a16="http://schemas.microsoft.com/office/drawing/2014/main" id="{1DC86F8A-6249-40E3-8325-F433DBBF7541}"/>
                  </a:ext>
                </a:extLst>
              </p:cNvPr>
              <p:cNvGrpSpPr/>
              <p:nvPr userDrawn="1"/>
            </p:nvGrpSpPr>
            <p:grpSpPr>
              <a:xfrm rot="698390">
                <a:off x="10295451" y="158344"/>
                <a:ext cx="210191" cy="248550"/>
                <a:chOff x="5092479" y="1490663"/>
                <a:chExt cx="1025751" cy="1212946"/>
              </a:xfrm>
              <a:effectLst>
                <a:outerShdw blurRad="12700" sx="102000" sy="102000" algn="ctr" rotWithShape="0">
                  <a:prstClr val="black">
                    <a:alpha val="40000"/>
                  </a:prstClr>
                </a:outerShdw>
              </a:effectLst>
            </p:grpSpPr>
            <p:sp>
              <p:nvSpPr>
                <p:cNvPr id="66" name="Triangle isocèle 65">
                  <a:extLst>
                    <a:ext uri="{FF2B5EF4-FFF2-40B4-BE49-F238E27FC236}">
                      <a16:creationId xmlns:a16="http://schemas.microsoft.com/office/drawing/2014/main" id="{1B59F171-BF69-4402-BAF2-72A93C9E0C3B}"/>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7" name="Rectangle 66">
                  <a:extLst>
                    <a:ext uri="{FF2B5EF4-FFF2-40B4-BE49-F238E27FC236}">
                      <a16:creationId xmlns:a16="http://schemas.microsoft.com/office/drawing/2014/main" id="{73420647-4FAF-4CDC-A741-B8CDA7506625}"/>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60" name="Groupe 59">
                <a:extLst>
                  <a:ext uri="{FF2B5EF4-FFF2-40B4-BE49-F238E27FC236}">
                    <a16:creationId xmlns:a16="http://schemas.microsoft.com/office/drawing/2014/main" id="{34AEE08B-A766-494B-990B-EEAF5AD04B6B}"/>
                  </a:ext>
                </a:extLst>
              </p:cNvPr>
              <p:cNvGrpSpPr/>
              <p:nvPr userDrawn="1"/>
            </p:nvGrpSpPr>
            <p:grpSpPr>
              <a:xfrm rot="578390">
                <a:off x="10501643" y="198066"/>
                <a:ext cx="210191" cy="248550"/>
                <a:chOff x="6076947" y="1490663"/>
                <a:chExt cx="1025751" cy="1212946"/>
              </a:xfrm>
              <a:effectLst>
                <a:outerShdw blurRad="12700" sx="102000" sy="102000" algn="ctr" rotWithShape="0">
                  <a:prstClr val="black">
                    <a:alpha val="40000"/>
                  </a:prstClr>
                </a:outerShdw>
              </a:effectLst>
            </p:grpSpPr>
            <p:sp>
              <p:nvSpPr>
                <p:cNvPr id="64" name="Triangle isocèle 63">
                  <a:extLst>
                    <a:ext uri="{FF2B5EF4-FFF2-40B4-BE49-F238E27FC236}">
                      <a16:creationId xmlns:a16="http://schemas.microsoft.com/office/drawing/2014/main" id="{97DF4CE0-2FE7-43FD-A920-D9B0873C948F}"/>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5" name="Rectangle 64">
                  <a:extLst>
                    <a:ext uri="{FF2B5EF4-FFF2-40B4-BE49-F238E27FC236}">
                      <a16:creationId xmlns:a16="http://schemas.microsoft.com/office/drawing/2014/main" id="{0054ADA6-6ADD-4DCB-A6E8-9D43439F76BA}"/>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61" name="Groupe 60">
                <a:extLst>
                  <a:ext uri="{FF2B5EF4-FFF2-40B4-BE49-F238E27FC236}">
                    <a16:creationId xmlns:a16="http://schemas.microsoft.com/office/drawing/2014/main" id="{47E0B418-992C-412C-A074-E912C6B3ADB4}"/>
                  </a:ext>
                </a:extLst>
              </p:cNvPr>
              <p:cNvGrpSpPr/>
              <p:nvPr userDrawn="1"/>
            </p:nvGrpSpPr>
            <p:grpSpPr>
              <a:xfrm rot="458390">
                <a:off x="10708738" y="230034"/>
                <a:ext cx="210191" cy="248550"/>
                <a:chOff x="7141259" y="1490663"/>
                <a:chExt cx="1025751" cy="1212946"/>
              </a:xfrm>
              <a:effectLst>
                <a:outerShdw blurRad="12700" sx="102000" sy="102000" algn="ctr" rotWithShape="0">
                  <a:prstClr val="black">
                    <a:alpha val="40000"/>
                  </a:prstClr>
                </a:outerShdw>
              </a:effectLst>
            </p:grpSpPr>
            <p:sp>
              <p:nvSpPr>
                <p:cNvPr id="62" name="Triangle isocèle 61">
                  <a:extLst>
                    <a:ext uri="{FF2B5EF4-FFF2-40B4-BE49-F238E27FC236}">
                      <a16:creationId xmlns:a16="http://schemas.microsoft.com/office/drawing/2014/main" id="{ACD97043-1FA1-44C2-8615-F3ADADD8C423}"/>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3" name="Rectangle 62">
                  <a:extLst>
                    <a:ext uri="{FF2B5EF4-FFF2-40B4-BE49-F238E27FC236}">
                      <a16:creationId xmlns:a16="http://schemas.microsoft.com/office/drawing/2014/main" id="{312D23FB-B1CA-42A5-9766-0C606B0CB636}"/>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pic>
          <p:nvPicPr>
            <p:cNvPr id="7" name="Image 6" descr="Lanterne-citrouille">
              <a:extLst>
                <a:ext uri="{FF2B5EF4-FFF2-40B4-BE49-F238E27FC236}">
                  <a16:creationId xmlns:a16="http://schemas.microsoft.com/office/drawing/2014/main" id="{FDF0B0B6-C495-408B-9CAC-8303FC2C1E6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322073" y="5929093"/>
              <a:ext cx="869927" cy="928908"/>
            </a:xfrm>
            <a:prstGeom prst="rect">
              <a:avLst/>
            </a:prstGeom>
          </p:spPr>
        </p:pic>
      </p:grpSp>
      <p:grpSp>
        <p:nvGrpSpPr>
          <p:cNvPr id="47" name="Groupe 46">
            <a:extLst>
              <a:ext uri="{FF2B5EF4-FFF2-40B4-BE49-F238E27FC236}">
                <a16:creationId xmlns:a16="http://schemas.microsoft.com/office/drawing/2014/main" id="{2F71D4AE-4653-4FDF-BA49-7031DB358BD9}"/>
              </a:ext>
            </a:extLst>
          </p:cNvPr>
          <p:cNvGrpSpPr>
            <a:grpSpLocks noChangeAspect="1"/>
          </p:cNvGrpSpPr>
          <p:nvPr userDrawn="1"/>
        </p:nvGrpSpPr>
        <p:grpSpPr>
          <a:xfrm rot="21180000">
            <a:off x="9193339" y="6026286"/>
            <a:ext cx="2208089" cy="494030"/>
            <a:chOff x="9681613" y="-1537"/>
            <a:chExt cx="2481036" cy="555099"/>
          </a:xfrm>
        </p:grpSpPr>
        <p:grpSp>
          <p:nvGrpSpPr>
            <p:cNvPr id="86" name="Groupe 85">
              <a:extLst>
                <a:ext uri="{FF2B5EF4-FFF2-40B4-BE49-F238E27FC236}">
                  <a16:creationId xmlns:a16="http://schemas.microsoft.com/office/drawing/2014/main" id="{A8E080B8-595E-4B51-AC7D-5BC74B2E1ED4}"/>
                </a:ext>
              </a:extLst>
            </p:cNvPr>
            <p:cNvGrpSpPr/>
            <p:nvPr userDrawn="1"/>
          </p:nvGrpSpPr>
          <p:grpSpPr>
            <a:xfrm rot="398390">
              <a:off x="10903668" y="254690"/>
              <a:ext cx="210191" cy="248550"/>
              <a:chOff x="5092479" y="1490663"/>
              <a:chExt cx="1025751" cy="1212946"/>
            </a:xfrm>
            <a:effectLst>
              <a:outerShdw blurRad="12700" sx="102000" sy="102000" algn="ctr" rotWithShape="0">
                <a:prstClr val="black">
                  <a:alpha val="40000"/>
                </a:prstClr>
              </a:outerShdw>
            </a:effectLst>
          </p:grpSpPr>
          <p:sp>
            <p:nvSpPr>
              <p:cNvPr id="120" name="Triangle isocèle 119">
                <a:extLst>
                  <a:ext uri="{FF2B5EF4-FFF2-40B4-BE49-F238E27FC236}">
                    <a16:creationId xmlns:a16="http://schemas.microsoft.com/office/drawing/2014/main" id="{DFE996B2-EA59-473C-9AA7-E406A2E3AB60}"/>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21" name="Rectangle 120">
                <a:extLst>
                  <a:ext uri="{FF2B5EF4-FFF2-40B4-BE49-F238E27FC236}">
                    <a16:creationId xmlns:a16="http://schemas.microsoft.com/office/drawing/2014/main" id="{B60F2A38-B4C2-436C-B6F6-2E07BF3EC211}"/>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87" name="Groupe 86">
              <a:extLst>
                <a:ext uri="{FF2B5EF4-FFF2-40B4-BE49-F238E27FC236}">
                  <a16:creationId xmlns:a16="http://schemas.microsoft.com/office/drawing/2014/main" id="{7E3ADA38-9326-4716-A30C-DA674C57110B}"/>
                </a:ext>
              </a:extLst>
            </p:cNvPr>
            <p:cNvGrpSpPr/>
            <p:nvPr userDrawn="1"/>
          </p:nvGrpSpPr>
          <p:grpSpPr>
            <a:xfrm rot="338390">
              <a:off x="11111892" y="276964"/>
              <a:ext cx="210191" cy="248550"/>
              <a:chOff x="6076947" y="1490663"/>
              <a:chExt cx="1025751" cy="1212946"/>
            </a:xfrm>
            <a:effectLst>
              <a:outerShdw blurRad="12700" sx="102000" sy="102000" algn="ctr" rotWithShape="0">
                <a:prstClr val="black">
                  <a:alpha val="40000"/>
                </a:prstClr>
              </a:outerShdw>
            </a:effectLst>
          </p:grpSpPr>
          <p:sp>
            <p:nvSpPr>
              <p:cNvPr id="118" name="Triangle isocèle 117">
                <a:extLst>
                  <a:ext uri="{FF2B5EF4-FFF2-40B4-BE49-F238E27FC236}">
                    <a16:creationId xmlns:a16="http://schemas.microsoft.com/office/drawing/2014/main" id="{8649C0E6-2E03-4BB3-B7D9-6A3BE84E759A}"/>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19" name="Rectangle 118">
                <a:extLst>
                  <a:ext uri="{FF2B5EF4-FFF2-40B4-BE49-F238E27FC236}">
                    <a16:creationId xmlns:a16="http://schemas.microsoft.com/office/drawing/2014/main" id="{9CA98B0E-1F97-41E1-B0F1-84F9A6C81202}"/>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88" name="Groupe 87">
              <a:extLst>
                <a:ext uri="{FF2B5EF4-FFF2-40B4-BE49-F238E27FC236}">
                  <a16:creationId xmlns:a16="http://schemas.microsoft.com/office/drawing/2014/main" id="{0238CBC5-24D8-4DAE-AB6E-8D6C624A7916}"/>
                </a:ext>
              </a:extLst>
            </p:cNvPr>
            <p:cNvGrpSpPr/>
            <p:nvPr userDrawn="1"/>
          </p:nvGrpSpPr>
          <p:grpSpPr>
            <a:xfrm rot="218390">
              <a:off x="11320792" y="293422"/>
              <a:ext cx="210191" cy="248550"/>
              <a:chOff x="7141259" y="1490663"/>
              <a:chExt cx="1025751" cy="1212946"/>
            </a:xfrm>
            <a:effectLst>
              <a:outerShdw blurRad="12700" sx="102000" sy="102000" algn="ctr" rotWithShape="0">
                <a:prstClr val="black">
                  <a:alpha val="40000"/>
                </a:prstClr>
              </a:outerShdw>
            </a:effectLst>
          </p:grpSpPr>
          <p:sp>
            <p:nvSpPr>
              <p:cNvPr id="116" name="Triangle isocèle 115">
                <a:extLst>
                  <a:ext uri="{FF2B5EF4-FFF2-40B4-BE49-F238E27FC236}">
                    <a16:creationId xmlns:a16="http://schemas.microsoft.com/office/drawing/2014/main" id="{A2A2AA6E-5120-404B-815F-5208242C70CB}"/>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17" name="Rectangle 116">
                <a:extLst>
                  <a:ext uri="{FF2B5EF4-FFF2-40B4-BE49-F238E27FC236}">
                    <a16:creationId xmlns:a16="http://schemas.microsoft.com/office/drawing/2014/main" id="{2603C350-497F-4E65-B50B-E5284F6A1C1E}"/>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89" name="Groupe 88">
              <a:extLst>
                <a:ext uri="{FF2B5EF4-FFF2-40B4-BE49-F238E27FC236}">
                  <a16:creationId xmlns:a16="http://schemas.microsoft.com/office/drawing/2014/main" id="{AB27A6C0-A161-44D8-A509-56544931BA50}"/>
                </a:ext>
              </a:extLst>
            </p:cNvPr>
            <p:cNvGrpSpPr/>
            <p:nvPr userDrawn="1"/>
          </p:nvGrpSpPr>
          <p:grpSpPr>
            <a:xfrm rot="98390">
              <a:off x="11530596" y="302125"/>
              <a:ext cx="210191" cy="248550"/>
              <a:chOff x="5092479" y="1490663"/>
              <a:chExt cx="1025751" cy="1212946"/>
            </a:xfrm>
            <a:effectLst>
              <a:outerShdw blurRad="12700" sx="102000" sy="102000" algn="ctr" rotWithShape="0">
                <a:prstClr val="black">
                  <a:alpha val="40000"/>
                </a:prstClr>
              </a:outerShdw>
            </a:effectLst>
          </p:grpSpPr>
          <p:sp>
            <p:nvSpPr>
              <p:cNvPr id="114" name="Triangle isocèle 113">
                <a:extLst>
                  <a:ext uri="{FF2B5EF4-FFF2-40B4-BE49-F238E27FC236}">
                    <a16:creationId xmlns:a16="http://schemas.microsoft.com/office/drawing/2014/main" id="{074A8D0C-F12A-431C-85FB-61A9AA77EB20}"/>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15" name="Rectangle 114">
                <a:extLst>
                  <a:ext uri="{FF2B5EF4-FFF2-40B4-BE49-F238E27FC236}">
                    <a16:creationId xmlns:a16="http://schemas.microsoft.com/office/drawing/2014/main" id="{73E41BF5-7B1E-4D94-AE68-00E73C2AF768}"/>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0" name="Groupe 89">
              <a:extLst>
                <a:ext uri="{FF2B5EF4-FFF2-40B4-BE49-F238E27FC236}">
                  <a16:creationId xmlns:a16="http://schemas.microsoft.com/office/drawing/2014/main" id="{73F35D60-93A7-4553-8CF6-29F0BD70CA3A}"/>
                </a:ext>
              </a:extLst>
            </p:cNvPr>
            <p:cNvGrpSpPr/>
            <p:nvPr userDrawn="1"/>
          </p:nvGrpSpPr>
          <p:grpSpPr>
            <a:xfrm rot="21578390">
              <a:off x="11741076" y="305012"/>
              <a:ext cx="210191" cy="248550"/>
              <a:chOff x="6076947" y="1490663"/>
              <a:chExt cx="1025751" cy="1212946"/>
            </a:xfrm>
            <a:effectLst>
              <a:outerShdw blurRad="12700" sx="102000" sy="102000" algn="ctr" rotWithShape="0">
                <a:prstClr val="black">
                  <a:alpha val="40000"/>
                </a:prstClr>
              </a:outerShdw>
            </a:effectLst>
          </p:grpSpPr>
          <p:sp>
            <p:nvSpPr>
              <p:cNvPr id="112" name="Triangle isocèle 111">
                <a:extLst>
                  <a:ext uri="{FF2B5EF4-FFF2-40B4-BE49-F238E27FC236}">
                    <a16:creationId xmlns:a16="http://schemas.microsoft.com/office/drawing/2014/main" id="{3364B7DD-84EF-4CD6-8AEC-8059B3794ED9}"/>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13" name="Rectangle 112">
                <a:extLst>
                  <a:ext uri="{FF2B5EF4-FFF2-40B4-BE49-F238E27FC236}">
                    <a16:creationId xmlns:a16="http://schemas.microsoft.com/office/drawing/2014/main" id="{AE610607-5172-48A7-996D-5C16D8405CAD}"/>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1" name="Groupe 90">
              <a:extLst>
                <a:ext uri="{FF2B5EF4-FFF2-40B4-BE49-F238E27FC236}">
                  <a16:creationId xmlns:a16="http://schemas.microsoft.com/office/drawing/2014/main" id="{D916E15C-EE89-4C10-B0EC-0E778B236824}"/>
                </a:ext>
              </a:extLst>
            </p:cNvPr>
            <p:cNvGrpSpPr/>
            <p:nvPr userDrawn="1"/>
          </p:nvGrpSpPr>
          <p:grpSpPr>
            <a:xfrm rot="21458390">
              <a:off x="11952458" y="300144"/>
              <a:ext cx="210191" cy="248550"/>
              <a:chOff x="7141259" y="1490663"/>
              <a:chExt cx="1025751" cy="1212946"/>
            </a:xfrm>
            <a:effectLst>
              <a:outerShdw blurRad="12700" sx="102000" sy="102000" algn="ctr" rotWithShape="0">
                <a:prstClr val="black">
                  <a:alpha val="40000"/>
                </a:prstClr>
              </a:outerShdw>
            </a:effectLst>
          </p:grpSpPr>
          <p:sp>
            <p:nvSpPr>
              <p:cNvPr id="110" name="Triangle isocèle 109">
                <a:extLst>
                  <a:ext uri="{FF2B5EF4-FFF2-40B4-BE49-F238E27FC236}">
                    <a16:creationId xmlns:a16="http://schemas.microsoft.com/office/drawing/2014/main" id="{18D09016-DEB3-42FA-A286-BD6D0CA4B786}"/>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11" name="Rectangle 110">
                <a:extLst>
                  <a:ext uri="{FF2B5EF4-FFF2-40B4-BE49-F238E27FC236}">
                    <a16:creationId xmlns:a16="http://schemas.microsoft.com/office/drawing/2014/main" id="{5F71821D-AE1F-47AE-AFD1-D177F0C95C18}"/>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2" name="Groupe 91">
              <a:extLst>
                <a:ext uri="{FF2B5EF4-FFF2-40B4-BE49-F238E27FC236}">
                  <a16:creationId xmlns:a16="http://schemas.microsoft.com/office/drawing/2014/main" id="{64FF056E-F2B3-4289-AEFE-31F4DF4F2D05}"/>
                </a:ext>
              </a:extLst>
            </p:cNvPr>
            <p:cNvGrpSpPr/>
            <p:nvPr userDrawn="1"/>
          </p:nvGrpSpPr>
          <p:grpSpPr>
            <a:xfrm rot="1058390">
              <a:off x="9681613" y="-1537"/>
              <a:ext cx="210191" cy="248550"/>
              <a:chOff x="5092479" y="1490663"/>
              <a:chExt cx="1025751" cy="1212946"/>
            </a:xfrm>
            <a:effectLst>
              <a:outerShdw blurRad="12700" sx="102000" sy="102000" algn="ctr" rotWithShape="0">
                <a:prstClr val="black">
                  <a:alpha val="40000"/>
                </a:prstClr>
              </a:outerShdw>
            </a:effectLst>
          </p:grpSpPr>
          <p:sp>
            <p:nvSpPr>
              <p:cNvPr id="108" name="Triangle isocèle 107">
                <a:extLst>
                  <a:ext uri="{FF2B5EF4-FFF2-40B4-BE49-F238E27FC236}">
                    <a16:creationId xmlns:a16="http://schemas.microsoft.com/office/drawing/2014/main" id="{A035C3AB-3E03-4080-9123-8D3C5E0D8559}"/>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09" name="Rectangle 108">
                <a:extLst>
                  <a:ext uri="{FF2B5EF4-FFF2-40B4-BE49-F238E27FC236}">
                    <a16:creationId xmlns:a16="http://schemas.microsoft.com/office/drawing/2014/main" id="{DA2498C2-9A80-4AA4-B796-97986995B115}"/>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3" name="Groupe 92">
              <a:extLst>
                <a:ext uri="{FF2B5EF4-FFF2-40B4-BE49-F238E27FC236}">
                  <a16:creationId xmlns:a16="http://schemas.microsoft.com/office/drawing/2014/main" id="{6EE99E66-23A4-445C-9B12-12963CCDEE56}"/>
                </a:ext>
              </a:extLst>
            </p:cNvPr>
            <p:cNvGrpSpPr/>
            <p:nvPr userDrawn="1"/>
          </p:nvGrpSpPr>
          <p:grpSpPr>
            <a:xfrm rot="938390">
              <a:off x="9885323" y="59512"/>
              <a:ext cx="210191" cy="248550"/>
              <a:chOff x="6076947" y="1490663"/>
              <a:chExt cx="1025751" cy="1212946"/>
            </a:xfrm>
            <a:effectLst>
              <a:outerShdw blurRad="12700" sx="102000" sy="102000" algn="ctr" rotWithShape="0">
                <a:prstClr val="black">
                  <a:alpha val="40000"/>
                </a:prstClr>
              </a:outerShdw>
            </a:effectLst>
          </p:grpSpPr>
          <p:sp>
            <p:nvSpPr>
              <p:cNvPr id="106" name="Triangle isocèle 105">
                <a:extLst>
                  <a:ext uri="{FF2B5EF4-FFF2-40B4-BE49-F238E27FC236}">
                    <a16:creationId xmlns:a16="http://schemas.microsoft.com/office/drawing/2014/main" id="{4D255137-889D-4246-B9D9-CC3A230009FB}"/>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07" name="Rectangle 106">
                <a:extLst>
                  <a:ext uri="{FF2B5EF4-FFF2-40B4-BE49-F238E27FC236}">
                    <a16:creationId xmlns:a16="http://schemas.microsoft.com/office/drawing/2014/main" id="{49D9ADD8-7A4E-4269-9C81-094A74ED926D}"/>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4" name="Groupe 93">
              <a:extLst>
                <a:ext uri="{FF2B5EF4-FFF2-40B4-BE49-F238E27FC236}">
                  <a16:creationId xmlns:a16="http://schemas.microsoft.com/office/drawing/2014/main" id="{960EBFD8-1722-4B61-B6BD-5BBA0C3577C2}"/>
                </a:ext>
              </a:extLst>
            </p:cNvPr>
            <p:cNvGrpSpPr/>
            <p:nvPr userDrawn="1"/>
          </p:nvGrpSpPr>
          <p:grpSpPr>
            <a:xfrm rot="818390">
              <a:off x="10089936" y="112805"/>
              <a:ext cx="210191" cy="248550"/>
              <a:chOff x="7141259" y="1490663"/>
              <a:chExt cx="1025751" cy="1212946"/>
            </a:xfrm>
            <a:effectLst>
              <a:outerShdw blurRad="12700" sx="102000" sy="102000" algn="ctr" rotWithShape="0">
                <a:prstClr val="black">
                  <a:alpha val="40000"/>
                </a:prstClr>
              </a:outerShdw>
            </a:effectLst>
          </p:grpSpPr>
          <p:sp>
            <p:nvSpPr>
              <p:cNvPr id="104" name="Triangle isocèle 103">
                <a:extLst>
                  <a:ext uri="{FF2B5EF4-FFF2-40B4-BE49-F238E27FC236}">
                    <a16:creationId xmlns:a16="http://schemas.microsoft.com/office/drawing/2014/main" id="{CF207327-08EF-4684-B865-27194DF4E26E}"/>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05" name="Rectangle 104">
                <a:extLst>
                  <a:ext uri="{FF2B5EF4-FFF2-40B4-BE49-F238E27FC236}">
                    <a16:creationId xmlns:a16="http://schemas.microsoft.com/office/drawing/2014/main" id="{C225E155-8F80-41DF-8A82-E52B93B05E40}"/>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5" name="Groupe 94">
              <a:extLst>
                <a:ext uri="{FF2B5EF4-FFF2-40B4-BE49-F238E27FC236}">
                  <a16:creationId xmlns:a16="http://schemas.microsoft.com/office/drawing/2014/main" id="{224CD98E-9564-469E-8034-9964909EE181}"/>
                </a:ext>
              </a:extLst>
            </p:cNvPr>
            <p:cNvGrpSpPr/>
            <p:nvPr userDrawn="1"/>
          </p:nvGrpSpPr>
          <p:grpSpPr>
            <a:xfrm rot="698390">
              <a:off x="10295451" y="158344"/>
              <a:ext cx="210191" cy="248550"/>
              <a:chOff x="5092479" y="1490663"/>
              <a:chExt cx="1025751" cy="1212946"/>
            </a:xfrm>
            <a:effectLst>
              <a:outerShdw blurRad="12700" sx="102000" sy="102000" algn="ctr" rotWithShape="0">
                <a:prstClr val="black">
                  <a:alpha val="40000"/>
                </a:prstClr>
              </a:outerShdw>
            </a:effectLst>
          </p:grpSpPr>
          <p:sp>
            <p:nvSpPr>
              <p:cNvPr id="102" name="Triangle isocèle 101">
                <a:extLst>
                  <a:ext uri="{FF2B5EF4-FFF2-40B4-BE49-F238E27FC236}">
                    <a16:creationId xmlns:a16="http://schemas.microsoft.com/office/drawing/2014/main" id="{4541D28B-6FF8-4F32-8B67-92A9541EC8CE}"/>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03" name="Rectangle 102">
                <a:extLst>
                  <a:ext uri="{FF2B5EF4-FFF2-40B4-BE49-F238E27FC236}">
                    <a16:creationId xmlns:a16="http://schemas.microsoft.com/office/drawing/2014/main" id="{2271272E-0D54-4DC9-AA22-B942501C9A49}"/>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6" name="Groupe 95">
              <a:extLst>
                <a:ext uri="{FF2B5EF4-FFF2-40B4-BE49-F238E27FC236}">
                  <a16:creationId xmlns:a16="http://schemas.microsoft.com/office/drawing/2014/main" id="{BA6A27B9-14FA-42FB-A719-B2F3838D337B}"/>
                </a:ext>
              </a:extLst>
            </p:cNvPr>
            <p:cNvGrpSpPr/>
            <p:nvPr userDrawn="1"/>
          </p:nvGrpSpPr>
          <p:grpSpPr>
            <a:xfrm rot="578390">
              <a:off x="10501643" y="198066"/>
              <a:ext cx="210191" cy="248550"/>
              <a:chOff x="6076947" y="1490663"/>
              <a:chExt cx="1025751" cy="1212946"/>
            </a:xfrm>
            <a:effectLst>
              <a:outerShdw blurRad="12700" sx="102000" sy="102000" algn="ctr" rotWithShape="0">
                <a:prstClr val="black">
                  <a:alpha val="40000"/>
                </a:prstClr>
              </a:outerShdw>
            </a:effectLst>
          </p:grpSpPr>
          <p:sp>
            <p:nvSpPr>
              <p:cNvPr id="100" name="Triangle isocèle 99">
                <a:extLst>
                  <a:ext uri="{FF2B5EF4-FFF2-40B4-BE49-F238E27FC236}">
                    <a16:creationId xmlns:a16="http://schemas.microsoft.com/office/drawing/2014/main" id="{F3CA0688-A39C-4C8D-91F4-6BDF629CDAE4}"/>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01" name="Rectangle 100">
                <a:extLst>
                  <a:ext uri="{FF2B5EF4-FFF2-40B4-BE49-F238E27FC236}">
                    <a16:creationId xmlns:a16="http://schemas.microsoft.com/office/drawing/2014/main" id="{9D2C139C-16DD-4E55-B4CD-CF0222DC17B6}"/>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7" name="Groupe 96">
              <a:extLst>
                <a:ext uri="{FF2B5EF4-FFF2-40B4-BE49-F238E27FC236}">
                  <a16:creationId xmlns:a16="http://schemas.microsoft.com/office/drawing/2014/main" id="{58D4B6A0-22A3-4085-B710-73136E0ACF60}"/>
                </a:ext>
              </a:extLst>
            </p:cNvPr>
            <p:cNvGrpSpPr/>
            <p:nvPr userDrawn="1"/>
          </p:nvGrpSpPr>
          <p:grpSpPr>
            <a:xfrm rot="458390">
              <a:off x="10708738" y="230034"/>
              <a:ext cx="210191" cy="248550"/>
              <a:chOff x="7141259" y="1490663"/>
              <a:chExt cx="1025751" cy="1212946"/>
            </a:xfrm>
            <a:effectLst>
              <a:outerShdw blurRad="12700" sx="102000" sy="102000" algn="ctr" rotWithShape="0">
                <a:prstClr val="black">
                  <a:alpha val="40000"/>
                </a:prstClr>
              </a:outerShdw>
            </a:effectLst>
          </p:grpSpPr>
          <p:sp>
            <p:nvSpPr>
              <p:cNvPr id="98" name="Triangle isocèle 97">
                <a:extLst>
                  <a:ext uri="{FF2B5EF4-FFF2-40B4-BE49-F238E27FC236}">
                    <a16:creationId xmlns:a16="http://schemas.microsoft.com/office/drawing/2014/main" id="{D0E24F44-D34A-4095-8B4D-C8EF9421BAD5}"/>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99" name="Rectangle 98">
                <a:extLst>
                  <a:ext uri="{FF2B5EF4-FFF2-40B4-BE49-F238E27FC236}">
                    <a16:creationId xmlns:a16="http://schemas.microsoft.com/office/drawing/2014/main" id="{608B8A2F-6CD7-4140-9113-AB94EDD87889}"/>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sp>
        <p:nvSpPr>
          <p:cNvPr id="6" name="Espace réservé au pied de page 5">
            <a:extLst>
              <a:ext uri="{FF2B5EF4-FFF2-40B4-BE49-F238E27FC236}">
                <a16:creationId xmlns:a16="http://schemas.microsoft.com/office/drawing/2014/main" id="{2224EA4C-8B3A-4244-AD4E-3B493AE03F8A}"/>
              </a:ext>
            </a:extLst>
          </p:cNvPr>
          <p:cNvSpPr>
            <a:spLocks noGrp="1"/>
          </p:cNvSpPr>
          <p:nvPr userDrawn="1">
            <p:ph type="ftr" sz="quarter" idx="10"/>
          </p:nvPr>
        </p:nvSpPr>
        <p:spPr/>
        <p:txBody>
          <a:bodyPr rtlCol="0"/>
          <a:lstStyle/>
          <a:p>
            <a:pPr rtl="0"/>
            <a:endParaRPr lang="fr-FR" noProof="0"/>
          </a:p>
        </p:txBody>
      </p:sp>
      <p:sp>
        <p:nvSpPr>
          <p:cNvPr id="2" name="Titre 1">
            <a:extLst>
              <a:ext uri="{FF2B5EF4-FFF2-40B4-BE49-F238E27FC236}">
                <a16:creationId xmlns:a16="http://schemas.microsoft.com/office/drawing/2014/main" id="{1D28085F-FF9B-4CE6-824E-6A87C07669CF}"/>
              </a:ext>
            </a:extLst>
          </p:cNvPr>
          <p:cNvSpPr>
            <a:spLocks noGrp="1"/>
          </p:cNvSpPr>
          <p:nvPr userDrawn="1">
            <p:ph type="title" hasCustomPrompt="1"/>
          </p:nvPr>
        </p:nvSpPr>
        <p:spPr/>
        <p:txBody>
          <a:bodyPr rtlCol="0"/>
          <a:lstStyle/>
          <a:p>
            <a:pPr rtl="0"/>
            <a:r>
              <a:rPr lang="fr-FR" noProof="0"/>
              <a:t>Cliquez pour modifier le style du titre maitre</a:t>
            </a:r>
          </a:p>
        </p:txBody>
      </p:sp>
      <p:sp>
        <p:nvSpPr>
          <p:cNvPr id="4" name="Espace réservé au numéro de diapositive 3">
            <a:extLst>
              <a:ext uri="{FF2B5EF4-FFF2-40B4-BE49-F238E27FC236}">
                <a16:creationId xmlns:a16="http://schemas.microsoft.com/office/drawing/2014/main" id="{E171161B-FB6E-440A-AF7E-BCCB6BA09FED}"/>
              </a:ext>
            </a:extLst>
          </p:cNvPr>
          <p:cNvSpPr>
            <a:spLocks noGrp="1"/>
          </p:cNvSpPr>
          <p:nvPr userDrawn="1">
            <p:ph type="sldNum" sz="quarter" idx="13"/>
          </p:nvPr>
        </p:nvSpPr>
        <p:spPr/>
        <p:txBody>
          <a:bodyPr rtlCol="0"/>
          <a:lstStyle/>
          <a:p>
            <a:pPr rtl="0"/>
            <a:r>
              <a:rPr lang="fr-FR" noProof="0"/>
              <a:t> Page </a:t>
            </a:r>
            <a:fld id="{26699011-AD31-4C1E-9097-A1CA72DD0DA4}" type="slidenum">
              <a:rPr lang="fr-FR" noProof="0" smtClean="0"/>
              <a:pPr rtl="0"/>
              <a:t>‹N°›</a:t>
            </a:fld>
            <a:endParaRPr lang="fr-FR" noProof="0"/>
          </a:p>
        </p:txBody>
      </p:sp>
      <p:sp>
        <p:nvSpPr>
          <p:cNvPr id="9" name="Espace réservé pour un média 8">
            <a:extLst>
              <a:ext uri="{FF2B5EF4-FFF2-40B4-BE49-F238E27FC236}">
                <a16:creationId xmlns:a16="http://schemas.microsoft.com/office/drawing/2014/main" id="{89CD9BE7-39CE-4E43-AE77-F640F48BE7BC}"/>
              </a:ext>
            </a:extLst>
          </p:cNvPr>
          <p:cNvSpPr>
            <a:spLocks noGrp="1"/>
          </p:cNvSpPr>
          <p:nvPr>
            <p:ph type="media" sz="quarter" idx="14" hasCustomPrompt="1"/>
          </p:nvPr>
        </p:nvSpPr>
        <p:spPr>
          <a:xfrm rot="60000">
            <a:off x="358800" y="1190100"/>
            <a:ext cx="11432485" cy="4929061"/>
          </a:xfr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lIns="288000" tIns="0" rIns="288000" bIns="0" rtlCol="0" anchor="ctr">
            <a:noAutofit/>
          </a:bodyPr>
          <a:lstStyle>
            <a:lvl1pPr marL="0" indent="0" algn="ctr">
              <a:buNone/>
              <a:defRPr lang="en-US" sz="1200" i="1" dirty="0">
                <a:cs typeface="Times New Roman" panose="02020603050405020304" pitchFamily="18" charset="0"/>
              </a:defRPr>
            </a:lvl1pPr>
          </a:lstStyle>
          <a:p>
            <a:pPr marL="228600" lvl="0" indent="-228600" algn="ctr" rtl="0"/>
            <a:r>
              <a:rPr lang="fr-FR" noProof="0"/>
              <a:t>Cliquez sur l’icône pour ajouter un média</a:t>
            </a:r>
          </a:p>
        </p:txBody>
      </p:sp>
    </p:spTree>
    <p:extLst>
      <p:ext uri="{BB962C8B-B14F-4D97-AF65-F5344CB8AC3E}">
        <p14:creationId xmlns:p14="http://schemas.microsoft.com/office/powerpoint/2010/main" val="32854790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isposition photos 2 x Remplissage">
    <p:spTree>
      <p:nvGrpSpPr>
        <p:cNvPr id="1" name=""/>
        <p:cNvGrpSpPr/>
        <p:nvPr/>
      </p:nvGrpSpPr>
      <p:grpSpPr>
        <a:xfrm>
          <a:off x="0" y="0"/>
          <a:ext cx="0" cy="0"/>
          <a:chOff x="0" y="0"/>
          <a:chExt cx="0" cy="0"/>
        </a:xfrm>
      </p:grpSpPr>
      <p:sp>
        <p:nvSpPr>
          <p:cNvPr id="49" name="Ovale 48" descr="Lumière">
            <a:extLst>
              <a:ext uri="{FF2B5EF4-FFF2-40B4-BE49-F238E27FC236}">
                <a16:creationId xmlns:a16="http://schemas.microsoft.com/office/drawing/2014/main" id="{857CABFF-C98E-472A-A9A0-0A187D029245}"/>
              </a:ext>
            </a:extLst>
          </p:cNvPr>
          <p:cNvSpPr/>
          <p:nvPr userDrawn="1"/>
        </p:nvSpPr>
        <p:spPr>
          <a:xfrm>
            <a:off x="10239349" y="4901862"/>
            <a:ext cx="3085337" cy="3085337"/>
          </a:xfrm>
          <a:prstGeom prst="ellipse">
            <a:avLst/>
          </a:prstGeom>
          <a:gradFill>
            <a:gsLst>
              <a:gs pos="0">
                <a:schemeClr val="bg1">
                  <a:alpha val="46000"/>
                </a:schemeClr>
              </a:gs>
              <a:gs pos="54000">
                <a:schemeClr val="accent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nvGrpSpPr>
          <p:cNvPr id="83" name="Groupe 82" descr="Lanterne-citrouille et «banting»">
            <a:extLst>
              <a:ext uri="{FF2B5EF4-FFF2-40B4-BE49-F238E27FC236}">
                <a16:creationId xmlns:a16="http://schemas.microsoft.com/office/drawing/2014/main" id="{9ED6CDD4-BC0C-4C64-B0D9-CD2253ACAF43}"/>
              </a:ext>
            </a:extLst>
          </p:cNvPr>
          <p:cNvGrpSpPr/>
          <p:nvPr userDrawn="1"/>
        </p:nvGrpSpPr>
        <p:grpSpPr>
          <a:xfrm>
            <a:off x="7607579" y="5911514"/>
            <a:ext cx="4584421" cy="1015641"/>
            <a:chOff x="7607579" y="5911514"/>
            <a:chExt cx="4584421" cy="1015641"/>
          </a:xfrm>
        </p:grpSpPr>
        <p:grpSp>
          <p:nvGrpSpPr>
            <p:cNvPr id="160" name="Groupe 159">
              <a:extLst>
                <a:ext uri="{FF2B5EF4-FFF2-40B4-BE49-F238E27FC236}">
                  <a16:creationId xmlns:a16="http://schemas.microsoft.com/office/drawing/2014/main" id="{80E442B4-0B47-4694-BB34-9679A291716B}"/>
                </a:ext>
              </a:extLst>
            </p:cNvPr>
            <p:cNvGrpSpPr>
              <a:grpSpLocks noChangeAspect="1"/>
            </p:cNvGrpSpPr>
            <p:nvPr userDrawn="1"/>
          </p:nvGrpSpPr>
          <p:grpSpPr>
            <a:xfrm rot="21180000">
              <a:off x="7607579" y="5911514"/>
              <a:ext cx="4539452" cy="1015641"/>
              <a:chOff x="9681613" y="-1537"/>
              <a:chExt cx="2481036" cy="555099"/>
            </a:xfrm>
          </p:grpSpPr>
          <p:grpSp>
            <p:nvGrpSpPr>
              <p:cNvPr id="162" name="Groupe 161">
                <a:extLst>
                  <a:ext uri="{FF2B5EF4-FFF2-40B4-BE49-F238E27FC236}">
                    <a16:creationId xmlns:a16="http://schemas.microsoft.com/office/drawing/2014/main" id="{4EEF4220-BFD1-4E32-B6D1-975A635C29F7}"/>
                  </a:ext>
                </a:extLst>
              </p:cNvPr>
              <p:cNvGrpSpPr/>
              <p:nvPr userDrawn="1"/>
            </p:nvGrpSpPr>
            <p:grpSpPr>
              <a:xfrm rot="398390">
                <a:off x="10903668" y="254690"/>
                <a:ext cx="210191" cy="248550"/>
                <a:chOff x="5092479" y="1490663"/>
                <a:chExt cx="1025751" cy="1212946"/>
              </a:xfrm>
              <a:effectLst>
                <a:outerShdw blurRad="12700" sx="102000" sy="102000" algn="ctr" rotWithShape="0">
                  <a:prstClr val="black">
                    <a:alpha val="40000"/>
                  </a:prstClr>
                </a:outerShdw>
              </a:effectLst>
            </p:grpSpPr>
            <p:sp>
              <p:nvSpPr>
                <p:cNvPr id="196" name="Triangle isocèle 195">
                  <a:extLst>
                    <a:ext uri="{FF2B5EF4-FFF2-40B4-BE49-F238E27FC236}">
                      <a16:creationId xmlns:a16="http://schemas.microsoft.com/office/drawing/2014/main" id="{E7BA73DE-9AEE-412E-83E3-81962612BF51}"/>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97" name="Rectangle 196">
                  <a:extLst>
                    <a:ext uri="{FF2B5EF4-FFF2-40B4-BE49-F238E27FC236}">
                      <a16:creationId xmlns:a16="http://schemas.microsoft.com/office/drawing/2014/main" id="{372FC2DF-0B71-4533-A5A5-39C945CF2D92}"/>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63" name="Groupe 162">
                <a:extLst>
                  <a:ext uri="{FF2B5EF4-FFF2-40B4-BE49-F238E27FC236}">
                    <a16:creationId xmlns:a16="http://schemas.microsoft.com/office/drawing/2014/main" id="{B16C30C1-949C-467D-99B3-2D558F627AE4}"/>
                  </a:ext>
                </a:extLst>
              </p:cNvPr>
              <p:cNvGrpSpPr/>
              <p:nvPr userDrawn="1"/>
            </p:nvGrpSpPr>
            <p:grpSpPr>
              <a:xfrm rot="338390">
                <a:off x="11111892" y="276964"/>
                <a:ext cx="210191" cy="248550"/>
                <a:chOff x="6076947" y="1490663"/>
                <a:chExt cx="1025751" cy="1212946"/>
              </a:xfrm>
              <a:effectLst>
                <a:outerShdw blurRad="12700" sx="102000" sy="102000" algn="ctr" rotWithShape="0">
                  <a:prstClr val="black">
                    <a:alpha val="40000"/>
                  </a:prstClr>
                </a:outerShdw>
              </a:effectLst>
            </p:grpSpPr>
            <p:sp>
              <p:nvSpPr>
                <p:cNvPr id="194" name="Triangle isocèle 193">
                  <a:extLst>
                    <a:ext uri="{FF2B5EF4-FFF2-40B4-BE49-F238E27FC236}">
                      <a16:creationId xmlns:a16="http://schemas.microsoft.com/office/drawing/2014/main" id="{D2522304-23ED-430F-BC83-9E575879BF32}"/>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95" name="Rectangle 194">
                  <a:extLst>
                    <a:ext uri="{FF2B5EF4-FFF2-40B4-BE49-F238E27FC236}">
                      <a16:creationId xmlns:a16="http://schemas.microsoft.com/office/drawing/2014/main" id="{A12E1EAC-D928-487B-A3C0-C36D32B7A89E}"/>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64" name="Groupe 163">
                <a:extLst>
                  <a:ext uri="{FF2B5EF4-FFF2-40B4-BE49-F238E27FC236}">
                    <a16:creationId xmlns:a16="http://schemas.microsoft.com/office/drawing/2014/main" id="{D963758A-2736-486B-ABE5-E7E6C26F99D3}"/>
                  </a:ext>
                </a:extLst>
              </p:cNvPr>
              <p:cNvGrpSpPr/>
              <p:nvPr userDrawn="1"/>
            </p:nvGrpSpPr>
            <p:grpSpPr>
              <a:xfrm rot="218390">
                <a:off x="11320792" y="293422"/>
                <a:ext cx="210191" cy="248550"/>
                <a:chOff x="7141259" y="1490663"/>
                <a:chExt cx="1025751" cy="1212946"/>
              </a:xfrm>
              <a:effectLst>
                <a:outerShdw blurRad="12700" sx="102000" sy="102000" algn="ctr" rotWithShape="0">
                  <a:prstClr val="black">
                    <a:alpha val="40000"/>
                  </a:prstClr>
                </a:outerShdw>
              </a:effectLst>
            </p:grpSpPr>
            <p:sp>
              <p:nvSpPr>
                <p:cNvPr id="192" name="Triangle isocèle 191">
                  <a:extLst>
                    <a:ext uri="{FF2B5EF4-FFF2-40B4-BE49-F238E27FC236}">
                      <a16:creationId xmlns:a16="http://schemas.microsoft.com/office/drawing/2014/main" id="{C4491498-E21B-4F41-8941-7692D267D64A}"/>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93" name="Rectangle 192">
                  <a:extLst>
                    <a:ext uri="{FF2B5EF4-FFF2-40B4-BE49-F238E27FC236}">
                      <a16:creationId xmlns:a16="http://schemas.microsoft.com/office/drawing/2014/main" id="{EF95918E-7242-4C1F-8B7B-6D3A854786CA}"/>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65" name="Groupe 164">
                <a:extLst>
                  <a:ext uri="{FF2B5EF4-FFF2-40B4-BE49-F238E27FC236}">
                    <a16:creationId xmlns:a16="http://schemas.microsoft.com/office/drawing/2014/main" id="{D06A76BD-A3B1-4EAD-A8FD-188F59B6B13A}"/>
                  </a:ext>
                </a:extLst>
              </p:cNvPr>
              <p:cNvGrpSpPr/>
              <p:nvPr userDrawn="1"/>
            </p:nvGrpSpPr>
            <p:grpSpPr>
              <a:xfrm rot="98390">
                <a:off x="11530596" y="302125"/>
                <a:ext cx="210191" cy="248550"/>
                <a:chOff x="5092479" y="1490663"/>
                <a:chExt cx="1025751" cy="1212946"/>
              </a:xfrm>
              <a:effectLst>
                <a:outerShdw blurRad="12700" sx="102000" sy="102000" algn="ctr" rotWithShape="0">
                  <a:prstClr val="black">
                    <a:alpha val="40000"/>
                  </a:prstClr>
                </a:outerShdw>
              </a:effectLst>
            </p:grpSpPr>
            <p:sp>
              <p:nvSpPr>
                <p:cNvPr id="190" name="Triangle isocèle 189">
                  <a:extLst>
                    <a:ext uri="{FF2B5EF4-FFF2-40B4-BE49-F238E27FC236}">
                      <a16:creationId xmlns:a16="http://schemas.microsoft.com/office/drawing/2014/main" id="{4E85A0EE-3650-4763-97A6-BA53725E79C5}"/>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91" name="Rectangle 190">
                  <a:extLst>
                    <a:ext uri="{FF2B5EF4-FFF2-40B4-BE49-F238E27FC236}">
                      <a16:creationId xmlns:a16="http://schemas.microsoft.com/office/drawing/2014/main" id="{3315CECE-91BA-4590-BE60-B94D772F4945}"/>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66" name="Groupe 165">
                <a:extLst>
                  <a:ext uri="{FF2B5EF4-FFF2-40B4-BE49-F238E27FC236}">
                    <a16:creationId xmlns:a16="http://schemas.microsoft.com/office/drawing/2014/main" id="{696CBE02-8654-470C-ADFC-E81AC25F3082}"/>
                  </a:ext>
                </a:extLst>
              </p:cNvPr>
              <p:cNvGrpSpPr/>
              <p:nvPr userDrawn="1"/>
            </p:nvGrpSpPr>
            <p:grpSpPr>
              <a:xfrm rot="21578390">
                <a:off x="11741076" y="305012"/>
                <a:ext cx="210191" cy="248550"/>
                <a:chOff x="6076947" y="1490663"/>
                <a:chExt cx="1025751" cy="1212946"/>
              </a:xfrm>
              <a:effectLst>
                <a:outerShdw blurRad="12700" sx="102000" sy="102000" algn="ctr" rotWithShape="0">
                  <a:prstClr val="black">
                    <a:alpha val="40000"/>
                  </a:prstClr>
                </a:outerShdw>
              </a:effectLst>
            </p:grpSpPr>
            <p:sp>
              <p:nvSpPr>
                <p:cNvPr id="188" name="Triangle isocèle 187">
                  <a:extLst>
                    <a:ext uri="{FF2B5EF4-FFF2-40B4-BE49-F238E27FC236}">
                      <a16:creationId xmlns:a16="http://schemas.microsoft.com/office/drawing/2014/main" id="{826120F4-65C6-40BE-A731-8992349C977C}"/>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89" name="Rectangle 188">
                  <a:extLst>
                    <a:ext uri="{FF2B5EF4-FFF2-40B4-BE49-F238E27FC236}">
                      <a16:creationId xmlns:a16="http://schemas.microsoft.com/office/drawing/2014/main" id="{099F5001-A8FE-4F55-B4D4-FEB56C2A56C9}"/>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67" name="Groupe 166">
                <a:extLst>
                  <a:ext uri="{FF2B5EF4-FFF2-40B4-BE49-F238E27FC236}">
                    <a16:creationId xmlns:a16="http://schemas.microsoft.com/office/drawing/2014/main" id="{A4CE5861-D9B2-4CB0-9E4F-1BE5DD97B2E9}"/>
                  </a:ext>
                </a:extLst>
              </p:cNvPr>
              <p:cNvGrpSpPr/>
              <p:nvPr userDrawn="1"/>
            </p:nvGrpSpPr>
            <p:grpSpPr>
              <a:xfrm rot="21458390">
                <a:off x="11952458" y="300144"/>
                <a:ext cx="210191" cy="248550"/>
                <a:chOff x="7141259" y="1490663"/>
                <a:chExt cx="1025751" cy="1212946"/>
              </a:xfrm>
              <a:effectLst>
                <a:outerShdw blurRad="12700" sx="102000" sy="102000" algn="ctr" rotWithShape="0">
                  <a:prstClr val="black">
                    <a:alpha val="40000"/>
                  </a:prstClr>
                </a:outerShdw>
              </a:effectLst>
            </p:grpSpPr>
            <p:sp>
              <p:nvSpPr>
                <p:cNvPr id="186" name="Triangle isocèle 185">
                  <a:extLst>
                    <a:ext uri="{FF2B5EF4-FFF2-40B4-BE49-F238E27FC236}">
                      <a16:creationId xmlns:a16="http://schemas.microsoft.com/office/drawing/2014/main" id="{3C92A104-BEF5-47E1-902C-84FDB4D26FD9}"/>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87" name="Rectangle 186">
                  <a:extLst>
                    <a:ext uri="{FF2B5EF4-FFF2-40B4-BE49-F238E27FC236}">
                      <a16:creationId xmlns:a16="http://schemas.microsoft.com/office/drawing/2014/main" id="{5047290E-48B6-4BE7-8570-EC522EE0C4AA}"/>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68" name="Groupe 167">
                <a:extLst>
                  <a:ext uri="{FF2B5EF4-FFF2-40B4-BE49-F238E27FC236}">
                    <a16:creationId xmlns:a16="http://schemas.microsoft.com/office/drawing/2014/main" id="{A1977061-4C75-4B38-9E65-FCD3D00DFADC}"/>
                  </a:ext>
                </a:extLst>
              </p:cNvPr>
              <p:cNvGrpSpPr/>
              <p:nvPr userDrawn="1"/>
            </p:nvGrpSpPr>
            <p:grpSpPr>
              <a:xfrm rot="1058390">
                <a:off x="9681613" y="-1537"/>
                <a:ext cx="210191" cy="248550"/>
                <a:chOff x="5092479" y="1490663"/>
                <a:chExt cx="1025751" cy="1212946"/>
              </a:xfrm>
              <a:effectLst>
                <a:outerShdw blurRad="12700" sx="102000" sy="102000" algn="ctr" rotWithShape="0">
                  <a:prstClr val="black">
                    <a:alpha val="40000"/>
                  </a:prstClr>
                </a:outerShdw>
              </a:effectLst>
            </p:grpSpPr>
            <p:sp>
              <p:nvSpPr>
                <p:cNvPr id="184" name="Triangle isocèle 183">
                  <a:extLst>
                    <a:ext uri="{FF2B5EF4-FFF2-40B4-BE49-F238E27FC236}">
                      <a16:creationId xmlns:a16="http://schemas.microsoft.com/office/drawing/2014/main" id="{7B41E10E-8580-407B-8081-1FB8CD57E0B1}"/>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85" name="Rectangle 184">
                  <a:extLst>
                    <a:ext uri="{FF2B5EF4-FFF2-40B4-BE49-F238E27FC236}">
                      <a16:creationId xmlns:a16="http://schemas.microsoft.com/office/drawing/2014/main" id="{4A21B40D-72A3-4E6D-85FC-3B51E82E20F9}"/>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69" name="Groupe 168">
                <a:extLst>
                  <a:ext uri="{FF2B5EF4-FFF2-40B4-BE49-F238E27FC236}">
                    <a16:creationId xmlns:a16="http://schemas.microsoft.com/office/drawing/2014/main" id="{224FAE73-2F6E-4C24-AC87-B829968A3B30}"/>
                  </a:ext>
                </a:extLst>
              </p:cNvPr>
              <p:cNvGrpSpPr/>
              <p:nvPr userDrawn="1"/>
            </p:nvGrpSpPr>
            <p:grpSpPr>
              <a:xfrm rot="938390">
                <a:off x="9885323" y="59512"/>
                <a:ext cx="210191" cy="248550"/>
                <a:chOff x="6076947" y="1490663"/>
                <a:chExt cx="1025751" cy="1212946"/>
              </a:xfrm>
              <a:effectLst>
                <a:outerShdw blurRad="12700" sx="102000" sy="102000" algn="ctr" rotWithShape="0">
                  <a:prstClr val="black">
                    <a:alpha val="40000"/>
                  </a:prstClr>
                </a:outerShdw>
              </a:effectLst>
            </p:grpSpPr>
            <p:sp>
              <p:nvSpPr>
                <p:cNvPr id="182" name="Triangle isocèle 181">
                  <a:extLst>
                    <a:ext uri="{FF2B5EF4-FFF2-40B4-BE49-F238E27FC236}">
                      <a16:creationId xmlns:a16="http://schemas.microsoft.com/office/drawing/2014/main" id="{EBD3EFA0-0D1C-486E-B6E2-5F103EAFF41E}"/>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83" name="Rectangle 182">
                  <a:extLst>
                    <a:ext uri="{FF2B5EF4-FFF2-40B4-BE49-F238E27FC236}">
                      <a16:creationId xmlns:a16="http://schemas.microsoft.com/office/drawing/2014/main" id="{D2A10466-F6BC-407A-AAB3-61B74F9D0A9B}"/>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70" name="Groupe 169">
                <a:extLst>
                  <a:ext uri="{FF2B5EF4-FFF2-40B4-BE49-F238E27FC236}">
                    <a16:creationId xmlns:a16="http://schemas.microsoft.com/office/drawing/2014/main" id="{519DF587-F658-4C22-8EBA-248D341950D7}"/>
                  </a:ext>
                </a:extLst>
              </p:cNvPr>
              <p:cNvGrpSpPr/>
              <p:nvPr userDrawn="1"/>
            </p:nvGrpSpPr>
            <p:grpSpPr>
              <a:xfrm rot="818390">
                <a:off x="10089936" y="112805"/>
                <a:ext cx="210191" cy="248550"/>
                <a:chOff x="7141259" y="1490663"/>
                <a:chExt cx="1025751" cy="1212946"/>
              </a:xfrm>
              <a:effectLst>
                <a:outerShdw blurRad="12700" sx="102000" sy="102000" algn="ctr" rotWithShape="0">
                  <a:prstClr val="black">
                    <a:alpha val="40000"/>
                  </a:prstClr>
                </a:outerShdw>
              </a:effectLst>
            </p:grpSpPr>
            <p:sp>
              <p:nvSpPr>
                <p:cNvPr id="180" name="Triangle isocèle 179">
                  <a:extLst>
                    <a:ext uri="{FF2B5EF4-FFF2-40B4-BE49-F238E27FC236}">
                      <a16:creationId xmlns:a16="http://schemas.microsoft.com/office/drawing/2014/main" id="{C3866904-411B-4390-9FFC-4DCEA1C884BD}"/>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81" name="Rectangle 180">
                  <a:extLst>
                    <a:ext uri="{FF2B5EF4-FFF2-40B4-BE49-F238E27FC236}">
                      <a16:creationId xmlns:a16="http://schemas.microsoft.com/office/drawing/2014/main" id="{29911843-7ABC-416D-A989-94180DB32E30}"/>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71" name="Groupe 170">
                <a:extLst>
                  <a:ext uri="{FF2B5EF4-FFF2-40B4-BE49-F238E27FC236}">
                    <a16:creationId xmlns:a16="http://schemas.microsoft.com/office/drawing/2014/main" id="{B9FB89F7-CB02-465E-9F02-B83210A92A98}"/>
                  </a:ext>
                </a:extLst>
              </p:cNvPr>
              <p:cNvGrpSpPr/>
              <p:nvPr userDrawn="1"/>
            </p:nvGrpSpPr>
            <p:grpSpPr>
              <a:xfrm rot="698390">
                <a:off x="10295451" y="158344"/>
                <a:ext cx="210191" cy="248550"/>
                <a:chOff x="5092479" y="1490663"/>
                <a:chExt cx="1025751" cy="1212946"/>
              </a:xfrm>
              <a:effectLst>
                <a:outerShdw blurRad="12700" sx="102000" sy="102000" algn="ctr" rotWithShape="0">
                  <a:prstClr val="black">
                    <a:alpha val="40000"/>
                  </a:prstClr>
                </a:outerShdw>
              </a:effectLst>
            </p:grpSpPr>
            <p:sp>
              <p:nvSpPr>
                <p:cNvPr id="178" name="Triangle isocèle 177">
                  <a:extLst>
                    <a:ext uri="{FF2B5EF4-FFF2-40B4-BE49-F238E27FC236}">
                      <a16:creationId xmlns:a16="http://schemas.microsoft.com/office/drawing/2014/main" id="{757F93D4-3774-4CF3-A23C-AC5478451979}"/>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79" name="Rectangle 178">
                  <a:extLst>
                    <a:ext uri="{FF2B5EF4-FFF2-40B4-BE49-F238E27FC236}">
                      <a16:creationId xmlns:a16="http://schemas.microsoft.com/office/drawing/2014/main" id="{11D083FA-0593-4F1C-9D6C-EC1D10DCC524}"/>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72" name="Groupe 171">
                <a:extLst>
                  <a:ext uri="{FF2B5EF4-FFF2-40B4-BE49-F238E27FC236}">
                    <a16:creationId xmlns:a16="http://schemas.microsoft.com/office/drawing/2014/main" id="{7B778743-0848-4E44-B13C-CB4B1D26642D}"/>
                  </a:ext>
                </a:extLst>
              </p:cNvPr>
              <p:cNvGrpSpPr/>
              <p:nvPr userDrawn="1"/>
            </p:nvGrpSpPr>
            <p:grpSpPr>
              <a:xfrm rot="578390">
                <a:off x="10501643" y="198066"/>
                <a:ext cx="210191" cy="248550"/>
                <a:chOff x="6076947" y="1490663"/>
                <a:chExt cx="1025751" cy="1212946"/>
              </a:xfrm>
              <a:effectLst>
                <a:outerShdw blurRad="12700" sx="102000" sy="102000" algn="ctr" rotWithShape="0">
                  <a:prstClr val="black">
                    <a:alpha val="40000"/>
                  </a:prstClr>
                </a:outerShdw>
              </a:effectLst>
            </p:grpSpPr>
            <p:sp>
              <p:nvSpPr>
                <p:cNvPr id="176" name="Triangle isocèle 175">
                  <a:extLst>
                    <a:ext uri="{FF2B5EF4-FFF2-40B4-BE49-F238E27FC236}">
                      <a16:creationId xmlns:a16="http://schemas.microsoft.com/office/drawing/2014/main" id="{E8588EB0-F1D5-4F55-89ED-7101AB1013CB}"/>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77" name="Rectangle 176">
                  <a:extLst>
                    <a:ext uri="{FF2B5EF4-FFF2-40B4-BE49-F238E27FC236}">
                      <a16:creationId xmlns:a16="http://schemas.microsoft.com/office/drawing/2014/main" id="{DDFE45EA-F6BF-4D0A-821A-78B02BFF4799}"/>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73" name="Groupe 172">
                <a:extLst>
                  <a:ext uri="{FF2B5EF4-FFF2-40B4-BE49-F238E27FC236}">
                    <a16:creationId xmlns:a16="http://schemas.microsoft.com/office/drawing/2014/main" id="{F2DD7C8D-C1F9-4CB3-ACC4-64C3C1CBBBD9}"/>
                  </a:ext>
                </a:extLst>
              </p:cNvPr>
              <p:cNvGrpSpPr/>
              <p:nvPr userDrawn="1"/>
            </p:nvGrpSpPr>
            <p:grpSpPr>
              <a:xfrm rot="458390">
                <a:off x="10708738" y="230034"/>
                <a:ext cx="210191" cy="248550"/>
                <a:chOff x="7141259" y="1490663"/>
                <a:chExt cx="1025751" cy="1212946"/>
              </a:xfrm>
              <a:effectLst>
                <a:outerShdw blurRad="12700" sx="102000" sy="102000" algn="ctr" rotWithShape="0">
                  <a:prstClr val="black">
                    <a:alpha val="40000"/>
                  </a:prstClr>
                </a:outerShdw>
              </a:effectLst>
            </p:grpSpPr>
            <p:sp>
              <p:nvSpPr>
                <p:cNvPr id="174" name="Triangle isocèle 173">
                  <a:extLst>
                    <a:ext uri="{FF2B5EF4-FFF2-40B4-BE49-F238E27FC236}">
                      <a16:creationId xmlns:a16="http://schemas.microsoft.com/office/drawing/2014/main" id="{457D03A4-FECD-4949-8DFA-743FC5036826}"/>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75" name="Rectangle 174">
                  <a:extLst>
                    <a:ext uri="{FF2B5EF4-FFF2-40B4-BE49-F238E27FC236}">
                      <a16:creationId xmlns:a16="http://schemas.microsoft.com/office/drawing/2014/main" id="{ED7591EF-ED64-4580-B639-33B68ABA7B08}"/>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pic>
          <p:nvPicPr>
            <p:cNvPr id="161" name="Image 160" descr="Lanterne-citrouille">
              <a:extLst>
                <a:ext uri="{FF2B5EF4-FFF2-40B4-BE49-F238E27FC236}">
                  <a16:creationId xmlns:a16="http://schemas.microsoft.com/office/drawing/2014/main" id="{D85443FF-CD9B-43AE-B00D-0F292809A42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322073" y="5929093"/>
              <a:ext cx="869927" cy="928908"/>
            </a:xfrm>
            <a:prstGeom prst="rect">
              <a:avLst/>
            </a:prstGeom>
          </p:spPr>
        </p:pic>
      </p:grpSp>
      <p:sp>
        <p:nvSpPr>
          <p:cNvPr id="3" name="Espace réservé à l’image 2" descr="Espace réservé à l’image">
            <a:extLst>
              <a:ext uri="{FF2B5EF4-FFF2-40B4-BE49-F238E27FC236}">
                <a16:creationId xmlns:a16="http://schemas.microsoft.com/office/drawing/2014/main" id="{56B7044F-DA48-42D9-ADB2-BDC8F46A1C5A}"/>
              </a:ext>
            </a:extLst>
          </p:cNvPr>
          <p:cNvSpPr>
            <a:spLocks noGrp="1"/>
          </p:cNvSpPr>
          <p:nvPr>
            <p:ph type="pic" sz="quarter" idx="12" hasCustomPrompt="1"/>
          </p:nvPr>
        </p:nvSpPr>
        <p:spPr>
          <a:xfrm rot="-60000">
            <a:off x="358800" y="1190100"/>
            <a:ext cx="5654400" cy="4972938"/>
          </a:xfr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48" name="Espace réservé d’image 47" descr="Espace réservé à l’image">
            <a:extLst>
              <a:ext uri="{FF2B5EF4-FFF2-40B4-BE49-F238E27FC236}">
                <a16:creationId xmlns:a16="http://schemas.microsoft.com/office/drawing/2014/main" id="{7DC90658-0C5D-4FB3-98F2-DA3D29C35809}"/>
              </a:ext>
            </a:extLst>
          </p:cNvPr>
          <p:cNvSpPr>
            <a:spLocks noGrp="1"/>
          </p:cNvSpPr>
          <p:nvPr>
            <p:ph type="pic" sz="quarter" idx="13" hasCustomPrompt="1"/>
          </p:nvPr>
        </p:nvSpPr>
        <p:spPr>
          <a:xfrm>
            <a:off x="6435709" y="1420856"/>
            <a:ext cx="5138182" cy="4516364"/>
          </a:xfrm>
          <a:custGeom>
            <a:avLst/>
            <a:gdLst>
              <a:gd name="connsiteX0" fmla="*/ 0 w 5652000"/>
              <a:gd name="connsiteY0" fmla="*/ 0 h 4968000"/>
              <a:gd name="connsiteX1" fmla="*/ 5652000 w 5652000"/>
              <a:gd name="connsiteY1" fmla="*/ 0 h 4968000"/>
              <a:gd name="connsiteX2" fmla="*/ 5477534 w 5652000"/>
              <a:gd name="connsiteY2" fmla="*/ 4946093 h 4968000"/>
              <a:gd name="connsiteX3" fmla="*/ 199390 w 5652000"/>
              <a:gd name="connsiteY3" fmla="*/ 4968000 h 4968000"/>
            </a:gdLst>
            <a:ahLst/>
            <a:cxnLst>
              <a:cxn ang="0">
                <a:pos x="connsiteX0" y="connsiteY0"/>
              </a:cxn>
              <a:cxn ang="0">
                <a:pos x="connsiteX1" y="connsiteY1"/>
              </a:cxn>
              <a:cxn ang="0">
                <a:pos x="connsiteX2" y="connsiteY2"/>
              </a:cxn>
              <a:cxn ang="0">
                <a:pos x="connsiteX3" y="connsiteY3"/>
              </a:cxn>
            </a:cxnLst>
            <a:rect l="l" t="t" r="r" b="b"/>
            <a:pathLst>
              <a:path w="5652000" h="4968000">
                <a:moveTo>
                  <a:pt x="0" y="0"/>
                </a:moveTo>
                <a:lnTo>
                  <a:pt x="5652000" y="0"/>
                </a:lnTo>
                <a:lnTo>
                  <a:pt x="5477534" y="4946093"/>
                </a:lnTo>
                <a:lnTo>
                  <a:pt x="199390" y="49680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6" name="Espace réservé au pied de page 5">
            <a:extLst>
              <a:ext uri="{FF2B5EF4-FFF2-40B4-BE49-F238E27FC236}">
                <a16:creationId xmlns:a16="http://schemas.microsoft.com/office/drawing/2014/main" id="{2224EA4C-8B3A-4244-AD4E-3B493AE03F8A}"/>
              </a:ext>
            </a:extLst>
          </p:cNvPr>
          <p:cNvSpPr>
            <a:spLocks noGrp="1"/>
          </p:cNvSpPr>
          <p:nvPr>
            <p:ph type="ftr" sz="quarter" idx="10"/>
          </p:nvPr>
        </p:nvSpPr>
        <p:spPr/>
        <p:txBody>
          <a:bodyPr rtlCol="0"/>
          <a:lstStyle/>
          <a:p>
            <a:pPr rtl="0"/>
            <a:endParaRPr lang="fr-FR" noProof="0"/>
          </a:p>
        </p:txBody>
      </p:sp>
      <p:sp>
        <p:nvSpPr>
          <p:cNvPr id="2" name="Titre 1">
            <a:extLst>
              <a:ext uri="{FF2B5EF4-FFF2-40B4-BE49-F238E27FC236}">
                <a16:creationId xmlns:a16="http://schemas.microsoft.com/office/drawing/2014/main" id="{5E71E003-0D4C-4945-BC6B-1EB493DB5B9A}"/>
              </a:ext>
            </a:extLst>
          </p:cNvPr>
          <p:cNvSpPr>
            <a:spLocks noGrp="1"/>
          </p:cNvSpPr>
          <p:nvPr>
            <p:ph type="title"/>
          </p:nvPr>
        </p:nvSpPr>
        <p:spPr/>
        <p:txBody>
          <a:bodyPr rtlCol="0"/>
          <a:lstStyle/>
          <a:p>
            <a:pPr rtl="0"/>
            <a:r>
              <a:rPr lang="fr-FR" noProof="0"/>
              <a:t>Modifiez le style du titre</a:t>
            </a:r>
          </a:p>
        </p:txBody>
      </p:sp>
      <p:sp>
        <p:nvSpPr>
          <p:cNvPr id="4" name="Espace réservé au numéro de diapositive 3">
            <a:extLst>
              <a:ext uri="{FF2B5EF4-FFF2-40B4-BE49-F238E27FC236}">
                <a16:creationId xmlns:a16="http://schemas.microsoft.com/office/drawing/2014/main" id="{B9618F34-AC3C-438D-A5FE-E06DD5C412CA}"/>
              </a:ext>
            </a:extLst>
          </p:cNvPr>
          <p:cNvSpPr>
            <a:spLocks noGrp="1"/>
          </p:cNvSpPr>
          <p:nvPr>
            <p:ph type="sldNum" sz="quarter" idx="14"/>
          </p:nvPr>
        </p:nvSpPr>
        <p:spPr/>
        <p:txBody>
          <a:bodyPr rtlCol="0"/>
          <a:lstStyle/>
          <a:p>
            <a:pPr rtl="0"/>
            <a:r>
              <a:rPr lang="fr-FR" noProof="0"/>
              <a:t> Page </a:t>
            </a:r>
            <a:fld id="{26699011-AD31-4C1E-9097-A1CA72DD0DA4}" type="slidenum">
              <a:rPr lang="fr-FR" noProof="0" smtClean="0"/>
              <a:pPr rtl="0"/>
              <a:t>‹N°›</a:t>
            </a:fld>
            <a:endParaRPr lang="fr-FR" noProof="0"/>
          </a:p>
        </p:txBody>
      </p:sp>
    </p:spTree>
    <p:extLst>
      <p:ext uri="{BB962C8B-B14F-4D97-AF65-F5344CB8AC3E}">
        <p14:creationId xmlns:p14="http://schemas.microsoft.com/office/powerpoint/2010/main" val="41341898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isposition photos 3 x 2 Remplissage">
    <p:spTree>
      <p:nvGrpSpPr>
        <p:cNvPr id="1" name=""/>
        <p:cNvGrpSpPr/>
        <p:nvPr/>
      </p:nvGrpSpPr>
      <p:grpSpPr>
        <a:xfrm>
          <a:off x="0" y="0"/>
          <a:ext cx="0" cy="0"/>
          <a:chOff x="0" y="0"/>
          <a:chExt cx="0" cy="0"/>
        </a:xfrm>
      </p:grpSpPr>
      <p:sp>
        <p:nvSpPr>
          <p:cNvPr id="54" name="Ovale 53" descr="Lumière">
            <a:extLst>
              <a:ext uri="{FF2B5EF4-FFF2-40B4-BE49-F238E27FC236}">
                <a16:creationId xmlns:a16="http://schemas.microsoft.com/office/drawing/2014/main" id="{EDB33141-B97C-4232-9B76-DAFAD7CFCCEF}"/>
              </a:ext>
            </a:extLst>
          </p:cNvPr>
          <p:cNvSpPr/>
          <p:nvPr userDrawn="1"/>
        </p:nvSpPr>
        <p:spPr>
          <a:xfrm>
            <a:off x="10239349" y="4901862"/>
            <a:ext cx="3085337" cy="3085337"/>
          </a:xfrm>
          <a:prstGeom prst="ellipse">
            <a:avLst/>
          </a:prstGeom>
          <a:gradFill>
            <a:gsLst>
              <a:gs pos="0">
                <a:schemeClr val="bg1">
                  <a:alpha val="46000"/>
                </a:schemeClr>
              </a:gs>
              <a:gs pos="54000">
                <a:schemeClr val="accent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nvGrpSpPr>
          <p:cNvPr id="87" name="Groupe 86" descr="Lanterne-citrouille et «banting»">
            <a:extLst>
              <a:ext uri="{FF2B5EF4-FFF2-40B4-BE49-F238E27FC236}">
                <a16:creationId xmlns:a16="http://schemas.microsoft.com/office/drawing/2014/main" id="{18703465-BCAE-44C8-869A-801594620656}"/>
              </a:ext>
            </a:extLst>
          </p:cNvPr>
          <p:cNvGrpSpPr/>
          <p:nvPr userDrawn="1"/>
        </p:nvGrpSpPr>
        <p:grpSpPr>
          <a:xfrm>
            <a:off x="7607579" y="5911514"/>
            <a:ext cx="4584421" cy="1015641"/>
            <a:chOff x="7607579" y="5911514"/>
            <a:chExt cx="4584421" cy="1015641"/>
          </a:xfrm>
        </p:grpSpPr>
        <p:grpSp>
          <p:nvGrpSpPr>
            <p:cNvPr id="88" name="Groupe 87">
              <a:extLst>
                <a:ext uri="{FF2B5EF4-FFF2-40B4-BE49-F238E27FC236}">
                  <a16:creationId xmlns:a16="http://schemas.microsoft.com/office/drawing/2014/main" id="{638B2549-AB4E-47B2-8840-B22E57A757C6}"/>
                </a:ext>
              </a:extLst>
            </p:cNvPr>
            <p:cNvGrpSpPr>
              <a:grpSpLocks noChangeAspect="1"/>
            </p:cNvGrpSpPr>
            <p:nvPr userDrawn="1"/>
          </p:nvGrpSpPr>
          <p:grpSpPr>
            <a:xfrm rot="21180000">
              <a:off x="7607579" y="5911514"/>
              <a:ext cx="4539452" cy="1015641"/>
              <a:chOff x="9681613" y="-1537"/>
              <a:chExt cx="2481036" cy="555099"/>
            </a:xfrm>
          </p:grpSpPr>
          <p:grpSp>
            <p:nvGrpSpPr>
              <p:cNvPr id="90" name="Groupe 89">
                <a:extLst>
                  <a:ext uri="{FF2B5EF4-FFF2-40B4-BE49-F238E27FC236}">
                    <a16:creationId xmlns:a16="http://schemas.microsoft.com/office/drawing/2014/main" id="{8A421FA4-2A41-444F-889B-ED1B20E1F191}"/>
                  </a:ext>
                </a:extLst>
              </p:cNvPr>
              <p:cNvGrpSpPr/>
              <p:nvPr userDrawn="1"/>
            </p:nvGrpSpPr>
            <p:grpSpPr>
              <a:xfrm rot="398390">
                <a:off x="10903668" y="254690"/>
                <a:ext cx="210191" cy="248550"/>
                <a:chOff x="5092479" y="1490663"/>
                <a:chExt cx="1025751" cy="1212946"/>
              </a:xfrm>
              <a:effectLst>
                <a:outerShdw blurRad="12700" sx="102000" sy="102000" algn="ctr" rotWithShape="0">
                  <a:prstClr val="black">
                    <a:alpha val="40000"/>
                  </a:prstClr>
                </a:outerShdw>
              </a:effectLst>
            </p:grpSpPr>
            <p:sp>
              <p:nvSpPr>
                <p:cNvPr id="124" name="Triangle isocèle 123">
                  <a:extLst>
                    <a:ext uri="{FF2B5EF4-FFF2-40B4-BE49-F238E27FC236}">
                      <a16:creationId xmlns:a16="http://schemas.microsoft.com/office/drawing/2014/main" id="{1BA4B90B-FF3E-41C5-BAFD-CFD9385141B1}"/>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25" name="Rectangle 124">
                  <a:extLst>
                    <a:ext uri="{FF2B5EF4-FFF2-40B4-BE49-F238E27FC236}">
                      <a16:creationId xmlns:a16="http://schemas.microsoft.com/office/drawing/2014/main" id="{43EB638D-777C-428C-AC07-10627D3922BD}"/>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1" name="Groupe 90">
                <a:extLst>
                  <a:ext uri="{FF2B5EF4-FFF2-40B4-BE49-F238E27FC236}">
                    <a16:creationId xmlns:a16="http://schemas.microsoft.com/office/drawing/2014/main" id="{C7CEBAE8-A496-4B6E-ACDB-778533B213B1}"/>
                  </a:ext>
                </a:extLst>
              </p:cNvPr>
              <p:cNvGrpSpPr/>
              <p:nvPr userDrawn="1"/>
            </p:nvGrpSpPr>
            <p:grpSpPr>
              <a:xfrm rot="338390">
                <a:off x="11111892" y="276964"/>
                <a:ext cx="210191" cy="248550"/>
                <a:chOff x="6076947" y="1490663"/>
                <a:chExt cx="1025751" cy="1212946"/>
              </a:xfrm>
              <a:effectLst>
                <a:outerShdw blurRad="12700" sx="102000" sy="102000" algn="ctr" rotWithShape="0">
                  <a:prstClr val="black">
                    <a:alpha val="40000"/>
                  </a:prstClr>
                </a:outerShdw>
              </a:effectLst>
            </p:grpSpPr>
            <p:sp>
              <p:nvSpPr>
                <p:cNvPr id="122" name="Triangle isocèle 121">
                  <a:extLst>
                    <a:ext uri="{FF2B5EF4-FFF2-40B4-BE49-F238E27FC236}">
                      <a16:creationId xmlns:a16="http://schemas.microsoft.com/office/drawing/2014/main" id="{EEC4195D-CAE5-49C2-9E76-6F11157100E2}"/>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23" name="Rectangle 122">
                  <a:extLst>
                    <a:ext uri="{FF2B5EF4-FFF2-40B4-BE49-F238E27FC236}">
                      <a16:creationId xmlns:a16="http://schemas.microsoft.com/office/drawing/2014/main" id="{6F1992EC-176F-42F5-9751-788AE88F6E94}"/>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2" name="Groupe 91">
                <a:extLst>
                  <a:ext uri="{FF2B5EF4-FFF2-40B4-BE49-F238E27FC236}">
                    <a16:creationId xmlns:a16="http://schemas.microsoft.com/office/drawing/2014/main" id="{A6D8D8E5-9965-419C-AD6B-A832E29ED77C}"/>
                  </a:ext>
                </a:extLst>
              </p:cNvPr>
              <p:cNvGrpSpPr/>
              <p:nvPr userDrawn="1"/>
            </p:nvGrpSpPr>
            <p:grpSpPr>
              <a:xfrm rot="218390">
                <a:off x="11320792" y="293422"/>
                <a:ext cx="210191" cy="248550"/>
                <a:chOff x="7141259" y="1490663"/>
                <a:chExt cx="1025751" cy="1212946"/>
              </a:xfrm>
              <a:effectLst>
                <a:outerShdw blurRad="12700" sx="102000" sy="102000" algn="ctr" rotWithShape="0">
                  <a:prstClr val="black">
                    <a:alpha val="40000"/>
                  </a:prstClr>
                </a:outerShdw>
              </a:effectLst>
            </p:grpSpPr>
            <p:sp>
              <p:nvSpPr>
                <p:cNvPr id="120" name="Triangle isocèle 119">
                  <a:extLst>
                    <a:ext uri="{FF2B5EF4-FFF2-40B4-BE49-F238E27FC236}">
                      <a16:creationId xmlns:a16="http://schemas.microsoft.com/office/drawing/2014/main" id="{70B72158-37E4-4E19-9FD6-4B08895A0AA1}"/>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21" name="Rectangle 120">
                  <a:extLst>
                    <a:ext uri="{FF2B5EF4-FFF2-40B4-BE49-F238E27FC236}">
                      <a16:creationId xmlns:a16="http://schemas.microsoft.com/office/drawing/2014/main" id="{AEADA34E-0DE6-4B9F-9F69-D8E513B62881}"/>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3" name="Groupe 92">
                <a:extLst>
                  <a:ext uri="{FF2B5EF4-FFF2-40B4-BE49-F238E27FC236}">
                    <a16:creationId xmlns:a16="http://schemas.microsoft.com/office/drawing/2014/main" id="{941D8AE2-4ADB-439C-9E6B-312E73A094DB}"/>
                  </a:ext>
                </a:extLst>
              </p:cNvPr>
              <p:cNvGrpSpPr/>
              <p:nvPr userDrawn="1"/>
            </p:nvGrpSpPr>
            <p:grpSpPr>
              <a:xfrm rot="98390">
                <a:off x="11530596" y="302125"/>
                <a:ext cx="210191" cy="248550"/>
                <a:chOff x="5092479" y="1490663"/>
                <a:chExt cx="1025751" cy="1212946"/>
              </a:xfrm>
              <a:effectLst>
                <a:outerShdw blurRad="12700" sx="102000" sy="102000" algn="ctr" rotWithShape="0">
                  <a:prstClr val="black">
                    <a:alpha val="40000"/>
                  </a:prstClr>
                </a:outerShdw>
              </a:effectLst>
            </p:grpSpPr>
            <p:sp>
              <p:nvSpPr>
                <p:cNvPr id="118" name="Triangle isocèle 117">
                  <a:extLst>
                    <a:ext uri="{FF2B5EF4-FFF2-40B4-BE49-F238E27FC236}">
                      <a16:creationId xmlns:a16="http://schemas.microsoft.com/office/drawing/2014/main" id="{CF04FFDB-7CBC-4DFA-A74A-E68F14FD8C89}"/>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19" name="Rectangle 118">
                  <a:extLst>
                    <a:ext uri="{FF2B5EF4-FFF2-40B4-BE49-F238E27FC236}">
                      <a16:creationId xmlns:a16="http://schemas.microsoft.com/office/drawing/2014/main" id="{69B4CE4B-C5E4-4876-B22A-16BF111DBEA0}"/>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4" name="Groupe 93">
                <a:extLst>
                  <a:ext uri="{FF2B5EF4-FFF2-40B4-BE49-F238E27FC236}">
                    <a16:creationId xmlns:a16="http://schemas.microsoft.com/office/drawing/2014/main" id="{4AE2E556-EA05-4478-975E-AC1AD7378749}"/>
                  </a:ext>
                </a:extLst>
              </p:cNvPr>
              <p:cNvGrpSpPr/>
              <p:nvPr userDrawn="1"/>
            </p:nvGrpSpPr>
            <p:grpSpPr>
              <a:xfrm rot="21578390">
                <a:off x="11741076" y="305012"/>
                <a:ext cx="210191" cy="248550"/>
                <a:chOff x="6076947" y="1490663"/>
                <a:chExt cx="1025751" cy="1212946"/>
              </a:xfrm>
              <a:effectLst>
                <a:outerShdw blurRad="12700" sx="102000" sy="102000" algn="ctr" rotWithShape="0">
                  <a:prstClr val="black">
                    <a:alpha val="40000"/>
                  </a:prstClr>
                </a:outerShdw>
              </a:effectLst>
            </p:grpSpPr>
            <p:sp>
              <p:nvSpPr>
                <p:cNvPr id="116" name="Triangle isocèle 115">
                  <a:extLst>
                    <a:ext uri="{FF2B5EF4-FFF2-40B4-BE49-F238E27FC236}">
                      <a16:creationId xmlns:a16="http://schemas.microsoft.com/office/drawing/2014/main" id="{D61199FF-43DA-4704-BE7D-C92542216019}"/>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17" name="Rectangle 116">
                  <a:extLst>
                    <a:ext uri="{FF2B5EF4-FFF2-40B4-BE49-F238E27FC236}">
                      <a16:creationId xmlns:a16="http://schemas.microsoft.com/office/drawing/2014/main" id="{8044EB33-740D-4790-BF48-CF776B70AAB6}"/>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5" name="Groupe 94">
                <a:extLst>
                  <a:ext uri="{FF2B5EF4-FFF2-40B4-BE49-F238E27FC236}">
                    <a16:creationId xmlns:a16="http://schemas.microsoft.com/office/drawing/2014/main" id="{9F3E7D16-244C-4B81-8432-B8F659CD3299}"/>
                  </a:ext>
                </a:extLst>
              </p:cNvPr>
              <p:cNvGrpSpPr/>
              <p:nvPr userDrawn="1"/>
            </p:nvGrpSpPr>
            <p:grpSpPr>
              <a:xfrm rot="21458390">
                <a:off x="11952458" y="300144"/>
                <a:ext cx="210191" cy="248550"/>
                <a:chOff x="7141259" y="1490663"/>
                <a:chExt cx="1025751" cy="1212946"/>
              </a:xfrm>
              <a:effectLst>
                <a:outerShdw blurRad="12700" sx="102000" sy="102000" algn="ctr" rotWithShape="0">
                  <a:prstClr val="black">
                    <a:alpha val="40000"/>
                  </a:prstClr>
                </a:outerShdw>
              </a:effectLst>
            </p:grpSpPr>
            <p:sp>
              <p:nvSpPr>
                <p:cNvPr id="114" name="Triangle isocèle 113">
                  <a:extLst>
                    <a:ext uri="{FF2B5EF4-FFF2-40B4-BE49-F238E27FC236}">
                      <a16:creationId xmlns:a16="http://schemas.microsoft.com/office/drawing/2014/main" id="{68B7ECE0-9D3D-4C5F-BC31-143E055C00C8}"/>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15" name="Rectangle 114">
                  <a:extLst>
                    <a:ext uri="{FF2B5EF4-FFF2-40B4-BE49-F238E27FC236}">
                      <a16:creationId xmlns:a16="http://schemas.microsoft.com/office/drawing/2014/main" id="{3CF0B65F-5C1F-4C73-93C4-A1CE24D7E368}"/>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6" name="Groupe 95">
                <a:extLst>
                  <a:ext uri="{FF2B5EF4-FFF2-40B4-BE49-F238E27FC236}">
                    <a16:creationId xmlns:a16="http://schemas.microsoft.com/office/drawing/2014/main" id="{941746FB-0D33-46F0-8775-44DE43F4563F}"/>
                  </a:ext>
                </a:extLst>
              </p:cNvPr>
              <p:cNvGrpSpPr/>
              <p:nvPr userDrawn="1"/>
            </p:nvGrpSpPr>
            <p:grpSpPr>
              <a:xfrm rot="1058390">
                <a:off x="9681613" y="-1537"/>
                <a:ext cx="210191" cy="248550"/>
                <a:chOff x="5092479" y="1490663"/>
                <a:chExt cx="1025751" cy="1212946"/>
              </a:xfrm>
              <a:effectLst>
                <a:outerShdw blurRad="12700" sx="102000" sy="102000" algn="ctr" rotWithShape="0">
                  <a:prstClr val="black">
                    <a:alpha val="40000"/>
                  </a:prstClr>
                </a:outerShdw>
              </a:effectLst>
            </p:grpSpPr>
            <p:sp>
              <p:nvSpPr>
                <p:cNvPr id="112" name="Triangle isocèle 111">
                  <a:extLst>
                    <a:ext uri="{FF2B5EF4-FFF2-40B4-BE49-F238E27FC236}">
                      <a16:creationId xmlns:a16="http://schemas.microsoft.com/office/drawing/2014/main" id="{94110F0F-0260-492F-A5A9-5FB04650A958}"/>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13" name="Rectangle 112">
                  <a:extLst>
                    <a:ext uri="{FF2B5EF4-FFF2-40B4-BE49-F238E27FC236}">
                      <a16:creationId xmlns:a16="http://schemas.microsoft.com/office/drawing/2014/main" id="{12EFF3C6-D73A-4CB3-8907-B045FB483083}"/>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7" name="Groupe 96">
                <a:extLst>
                  <a:ext uri="{FF2B5EF4-FFF2-40B4-BE49-F238E27FC236}">
                    <a16:creationId xmlns:a16="http://schemas.microsoft.com/office/drawing/2014/main" id="{EE8C06BE-0FFD-48FC-B4E6-72E2E9CCFD77}"/>
                  </a:ext>
                </a:extLst>
              </p:cNvPr>
              <p:cNvGrpSpPr/>
              <p:nvPr userDrawn="1"/>
            </p:nvGrpSpPr>
            <p:grpSpPr>
              <a:xfrm rot="938390">
                <a:off x="9885323" y="59512"/>
                <a:ext cx="210191" cy="248550"/>
                <a:chOff x="6076947" y="1490663"/>
                <a:chExt cx="1025751" cy="1212946"/>
              </a:xfrm>
              <a:effectLst>
                <a:outerShdw blurRad="12700" sx="102000" sy="102000" algn="ctr" rotWithShape="0">
                  <a:prstClr val="black">
                    <a:alpha val="40000"/>
                  </a:prstClr>
                </a:outerShdw>
              </a:effectLst>
            </p:grpSpPr>
            <p:sp>
              <p:nvSpPr>
                <p:cNvPr id="110" name="Triangle isocèle 109">
                  <a:extLst>
                    <a:ext uri="{FF2B5EF4-FFF2-40B4-BE49-F238E27FC236}">
                      <a16:creationId xmlns:a16="http://schemas.microsoft.com/office/drawing/2014/main" id="{25CF7369-1B45-4AFC-A8F6-53384C23E14A}"/>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11" name="Rectangle 110">
                  <a:extLst>
                    <a:ext uri="{FF2B5EF4-FFF2-40B4-BE49-F238E27FC236}">
                      <a16:creationId xmlns:a16="http://schemas.microsoft.com/office/drawing/2014/main" id="{E2AD145F-A557-4FA6-871D-483A3019E8FA}"/>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8" name="Groupe 97">
                <a:extLst>
                  <a:ext uri="{FF2B5EF4-FFF2-40B4-BE49-F238E27FC236}">
                    <a16:creationId xmlns:a16="http://schemas.microsoft.com/office/drawing/2014/main" id="{61998CE6-3CF4-4DF3-B6CF-B8D9BBE3CE2C}"/>
                  </a:ext>
                </a:extLst>
              </p:cNvPr>
              <p:cNvGrpSpPr/>
              <p:nvPr userDrawn="1"/>
            </p:nvGrpSpPr>
            <p:grpSpPr>
              <a:xfrm rot="818390">
                <a:off x="10089936" y="112805"/>
                <a:ext cx="210191" cy="248550"/>
                <a:chOff x="7141259" y="1490663"/>
                <a:chExt cx="1025751" cy="1212946"/>
              </a:xfrm>
              <a:effectLst>
                <a:outerShdw blurRad="12700" sx="102000" sy="102000" algn="ctr" rotWithShape="0">
                  <a:prstClr val="black">
                    <a:alpha val="40000"/>
                  </a:prstClr>
                </a:outerShdw>
              </a:effectLst>
            </p:grpSpPr>
            <p:sp>
              <p:nvSpPr>
                <p:cNvPr id="108" name="Triangle isocèle 107">
                  <a:extLst>
                    <a:ext uri="{FF2B5EF4-FFF2-40B4-BE49-F238E27FC236}">
                      <a16:creationId xmlns:a16="http://schemas.microsoft.com/office/drawing/2014/main" id="{5EA9DF4F-3DA4-4585-A4F5-84919D0333C5}"/>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09" name="Rectangle 108">
                  <a:extLst>
                    <a:ext uri="{FF2B5EF4-FFF2-40B4-BE49-F238E27FC236}">
                      <a16:creationId xmlns:a16="http://schemas.microsoft.com/office/drawing/2014/main" id="{8A1D344E-82C4-4EE1-9519-D9B4803981DC}"/>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9" name="Groupe 98">
                <a:extLst>
                  <a:ext uri="{FF2B5EF4-FFF2-40B4-BE49-F238E27FC236}">
                    <a16:creationId xmlns:a16="http://schemas.microsoft.com/office/drawing/2014/main" id="{92B9A35C-EB85-4A69-ADDA-665EA8BAEB06}"/>
                  </a:ext>
                </a:extLst>
              </p:cNvPr>
              <p:cNvGrpSpPr/>
              <p:nvPr userDrawn="1"/>
            </p:nvGrpSpPr>
            <p:grpSpPr>
              <a:xfrm rot="698390">
                <a:off x="10295451" y="158344"/>
                <a:ext cx="210191" cy="248550"/>
                <a:chOff x="5092479" y="1490663"/>
                <a:chExt cx="1025751" cy="1212946"/>
              </a:xfrm>
              <a:effectLst>
                <a:outerShdw blurRad="12700" sx="102000" sy="102000" algn="ctr" rotWithShape="0">
                  <a:prstClr val="black">
                    <a:alpha val="40000"/>
                  </a:prstClr>
                </a:outerShdw>
              </a:effectLst>
            </p:grpSpPr>
            <p:sp>
              <p:nvSpPr>
                <p:cNvPr id="106" name="Triangle isocèle 105">
                  <a:extLst>
                    <a:ext uri="{FF2B5EF4-FFF2-40B4-BE49-F238E27FC236}">
                      <a16:creationId xmlns:a16="http://schemas.microsoft.com/office/drawing/2014/main" id="{772F882F-E89E-4943-AC97-F6655B6026A3}"/>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07" name="Rectangle 106">
                  <a:extLst>
                    <a:ext uri="{FF2B5EF4-FFF2-40B4-BE49-F238E27FC236}">
                      <a16:creationId xmlns:a16="http://schemas.microsoft.com/office/drawing/2014/main" id="{5BBB1660-8DA0-46DB-9E46-789428FE5874}"/>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00" name="Groupe 99">
                <a:extLst>
                  <a:ext uri="{FF2B5EF4-FFF2-40B4-BE49-F238E27FC236}">
                    <a16:creationId xmlns:a16="http://schemas.microsoft.com/office/drawing/2014/main" id="{D41E80C8-7335-4C27-AC31-8E1A4C86BF2C}"/>
                  </a:ext>
                </a:extLst>
              </p:cNvPr>
              <p:cNvGrpSpPr/>
              <p:nvPr userDrawn="1"/>
            </p:nvGrpSpPr>
            <p:grpSpPr>
              <a:xfrm rot="578390">
                <a:off x="10501643" y="198066"/>
                <a:ext cx="210191" cy="248550"/>
                <a:chOff x="6076947" y="1490663"/>
                <a:chExt cx="1025751" cy="1212946"/>
              </a:xfrm>
              <a:effectLst>
                <a:outerShdw blurRad="12700" sx="102000" sy="102000" algn="ctr" rotWithShape="0">
                  <a:prstClr val="black">
                    <a:alpha val="40000"/>
                  </a:prstClr>
                </a:outerShdw>
              </a:effectLst>
            </p:grpSpPr>
            <p:sp>
              <p:nvSpPr>
                <p:cNvPr id="104" name="Triangle isocèle 103">
                  <a:extLst>
                    <a:ext uri="{FF2B5EF4-FFF2-40B4-BE49-F238E27FC236}">
                      <a16:creationId xmlns:a16="http://schemas.microsoft.com/office/drawing/2014/main" id="{FCB2EC84-D3BF-4B89-B8BC-1D36C736E9F9}"/>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05" name="Rectangle 104">
                  <a:extLst>
                    <a:ext uri="{FF2B5EF4-FFF2-40B4-BE49-F238E27FC236}">
                      <a16:creationId xmlns:a16="http://schemas.microsoft.com/office/drawing/2014/main" id="{0AE3A5F6-AA14-4B0C-9F24-38E86743AB86}"/>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01" name="Groupe 100">
                <a:extLst>
                  <a:ext uri="{FF2B5EF4-FFF2-40B4-BE49-F238E27FC236}">
                    <a16:creationId xmlns:a16="http://schemas.microsoft.com/office/drawing/2014/main" id="{66D5422C-1435-47E0-B371-94CC7C05153D}"/>
                  </a:ext>
                </a:extLst>
              </p:cNvPr>
              <p:cNvGrpSpPr/>
              <p:nvPr userDrawn="1"/>
            </p:nvGrpSpPr>
            <p:grpSpPr>
              <a:xfrm rot="458390">
                <a:off x="10708738" y="230034"/>
                <a:ext cx="210191" cy="248550"/>
                <a:chOff x="7141259" y="1490663"/>
                <a:chExt cx="1025751" cy="1212946"/>
              </a:xfrm>
              <a:effectLst>
                <a:outerShdw blurRad="12700" sx="102000" sy="102000" algn="ctr" rotWithShape="0">
                  <a:prstClr val="black">
                    <a:alpha val="40000"/>
                  </a:prstClr>
                </a:outerShdw>
              </a:effectLst>
            </p:grpSpPr>
            <p:sp>
              <p:nvSpPr>
                <p:cNvPr id="102" name="Triangle isocèle 101">
                  <a:extLst>
                    <a:ext uri="{FF2B5EF4-FFF2-40B4-BE49-F238E27FC236}">
                      <a16:creationId xmlns:a16="http://schemas.microsoft.com/office/drawing/2014/main" id="{199BC796-7046-40C8-ADD2-174E321F0AEA}"/>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03" name="Rectangle 102">
                  <a:extLst>
                    <a:ext uri="{FF2B5EF4-FFF2-40B4-BE49-F238E27FC236}">
                      <a16:creationId xmlns:a16="http://schemas.microsoft.com/office/drawing/2014/main" id="{C4CCCF5F-4410-4F94-B10B-F60AA093D5CC}"/>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pic>
          <p:nvPicPr>
            <p:cNvPr id="89" name="Image 88" descr="Lanterne-citrouille">
              <a:extLst>
                <a:ext uri="{FF2B5EF4-FFF2-40B4-BE49-F238E27FC236}">
                  <a16:creationId xmlns:a16="http://schemas.microsoft.com/office/drawing/2014/main" id="{09F7A31F-2F3D-429F-A54B-103CAD9F4CA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322073" y="5929093"/>
              <a:ext cx="869927" cy="928908"/>
            </a:xfrm>
            <a:prstGeom prst="rect">
              <a:avLst/>
            </a:prstGeom>
          </p:spPr>
        </p:pic>
      </p:grpSp>
      <p:sp>
        <p:nvSpPr>
          <p:cNvPr id="6" name="Espace réservé au pied de page 5">
            <a:extLst>
              <a:ext uri="{FF2B5EF4-FFF2-40B4-BE49-F238E27FC236}">
                <a16:creationId xmlns:a16="http://schemas.microsoft.com/office/drawing/2014/main" id="{2224EA4C-8B3A-4244-AD4E-3B493AE03F8A}"/>
              </a:ext>
            </a:extLst>
          </p:cNvPr>
          <p:cNvSpPr>
            <a:spLocks noGrp="1"/>
          </p:cNvSpPr>
          <p:nvPr>
            <p:ph type="ftr" sz="quarter" idx="10"/>
          </p:nvPr>
        </p:nvSpPr>
        <p:spPr/>
        <p:txBody>
          <a:bodyPr rtlCol="0"/>
          <a:lstStyle/>
          <a:p>
            <a:pPr rtl="0"/>
            <a:endParaRPr lang="fr-FR" noProof="0"/>
          </a:p>
        </p:txBody>
      </p:sp>
      <p:sp>
        <p:nvSpPr>
          <p:cNvPr id="3" name="Espace réservé à l’image 2" descr="Espace réservé à l’image">
            <a:extLst>
              <a:ext uri="{FF2B5EF4-FFF2-40B4-BE49-F238E27FC236}">
                <a16:creationId xmlns:a16="http://schemas.microsoft.com/office/drawing/2014/main" id="{56B7044F-DA48-42D9-ADB2-BDC8F46A1C5A}"/>
              </a:ext>
            </a:extLst>
          </p:cNvPr>
          <p:cNvSpPr>
            <a:spLocks noGrp="1"/>
          </p:cNvSpPr>
          <p:nvPr>
            <p:ph type="pic" sz="quarter" idx="12" hasCustomPrompt="1"/>
          </p:nvPr>
        </p:nvSpPr>
        <p:spPr>
          <a:xfrm rot="-60000">
            <a:off x="360000" y="1190100"/>
            <a:ext cx="3708000" cy="2376000"/>
          </a:xfr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52" name="Espace réservé pour une image 51" descr="Espace réservé à l’image">
            <a:extLst>
              <a:ext uri="{FF2B5EF4-FFF2-40B4-BE49-F238E27FC236}">
                <a16:creationId xmlns:a16="http://schemas.microsoft.com/office/drawing/2014/main" id="{C1B97FED-7C0E-4C20-AB95-3027AB4CD826}"/>
              </a:ext>
            </a:extLst>
          </p:cNvPr>
          <p:cNvSpPr>
            <a:spLocks noGrp="1"/>
          </p:cNvSpPr>
          <p:nvPr>
            <p:ph type="pic" sz="quarter" idx="13" hasCustomPrompt="1"/>
          </p:nvPr>
        </p:nvSpPr>
        <p:spPr>
          <a:xfrm>
            <a:off x="4242600" y="1190101"/>
            <a:ext cx="3687548" cy="2375999"/>
          </a:xfrm>
          <a:custGeom>
            <a:avLst/>
            <a:gdLst>
              <a:gd name="connsiteX0" fmla="*/ 111317 w 3687548"/>
              <a:gd name="connsiteY0" fmla="*/ 0 h 2375999"/>
              <a:gd name="connsiteX1" fmla="*/ 3560890 w 3687548"/>
              <a:gd name="connsiteY1" fmla="*/ 0 h 2375999"/>
              <a:gd name="connsiteX2" fmla="*/ 3687548 w 3687548"/>
              <a:gd name="connsiteY2" fmla="*/ 2375999 h 2375999"/>
              <a:gd name="connsiteX3" fmla="*/ 0 w 3687548"/>
              <a:gd name="connsiteY3" fmla="*/ 2375999 h 2375999"/>
            </a:gdLst>
            <a:ahLst/>
            <a:cxnLst>
              <a:cxn ang="0">
                <a:pos x="connsiteX0" y="connsiteY0"/>
              </a:cxn>
              <a:cxn ang="0">
                <a:pos x="connsiteX1" y="connsiteY1"/>
              </a:cxn>
              <a:cxn ang="0">
                <a:pos x="connsiteX2" y="connsiteY2"/>
              </a:cxn>
              <a:cxn ang="0">
                <a:pos x="connsiteX3" y="connsiteY3"/>
              </a:cxn>
            </a:cxnLst>
            <a:rect l="l" t="t" r="r" b="b"/>
            <a:pathLst>
              <a:path w="3687548" h="2375999">
                <a:moveTo>
                  <a:pt x="111317" y="0"/>
                </a:moveTo>
                <a:lnTo>
                  <a:pt x="3560890" y="0"/>
                </a:lnTo>
                <a:lnTo>
                  <a:pt x="3687548" y="2375999"/>
                </a:lnTo>
                <a:lnTo>
                  <a:pt x="0" y="2375999"/>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10" name="Espace réservé pour une image 9" descr="Espace réservé à l’image">
            <a:extLst>
              <a:ext uri="{FF2B5EF4-FFF2-40B4-BE49-F238E27FC236}">
                <a16:creationId xmlns:a16="http://schemas.microsoft.com/office/drawing/2014/main" id="{65C612AD-FBA1-454E-BFE9-1D962E4384AF}"/>
              </a:ext>
            </a:extLst>
          </p:cNvPr>
          <p:cNvSpPr>
            <a:spLocks noGrp="1"/>
          </p:cNvSpPr>
          <p:nvPr>
            <p:ph type="pic" sz="quarter" idx="14" hasCustomPrompt="1"/>
          </p:nvPr>
        </p:nvSpPr>
        <p:spPr>
          <a:xfrm>
            <a:off x="8293746" y="1298100"/>
            <a:ext cx="3370909" cy="2160000"/>
          </a:xfr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16" name="Espace réservé pour une image 15" descr="Espace réservé à l’image">
            <a:extLst>
              <a:ext uri="{FF2B5EF4-FFF2-40B4-BE49-F238E27FC236}">
                <a16:creationId xmlns:a16="http://schemas.microsoft.com/office/drawing/2014/main" id="{16F37180-3302-4497-BE6E-F0FE6688C9A6}"/>
              </a:ext>
            </a:extLst>
          </p:cNvPr>
          <p:cNvSpPr>
            <a:spLocks noGrp="1"/>
          </p:cNvSpPr>
          <p:nvPr>
            <p:ph type="pic" sz="quarter" idx="17" hasCustomPrompt="1"/>
          </p:nvPr>
        </p:nvSpPr>
        <p:spPr>
          <a:xfrm>
            <a:off x="528546" y="3839700"/>
            <a:ext cx="3370909" cy="2160000"/>
          </a:xfr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18" name="Espace réservé pour une image 17" descr="Espace réservé à l’image">
            <a:extLst>
              <a:ext uri="{FF2B5EF4-FFF2-40B4-BE49-F238E27FC236}">
                <a16:creationId xmlns:a16="http://schemas.microsoft.com/office/drawing/2014/main" id="{26C292D9-5314-4E24-842E-DC03661C1995}"/>
              </a:ext>
            </a:extLst>
          </p:cNvPr>
          <p:cNvSpPr>
            <a:spLocks noGrp="1"/>
          </p:cNvSpPr>
          <p:nvPr>
            <p:ph type="pic" sz="quarter" idx="18" hasCustomPrompt="1"/>
          </p:nvPr>
        </p:nvSpPr>
        <p:spPr>
          <a:xfrm>
            <a:off x="4242600" y="3731700"/>
            <a:ext cx="3708000" cy="2376000"/>
          </a:xfr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20" name="Espace réservé pour une image 19" descr="Espace réservé à l’image">
            <a:extLst>
              <a:ext uri="{FF2B5EF4-FFF2-40B4-BE49-F238E27FC236}">
                <a16:creationId xmlns:a16="http://schemas.microsoft.com/office/drawing/2014/main" id="{66813228-72AE-48CE-97F8-BAB1233049B6}"/>
              </a:ext>
            </a:extLst>
          </p:cNvPr>
          <p:cNvSpPr>
            <a:spLocks noGrp="1"/>
          </p:cNvSpPr>
          <p:nvPr>
            <p:ph type="pic" sz="quarter" idx="19" hasCustomPrompt="1"/>
          </p:nvPr>
        </p:nvSpPr>
        <p:spPr>
          <a:xfrm rot="-60000">
            <a:off x="8125200" y="3731700"/>
            <a:ext cx="3708000" cy="2376000"/>
          </a:xfr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2" name="Titre 1">
            <a:extLst>
              <a:ext uri="{FF2B5EF4-FFF2-40B4-BE49-F238E27FC236}">
                <a16:creationId xmlns:a16="http://schemas.microsoft.com/office/drawing/2014/main" id="{51F73E30-3828-453C-8D6F-B56876277E3B}"/>
              </a:ext>
            </a:extLst>
          </p:cNvPr>
          <p:cNvSpPr>
            <a:spLocks noGrp="1"/>
          </p:cNvSpPr>
          <p:nvPr>
            <p:ph type="title" hasCustomPrompt="1"/>
          </p:nvPr>
        </p:nvSpPr>
        <p:spPr/>
        <p:txBody>
          <a:bodyPr rtlCol="0"/>
          <a:lstStyle/>
          <a:p>
            <a:pPr rtl="0"/>
            <a:r>
              <a:rPr lang="fr-FR" noProof="0"/>
              <a:t>Cliquez pour modifier le style du titre maitre</a:t>
            </a:r>
          </a:p>
        </p:txBody>
      </p:sp>
      <p:sp>
        <p:nvSpPr>
          <p:cNvPr id="4" name="Espace réservé au numéro de diapositive 3">
            <a:extLst>
              <a:ext uri="{FF2B5EF4-FFF2-40B4-BE49-F238E27FC236}">
                <a16:creationId xmlns:a16="http://schemas.microsoft.com/office/drawing/2014/main" id="{7491CF4A-8280-448F-A6DD-B9ED0735EE05}"/>
              </a:ext>
            </a:extLst>
          </p:cNvPr>
          <p:cNvSpPr>
            <a:spLocks noGrp="1"/>
          </p:cNvSpPr>
          <p:nvPr>
            <p:ph type="sldNum" sz="quarter" idx="20"/>
          </p:nvPr>
        </p:nvSpPr>
        <p:spPr/>
        <p:txBody>
          <a:bodyPr rtlCol="0"/>
          <a:lstStyle/>
          <a:p>
            <a:pPr rtl="0"/>
            <a:r>
              <a:rPr lang="fr-FR" noProof="0"/>
              <a:t> Page </a:t>
            </a:r>
            <a:fld id="{26699011-AD31-4C1E-9097-A1CA72DD0DA4}" type="slidenum">
              <a:rPr lang="fr-FR" noProof="0" smtClean="0"/>
              <a:pPr rtl="0"/>
              <a:t>‹N°›</a:t>
            </a:fld>
            <a:endParaRPr lang="fr-FR" noProof="0"/>
          </a:p>
        </p:txBody>
      </p:sp>
    </p:spTree>
    <p:extLst>
      <p:ext uri="{BB962C8B-B14F-4D97-AF65-F5344CB8AC3E}">
        <p14:creationId xmlns:p14="http://schemas.microsoft.com/office/powerpoint/2010/main" val="36115742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isposition photos 2 x 2 Remplissage">
    <p:spTree>
      <p:nvGrpSpPr>
        <p:cNvPr id="1" name=""/>
        <p:cNvGrpSpPr/>
        <p:nvPr/>
      </p:nvGrpSpPr>
      <p:grpSpPr>
        <a:xfrm>
          <a:off x="0" y="0"/>
          <a:ext cx="0" cy="0"/>
          <a:chOff x="0" y="0"/>
          <a:chExt cx="0" cy="0"/>
        </a:xfrm>
      </p:grpSpPr>
      <p:pic>
        <p:nvPicPr>
          <p:cNvPr id="130" name="Image 129" descr="Lanterne-citrouille">
            <a:extLst>
              <a:ext uri="{FF2B5EF4-FFF2-40B4-BE49-F238E27FC236}">
                <a16:creationId xmlns:a16="http://schemas.microsoft.com/office/drawing/2014/main" id="{BB8AED50-D219-4A30-A704-3480A6EAB4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971288" y="3615240"/>
            <a:ext cx="1925493" cy="2764974"/>
          </a:xfrm>
          <a:prstGeom prst="rect">
            <a:avLst/>
          </a:prstGeom>
        </p:spPr>
      </p:pic>
      <p:sp>
        <p:nvSpPr>
          <p:cNvPr id="131" name="Ovale 130" descr="Lumière">
            <a:extLst>
              <a:ext uri="{FF2B5EF4-FFF2-40B4-BE49-F238E27FC236}">
                <a16:creationId xmlns:a16="http://schemas.microsoft.com/office/drawing/2014/main" id="{EB9F04DC-88B3-4AC0-9AD7-EACB9621F7B3}"/>
              </a:ext>
            </a:extLst>
          </p:cNvPr>
          <p:cNvSpPr/>
          <p:nvPr userDrawn="1"/>
        </p:nvSpPr>
        <p:spPr>
          <a:xfrm>
            <a:off x="2003191" y="2131155"/>
            <a:ext cx="5733143" cy="5733143"/>
          </a:xfrm>
          <a:prstGeom prst="ellipse">
            <a:avLst/>
          </a:prstGeom>
          <a:gradFill>
            <a:gsLst>
              <a:gs pos="0">
                <a:schemeClr val="accent2">
                  <a:alpha val="43000"/>
                </a:schemeClr>
              </a:gs>
              <a:gs pos="54000">
                <a:schemeClr val="accent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nvGrpSpPr>
          <p:cNvPr id="88" name="Groupe 87">
            <a:extLst>
              <a:ext uri="{FF2B5EF4-FFF2-40B4-BE49-F238E27FC236}">
                <a16:creationId xmlns:a16="http://schemas.microsoft.com/office/drawing/2014/main" id="{99166E6C-985A-4940-8254-E992EA1F3FFE}"/>
              </a:ext>
            </a:extLst>
          </p:cNvPr>
          <p:cNvGrpSpPr>
            <a:grpSpLocks noChangeAspect="1"/>
          </p:cNvGrpSpPr>
          <p:nvPr userDrawn="1"/>
        </p:nvGrpSpPr>
        <p:grpSpPr>
          <a:xfrm rot="21180000">
            <a:off x="9193339" y="6026286"/>
            <a:ext cx="2208089" cy="494030"/>
            <a:chOff x="9681613" y="-1537"/>
            <a:chExt cx="2481036" cy="555099"/>
          </a:xfrm>
        </p:grpSpPr>
        <p:grpSp>
          <p:nvGrpSpPr>
            <p:cNvPr id="89" name="Groupe 88">
              <a:extLst>
                <a:ext uri="{FF2B5EF4-FFF2-40B4-BE49-F238E27FC236}">
                  <a16:creationId xmlns:a16="http://schemas.microsoft.com/office/drawing/2014/main" id="{8A67199B-145E-4AFB-8F10-991E08F8F38D}"/>
                </a:ext>
              </a:extLst>
            </p:cNvPr>
            <p:cNvGrpSpPr/>
            <p:nvPr userDrawn="1"/>
          </p:nvGrpSpPr>
          <p:grpSpPr>
            <a:xfrm rot="398390">
              <a:off x="10903668" y="254690"/>
              <a:ext cx="210191" cy="248550"/>
              <a:chOff x="5092479" y="1490663"/>
              <a:chExt cx="1025751" cy="1212946"/>
            </a:xfrm>
            <a:effectLst>
              <a:outerShdw blurRad="12700" sx="102000" sy="102000" algn="ctr" rotWithShape="0">
                <a:prstClr val="black">
                  <a:alpha val="40000"/>
                </a:prstClr>
              </a:outerShdw>
            </a:effectLst>
          </p:grpSpPr>
          <p:sp>
            <p:nvSpPr>
              <p:cNvPr id="123" name="Triangle isocèle 122">
                <a:extLst>
                  <a:ext uri="{FF2B5EF4-FFF2-40B4-BE49-F238E27FC236}">
                    <a16:creationId xmlns:a16="http://schemas.microsoft.com/office/drawing/2014/main" id="{C593B1E2-C3A5-4AC3-ADB6-33F90093246E}"/>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24" name="Rectangle 123">
                <a:extLst>
                  <a:ext uri="{FF2B5EF4-FFF2-40B4-BE49-F238E27FC236}">
                    <a16:creationId xmlns:a16="http://schemas.microsoft.com/office/drawing/2014/main" id="{4FF1CDC4-3DB7-4336-AFA1-E41A62B5B3E5}"/>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0" name="Groupe 89">
              <a:extLst>
                <a:ext uri="{FF2B5EF4-FFF2-40B4-BE49-F238E27FC236}">
                  <a16:creationId xmlns:a16="http://schemas.microsoft.com/office/drawing/2014/main" id="{3A440BBC-CFD1-49F7-93AC-A229813FE3E3}"/>
                </a:ext>
              </a:extLst>
            </p:cNvPr>
            <p:cNvGrpSpPr/>
            <p:nvPr userDrawn="1"/>
          </p:nvGrpSpPr>
          <p:grpSpPr>
            <a:xfrm rot="338390">
              <a:off x="11111892" y="276964"/>
              <a:ext cx="210191" cy="248550"/>
              <a:chOff x="6076947" y="1490663"/>
              <a:chExt cx="1025751" cy="1212946"/>
            </a:xfrm>
            <a:effectLst>
              <a:outerShdw blurRad="12700" sx="102000" sy="102000" algn="ctr" rotWithShape="0">
                <a:prstClr val="black">
                  <a:alpha val="40000"/>
                </a:prstClr>
              </a:outerShdw>
            </a:effectLst>
          </p:grpSpPr>
          <p:sp>
            <p:nvSpPr>
              <p:cNvPr id="121" name="Triangle isocèle 120">
                <a:extLst>
                  <a:ext uri="{FF2B5EF4-FFF2-40B4-BE49-F238E27FC236}">
                    <a16:creationId xmlns:a16="http://schemas.microsoft.com/office/drawing/2014/main" id="{6C4EEB59-A417-492D-87BB-5916A769354B}"/>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22" name="Rectangle 121">
                <a:extLst>
                  <a:ext uri="{FF2B5EF4-FFF2-40B4-BE49-F238E27FC236}">
                    <a16:creationId xmlns:a16="http://schemas.microsoft.com/office/drawing/2014/main" id="{A8D71EE2-A862-462B-B8DD-4DA878E83F9C}"/>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1" name="Groupe 90">
              <a:extLst>
                <a:ext uri="{FF2B5EF4-FFF2-40B4-BE49-F238E27FC236}">
                  <a16:creationId xmlns:a16="http://schemas.microsoft.com/office/drawing/2014/main" id="{2B0E4EFD-767D-4A51-B37A-323050042587}"/>
                </a:ext>
              </a:extLst>
            </p:cNvPr>
            <p:cNvGrpSpPr/>
            <p:nvPr userDrawn="1"/>
          </p:nvGrpSpPr>
          <p:grpSpPr>
            <a:xfrm rot="218390">
              <a:off x="11320792" y="293422"/>
              <a:ext cx="210191" cy="248550"/>
              <a:chOff x="7141259" y="1490663"/>
              <a:chExt cx="1025751" cy="1212946"/>
            </a:xfrm>
            <a:effectLst>
              <a:outerShdw blurRad="12700" sx="102000" sy="102000" algn="ctr" rotWithShape="0">
                <a:prstClr val="black">
                  <a:alpha val="40000"/>
                </a:prstClr>
              </a:outerShdw>
            </a:effectLst>
          </p:grpSpPr>
          <p:sp>
            <p:nvSpPr>
              <p:cNvPr id="119" name="Triangle isocèle 118">
                <a:extLst>
                  <a:ext uri="{FF2B5EF4-FFF2-40B4-BE49-F238E27FC236}">
                    <a16:creationId xmlns:a16="http://schemas.microsoft.com/office/drawing/2014/main" id="{3A9A5110-76EC-40BD-BFF6-7B5817B5E855}"/>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20" name="Rectangle 119">
                <a:extLst>
                  <a:ext uri="{FF2B5EF4-FFF2-40B4-BE49-F238E27FC236}">
                    <a16:creationId xmlns:a16="http://schemas.microsoft.com/office/drawing/2014/main" id="{C2CE5E4A-3EEE-4A55-9D97-0D8C7F2066C2}"/>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2" name="Groupe 91">
              <a:extLst>
                <a:ext uri="{FF2B5EF4-FFF2-40B4-BE49-F238E27FC236}">
                  <a16:creationId xmlns:a16="http://schemas.microsoft.com/office/drawing/2014/main" id="{2D2558D8-5815-45C2-8A71-AEA4D498C454}"/>
                </a:ext>
              </a:extLst>
            </p:cNvPr>
            <p:cNvGrpSpPr/>
            <p:nvPr userDrawn="1"/>
          </p:nvGrpSpPr>
          <p:grpSpPr>
            <a:xfrm rot="98390">
              <a:off x="11530596" y="302125"/>
              <a:ext cx="210191" cy="248550"/>
              <a:chOff x="5092479" y="1490663"/>
              <a:chExt cx="1025751" cy="1212946"/>
            </a:xfrm>
            <a:effectLst>
              <a:outerShdw blurRad="12700" sx="102000" sy="102000" algn="ctr" rotWithShape="0">
                <a:prstClr val="black">
                  <a:alpha val="40000"/>
                </a:prstClr>
              </a:outerShdw>
            </a:effectLst>
          </p:grpSpPr>
          <p:sp>
            <p:nvSpPr>
              <p:cNvPr id="117" name="Triangle isocèle 116">
                <a:extLst>
                  <a:ext uri="{FF2B5EF4-FFF2-40B4-BE49-F238E27FC236}">
                    <a16:creationId xmlns:a16="http://schemas.microsoft.com/office/drawing/2014/main" id="{C6DC283D-677C-4E29-B5C7-222F01D4CE47}"/>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18" name="Rectangle 117">
                <a:extLst>
                  <a:ext uri="{FF2B5EF4-FFF2-40B4-BE49-F238E27FC236}">
                    <a16:creationId xmlns:a16="http://schemas.microsoft.com/office/drawing/2014/main" id="{53BA0C2D-6818-4227-B4B2-311D2D94CE9F}"/>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3" name="Groupe 92">
              <a:extLst>
                <a:ext uri="{FF2B5EF4-FFF2-40B4-BE49-F238E27FC236}">
                  <a16:creationId xmlns:a16="http://schemas.microsoft.com/office/drawing/2014/main" id="{45959FAE-4470-4716-B7A5-0F67F68F4404}"/>
                </a:ext>
              </a:extLst>
            </p:cNvPr>
            <p:cNvGrpSpPr/>
            <p:nvPr userDrawn="1"/>
          </p:nvGrpSpPr>
          <p:grpSpPr>
            <a:xfrm rot="21578390">
              <a:off x="11741076" y="305012"/>
              <a:ext cx="210191" cy="248550"/>
              <a:chOff x="6076947" y="1490663"/>
              <a:chExt cx="1025751" cy="1212946"/>
            </a:xfrm>
            <a:effectLst>
              <a:outerShdw blurRad="12700" sx="102000" sy="102000" algn="ctr" rotWithShape="0">
                <a:prstClr val="black">
                  <a:alpha val="40000"/>
                </a:prstClr>
              </a:outerShdw>
            </a:effectLst>
          </p:grpSpPr>
          <p:sp>
            <p:nvSpPr>
              <p:cNvPr id="115" name="Triangle isocèle 114">
                <a:extLst>
                  <a:ext uri="{FF2B5EF4-FFF2-40B4-BE49-F238E27FC236}">
                    <a16:creationId xmlns:a16="http://schemas.microsoft.com/office/drawing/2014/main" id="{DFAD1E9C-3D26-40AF-A909-D969CDA50162}"/>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16" name="Rectangle 115">
                <a:extLst>
                  <a:ext uri="{FF2B5EF4-FFF2-40B4-BE49-F238E27FC236}">
                    <a16:creationId xmlns:a16="http://schemas.microsoft.com/office/drawing/2014/main" id="{09206355-4950-4AFB-858D-08C7D3600F96}"/>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4" name="Groupe 93">
              <a:extLst>
                <a:ext uri="{FF2B5EF4-FFF2-40B4-BE49-F238E27FC236}">
                  <a16:creationId xmlns:a16="http://schemas.microsoft.com/office/drawing/2014/main" id="{2D31B8AC-9E50-403C-8523-BA85F143CBCB}"/>
                </a:ext>
              </a:extLst>
            </p:cNvPr>
            <p:cNvGrpSpPr/>
            <p:nvPr userDrawn="1"/>
          </p:nvGrpSpPr>
          <p:grpSpPr>
            <a:xfrm rot="21458390">
              <a:off x="11952458" y="300144"/>
              <a:ext cx="210191" cy="248550"/>
              <a:chOff x="7141259" y="1490663"/>
              <a:chExt cx="1025751" cy="1212946"/>
            </a:xfrm>
            <a:effectLst>
              <a:outerShdw blurRad="12700" sx="102000" sy="102000" algn="ctr" rotWithShape="0">
                <a:prstClr val="black">
                  <a:alpha val="40000"/>
                </a:prstClr>
              </a:outerShdw>
            </a:effectLst>
          </p:grpSpPr>
          <p:sp>
            <p:nvSpPr>
              <p:cNvPr id="113" name="Triangle isocèle 112">
                <a:extLst>
                  <a:ext uri="{FF2B5EF4-FFF2-40B4-BE49-F238E27FC236}">
                    <a16:creationId xmlns:a16="http://schemas.microsoft.com/office/drawing/2014/main" id="{CB010DBF-F479-4696-88F7-27371D011ECE}"/>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14" name="Rectangle 113">
                <a:extLst>
                  <a:ext uri="{FF2B5EF4-FFF2-40B4-BE49-F238E27FC236}">
                    <a16:creationId xmlns:a16="http://schemas.microsoft.com/office/drawing/2014/main" id="{817257EA-C447-4622-B1AC-F188D145BAAA}"/>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5" name="Groupe 94">
              <a:extLst>
                <a:ext uri="{FF2B5EF4-FFF2-40B4-BE49-F238E27FC236}">
                  <a16:creationId xmlns:a16="http://schemas.microsoft.com/office/drawing/2014/main" id="{F2A7D1B7-E4F5-4F74-A8A3-779BF2F1B897}"/>
                </a:ext>
              </a:extLst>
            </p:cNvPr>
            <p:cNvGrpSpPr/>
            <p:nvPr userDrawn="1"/>
          </p:nvGrpSpPr>
          <p:grpSpPr>
            <a:xfrm rot="1058390">
              <a:off x="9681613" y="-1537"/>
              <a:ext cx="210191" cy="248550"/>
              <a:chOff x="5092479" y="1490663"/>
              <a:chExt cx="1025751" cy="1212946"/>
            </a:xfrm>
            <a:effectLst>
              <a:outerShdw blurRad="12700" sx="102000" sy="102000" algn="ctr" rotWithShape="0">
                <a:prstClr val="black">
                  <a:alpha val="40000"/>
                </a:prstClr>
              </a:outerShdw>
            </a:effectLst>
          </p:grpSpPr>
          <p:sp>
            <p:nvSpPr>
              <p:cNvPr id="111" name="Triangle isocèle 110">
                <a:extLst>
                  <a:ext uri="{FF2B5EF4-FFF2-40B4-BE49-F238E27FC236}">
                    <a16:creationId xmlns:a16="http://schemas.microsoft.com/office/drawing/2014/main" id="{7B66425E-7578-4A6E-AEFD-178320B95D28}"/>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12" name="Rectangle 111">
                <a:extLst>
                  <a:ext uri="{FF2B5EF4-FFF2-40B4-BE49-F238E27FC236}">
                    <a16:creationId xmlns:a16="http://schemas.microsoft.com/office/drawing/2014/main" id="{DA14B024-F97A-444C-B26F-CE0F1DD48CBD}"/>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6" name="Groupe 95">
              <a:extLst>
                <a:ext uri="{FF2B5EF4-FFF2-40B4-BE49-F238E27FC236}">
                  <a16:creationId xmlns:a16="http://schemas.microsoft.com/office/drawing/2014/main" id="{04F469FB-E688-49B8-82D7-CFC69EB13E0A}"/>
                </a:ext>
              </a:extLst>
            </p:cNvPr>
            <p:cNvGrpSpPr/>
            <p:nvPr userDrawn="1"/>
          </p:nvGrpSpPr>
          <p:grpSpPr>
            <a:xfrm rot="938390">
              <a:off x="9885323" y="59512"/>
              <a:ext cx="210191" cy="248550"/>
              <a:chOff x="6076947" y="1490663"/>
              <a:chExt cx="1025751" cy="1212946"/>
            </a:xfrm>
            <a:effectLst>
              <a:outerShdw blurRad="12700" sx="102000" sy="102000" algn="ctr" rotWithShape="0">
                <a:prstClr val="black">
                  <a:alpha val="40000"/>
                </a:prstClr>
              </a:outerShdw>
            </a:effectLst>
          </p:grpSpPr>
          <p:sp>
            <p:nvSpPr>
              <p:cNvPr id="109" name="Triangle isocèle 108">
                <a:extLst>
                  <a:ext uri="{FF2B5EF4-FFF2-40B4-BE49-F238E27FC236}">
                    <a16:creationId xmlns:a16="http://schemas.microsoft.com/office/drawing/2014/main" id="{AA462945-7AB4-437B-B737-55CFB4218FA6}"/>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10" name="Rectangle 109">
                <a:extLst>
                  <a:ext uri="{FF2B5EF4-FFF2-40B4-BE49-F238E27FC236}">
                    <a16:creationId xmlns:a16="http://schemas.microsoft.com/office/drawing/2014/main" id="{91B5D7FF-2F38-40CC-BF09-B690D82291D2}"/>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7" name="Groupe 96">
              <a:extLst>
                <a:ext uri="{FF2B5EF4-FFF2-40B4-BE49-F238E27FC236}">
                  <a16:creationId xmlns:a16="http://schemas.microsoft.com/office/drawing/2014/main" id="{F3EFF56D-E33B-4416-8886-2BBFD36E564C}"/>
                </a:ext>
              </a:extLst>
            </p:cNvPr>
            <p:cNvGrpSpPr/>
            <p:nvPr userDrawn="1"/>
          </p:nvGrpSpPr>
          <p:grpSpPr>
            <a:xfrm rot="818390">
              <a:off x="10089936" y="112805"/>
              <a:ext cx="210191" cy="248550"/>
              <a:chOff x="7141259" y="1490663"/>
              <a:chExt cx="1025751" cy="1212946"/>
            </a:xfrm>
            <a:effectLst>
              <a:outerShdw blurRad="12700" sx="102000" sy="102000" algn="ctr" rotWithShape="0">
                <a:prstClr val="black">
                  <a:alpha val="40000"/>
                </a:prstClr>
              </a:outerShdw>
            </a:effectLst>
          </p:grpSpPr>
          <p:sp>
            <p:nvSpPr>
              <p:cNvPr id="107" name="Triangle isocèle 106">
                <a:extLst>
                  <a:ext uri="{FF2B5EF4-FFF2-40B4-BE49-F238E27FC236}">
                    <a16:creationId xmlns:a16="http://schemas.microsoft.com/office/drawing/2014/main" id="{93F4B8AB-72D0-4413-99D5-CB20F25184EC}"/>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08" name="Rectangle 107">
                <a:extLst>
                  <a:ext uri="{FF2B5EF4-FFF2-40B4-BE49-F238E27FC236}">
                    <a16:creationId xmlns:a16="http://schemas.microsoft.com/office/drawing/2014/main" id="{130FB738-9EF0-45DE-BC6A-B6F8E7A5C962}"/>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8" name="Groupe 97">
              <a:extLst>
                <a:ext uri="{FF2B5EF4-FFF2-40B4-BE49-F238E27FC236}">
                  <a16:creationId xmlns:a16="http://schemas.microsoft.com/office/drawing/2014/main" id="{3EB6CD5B-D684-4C63-9CBD-2BCAF2C79F44}"/>
                </a:ext>
              </a:extLst>
            </p:cNvPr>
            <p:cNvGrpSpPr/>
            <p:nvPr userDrawn="1"/>
          </p:nvGrpSpPr>
          <p:grpSpPr>
            <a:xfrm rot="698390">
              <a:off x="10295451" y="158344"/>
              <a:ext cx="210191" cy="248550"/>
              <a:chOff x="5092479" y="1490663"/>
              <a:chExt cx="1025751" cy="1212946"/>
            </a:xfrm>
            <a:effectLst>
              <a:outerShdw blurRad="12700" sx="102000" sy="102000" algn="ctr" rotWithShape="0">
                <a:prstClr val="black">
                  <a:alpha val="40000"/>
                </a:prstClr>
              </a:outerShdw>
            </a:effectLst>
          </p:grpSpPr>
          <p:sp>
            <p:nvSpPr>
              <p:cNvPr id="105" name="Triangle isocèle 104">
                <a:extLst>
                  <a:ext uri="{FF2B5EF4-FFF2-40B4-BE49-F238E27FC236}">
                    <a16:creationId xmlns:a16="http://schemas.microsoft.com/office/drawing/2014/main" id="{AC8DBCA8-EE5F-4FC3-B1ED-D5CBE5DEE48A}"/>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06" name="Rectangle 105">
                <a:extLst>
                  <a:ext uri="{FF2B5EF4-FFF2-40B4-BE49-F238E27FC236}">
                    <a16:creationId xmlns:a16="http://schemas.microsoft.com/office/drawing/2014/main" id="{BCAFC901-7EA9-4375-8310-9E773D5705A6}"/>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9" name="Groupe 98">
              <a:extLst>
                <a:ext uri="{FF2B5EF4-FFF2-40B4-BE49-F238E27FC236}">
                  <a16:creationId xmlns:a16="http://schemas.microsoft.com/office/drawing/2014/main" id="{4A7999C2-307B-4266-A62D-BDE8280D72B7}"/>
                </a:ext>
              </a:extLst>
            </p:cNvPr>
            <p:cNvGrpSpPr/>
            <p:nvPr userDrawn="1"/>
          </p:nvGrpSpPr>
          <p:grpSpPr>
            <a:xfrm rot="578390">
              <a:off x="10501643" y="198066"/>
              <a:ext cx="210191" cy="248550"/>
              <a:chOff x="6076947" y="1490663"/>
              <a:chExt cx="1025751" cy="1212946"/>
            </a:xfrm>
            <a:effectLst>
              <a:outerShdw blurRad="12700" sx="102000" sy="102000" algn="ctr" rotWithShape="0">
                <a:prstClr val="black">
                  <a:alpha val="40000"/>
                </a:prstClr>
              </a:outerShdw>
            </a:effectLst>
          </p:grpSpPr>
          <p:sp>
            <p:nvSpPr>
              <p:cNvPr id="103" name="Triangle isocèle 102">
                <a:extLst>
                  <a:ext uri="{FF2B5EF4-FFF2-40B4-BE49-F238E27FC236}">
                    <a16:creationId xmlns:a16="http://schemas.microsoft.com/office/drawing/2014/main" id="{396189DA-2ABF-4D22-8007-828F41931F75}"/>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04" name="Rectangle 103">
                <a:extLst>
                  <a:ext uri="{FF2B5EF4-FFF2-40B4-BE49-F238E27FC236}">
                    <a16:creationId xmlns:a16="http://schemas.microsoft.com/office/drawing/2014/main" id="{3B3785E4-25CF-404D-80DC-B3C94170BE61}"/>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00" name="Groupe 99">
              <a:extLst>
                <a:ext uri="{FF2B5EF4-FFF2-40B4-BE49-F238E27FC236}">
                  <a16:creationId xmlns:a16="http://schemas.microsoft.com/office/drawing/2014/main" id="{F42F471C-2562-4634-B7C1-5362742F8117}"/>
                </a:ext>
              </a:extLst>
            </p:cNvPr>
            <p:cNvGrpSpPr/>
            <p:nvPr userDrawn="1"/>
          </p:nvGrpSpPr>
          <p:grpSpPr>
            <a:xfrm rot="458390">
              <a:off x="10708738" y="230034"/>
              <a:ext cx="210191" cy="248550"/>
              <a:chOff x="7141259" y="1490663"/>
              <a:chExt cx="1025751" cy="1212946"/>
            </a:xfrm>
            <a:effectLst>
              <a:outerShdw blurRad="12700" sx="102000" sy="102000" algn="ctr" rotWithShape="0">
                <a:prstClr val="black">
                  <a:alpha val="40000"/>
                </a:prstClr>
              </a:outerShdw>
            </a:effectLst>
          </p:grpSpPr>
          <p:sp>
            <p:nvSpPr>
              <p:cNvPr id="101" name="Triangle isocèle 100">
                <a:extLst>
                  <a:ext uri="{FF2B5EF4-FFF2-40B4-BE49-F238E27FC236}">
                    <a16:creationId xmlns:a16="http://schemas.microsoft.com/office/drawing/2014/main" id="{DCF6487C-990A-48DE-B5BD-F881F153207A}"/>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02" name="Rectangle 101">
                <a:extLst>
                  <a:ext uri="{FF2B5EF4-FFF2-40B4-BE49-F238E27FC236}">
                    <a16:creationId xmlns:a16="http://schemas.microsoft.com/office/drawing/2014/main" id="{2450AF57-B5EF-422A-BAAD-CE1162491044}"/>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sp>
        <p:nvSpPr>
          <p:cNvPr id="6" name="Espace réservé au pied de page 5">
            <a:extLst>
              <a:ext uri="{FF2B5EF4-FFF2-40B4-BE49-F238E27FC236}">
                <a16:creationId xmlns:a16="http://schemas.microsoft.com/office/drawing/2014/main" id="{2224EA4C-8B3A-4244-AD4E-3B493AE03F8A}"/>
              </a:ext>
            </a:extLst>
          </p:cNvPr>
          <p:cNvSpPr>
            <a:spLocks noGrp="1"/>
          </p:cNvSpPr>
          <p:nvPr>
            <p:ph type="ftr" sz="quarter" idx="10"/>
          </p:nvPr>
        </p:nvSpPr>
        <p:spPr/>
        <p:txBody>
          <a:bodyPr rtlCol="0"/>
          <a:lstStyle/>
          <a:p>
            <a:pPr rtl="0"/>
            <a:endParaRPr lang="fr-FR" noProof="0"/>
          </a:p>
        </p:txBody>
      </p:sp>
      <p:sp>
        <p:nvSpPr>
          <p:cNvPr id="3" name="Espace réservé à l’image 2" descr="Espace réservé à l’image">
            <a:extLst>
              <a:ext uri="{FF2B5EF4-FFF2-40B4-BE49-F238E27FC236}">
                <a16:creationId xmlns:a16="http://schemas.microsoft.com/office/drawing/2014/main" id="{56B7044F-DA48-42D9-ADB2-BDC8F46A1C5A}"/>
              </a:ext>
            </a:extLst>
          </p:cNvPr>
          <p:cNvSpPr>
            <a:spLocks noGrp="1"/>
          </p:cNvSpPr>
          <p:nvPr>
            <p:ph type="pic" sz="quarter" idx="12" hasCustomPrompt="1"/>
          </p:nvPr>
        </p:nvSpPr>
        <p:spPr>
          <a:xfrm rot="60000">
            <a:off x="360000" y="1190100"/>
            <a:ext cx="5652000" cy="2376000"/>
          </a:xfr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128" name="Espace réservé d’image 127" descr="Espace réservé à l’image">
            <a:extLst>
              <a:ext uri="{FF2B5EF4-FFF2-40B4-BE49-F238E27FC236}">
                <a16:creationId xmlns:a16="http://schemas.microsoft.com/office/drawing/2014/main" id="{4ED25207-546E-47F4-A6D8-E9F7785D60A6}"/>
              </a:ext>
            </a:extLst>
          </p:cNvPr>
          <p:cNvSpPr>
            <a:spLocks noGrp="1"/>
          </p:cNvSpPr>
          <p:nvPr>
            <p:ph type="pic" sz="quarter" idx="13" hasCustomPrompt="1"/>
          </p:nvPr>
        </p:nvSpPr>
        <p:spPr>
          <a:xfrm rot="-120000">
            <a:off x="6181200" y="1190100"/>
            <a:ext cx="5652000" cy="2376000"/>
          </a:xfrm>
          <a:custGeom>
            <a:avLst/>
            <a:gdLst>
              <a:gd name="connsiteX0" fmla="*/ 5452610 w 5652000"/>
              <a:gd name="connsiteY0" fmla="*/ 0 h 2376000"/>
              <a:gd name="connsiteX1" fmla="*/ 5652000 w 5652000"/>
              <a:gd name="connsiteY1" fmla="*/ 2376000 h 2376000"/>
              <a:gd name="connsiteX2" fmla="*/ 0 w 5652000"/>
              <a:gd name="connsiteY2" fmla="*/ 2376000 h 2376000"/>
              <a:gd name="connsiteX3" fmla="*/ 174466 w 5652000"/>
              <a:gd name="connsiteY3" fmla="*/ 10478 h 2376000"/>
            </a:gdLst>
            <a:ahLst/>
            <a:cxnLst>
              <a:cxn ang="0">
                <a:pos x="connsiteX0" y="connsiteY0"/>
              </a:cxn>
              <a:cxn ang="0">
                <a:pos x="connsiteX1" y="connsiteY1"/>
              </a:cxn>
              <a:cxn ang="0">
                <a:pos x="connsiteX2" y="connsiteY2"/>
              </a:cxn>
              <a:cxn ang="0">
                <a:pos x="connsiteX3" y="connsiteY3"/>
              </a:cxn>
            </a:cxnLst>
            <a:rect l="l" t="t" r="r" b="b"/>
            <a:pathLst>
              <a:path w="5652000" h="2376000">
                <a:moveTo>
                  <a:pt x="5452610" y="0"/>
                </a:moveTo>
                <a:lnTo>
                  <a:pt x="5652000" y="2376000"/>
                </a:lnTo>
                <a:lnTo>
                  <a:pt x="0" y="2376000"/>
                </a:lnTo>
                <a:lnTo>
                  <a:pt x="174466" y="10478"/>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129" name="Espace réservé d’image 128" descr="Espace réservé à l’image">
            <a:extLst>
              <a:ext uri="{FF2B5EF4-FFF2-40B4-BE49-F238E27FC236}">
                <a16:creationId xmlns:a16="http://schemas.microsoft.com/office/drawing/2014/main" id="{9591B3F7-E0DF-4D5C-904E-6CABF41B03EE}"/>
              </a:ext>
            </a:extLst>
          </p:cNvPr>
          <p:cNvSpPr>
            <a:spLocks noGrp="1"/>
          </p:cNvSpPr>
          <p:nvPr>
            <p:ph type="pic" sz="quarter" idx="17" hasCustomPrompt="1"/>
          </p:nvPr>
        </p:nvSpPr>
        <p:spPr>
          <a:xfrm>
            <a:off x="360000" y="3760772"/>
            <a:ext cx="3659244" cy="2372329"/>
          </a:xfrm>
          <a:custGeom>
            <a:avLst/>
            <a:gdLst>
              <a:gd name="connsiteX0" fmla="*/ 3659244 w 3659244"/>
              <a:gd name="connsiteY0" fmla="*/ 0 h 2372329"/>
              <a:gd name="connsiteX1" fmla="*/ 3573695 w 3659244"/>
              <a:gd name="connsiteY1" fmla="*/ 2265183 h 2372329"/>
              <a:gd name="connsiteX2" fmla="*/ 6886 w 3659244"/>
              <a:gd name="connsiteY2" fmla="*/ 2372329 h 2372329"/>
              <a:gd name="connsiteX3" fmla="*/ 0 w 3659244"/>
              <a:gd name="connsiteY3" fmla="*/ 6807 h 2372329"/>
            </a:gdLst>
            <a:ahLst/>
            <a:cxnLst>
              <a:cxn ang="0">
                <a:pos x="connsiteX0" y="connsiteY0"/>
              </a:cxn>
              <a:cxn ang="0">
                <a:pos x="connsiteX1" y="connsiteY1"/>
              </a:cxn>
              <a:cxn ang="0">
                <a:pos x="connsiteX2" y="connsiteY2"/>
              </a:cxn>
              <a:cxn ang="0">
                <a:pos x="connsiteX3" y="connsiteY3"/>
              </a:cxn>
            </a:cxnLst>
            <a:rect l="l" t="t" r="r" b="b"/>
            <a:pathLst>
              <a:path w="3659244" h="2372329">
                <a:moveTo>
                  <a:pt x="3659244" y="0"/>
                </a:moveTo>
                <a:lnTo>
                  <a:pt x="3573695" y="2265183"/>
                </a:lnTo>
                <a:lnTo>
                  <a:pt x="6886" y="2372329"/>
                </a:lnTo>
                <a:lnTo>
                  <a:pt x="0" y="6807"/>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18" name="Espace réservé pour une image 17" descr="Espace réservé à l’image">
            <a:extLst>
              <a:ext uri="{FF2B5EF4-FFF2-40B4-BE49-F238E27FC236}">
                <a16:creationId xmlns:a16="http://schemas.microsoft.com/office/drawing/2014/main" id="{26C292D9-5314-4E24-842E-DC03661C1995}"/>
              </a:ext>
            </a:extLst>
          </p:cNvPr>
          <p:cNvSpPr>
            <a:spLocks noGrp="1"/>
          </p:cNvSpPr>
          <p:nvPr>
            <p:ph type="pic" sz="quarter" idx="18" hasCustomPrompt="1"/>
          </p:nvPr>
        </p:nvSpPr>
        <p:spPr>
          <a:xfrm rot="-60000">
            <a:off x="6181200" y="3757100"/>
            <a:ext cx="5652000" cy="2376000"/>
          </a:xfr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2" name="Titre 1">
            <a:extLst>
              <a:ext uri="{FF2B5EF4-FFF2-40B4-BE49-F238E27FC236}">
                <a16:creationId xmlns:a16="http://schemas.microsoft.com/office/drawing/2014/main" id="{829330C9-932D-4454-B278-1BC66163880A}"/>
              </a:ext>
            </a:extLst>
          </p:cNvPr>
          <p:cNvSpPr>
            <a:spLocks noGrp="1"/>
          </p:cNvSpPr>
          <p:nvPr>
            <p:ph type="title"/>
          </p:nvPr>
        </p:nvSpPr>
        <p:spPr/>
        <p:txBody>
          <a:bodyPr rtlCol="0"/>
          <a:lstStyle/>
          <a:p>
            <a:pPr rtl="0"/>
            <a:r>
              <a:rPr lang="fr-FR" noProof="0"/>
              <a:t>Modifiez le style du titre</a:t>
            </a:r>
          </a:p>
        </p:txBody>
      </p:sp>
      <p:sp>
        <p:nvSpPr>
          <p:cNvPr id="4" name="Espace réservé au numéro de diapositive 3">
            <a:extLst>
              <a:ext uri="{FF2B5EF4-FFF2-40B4-BE49-F238E27FC236}">
                <a16:creationId xmlns:a16="http://schemas.microsoft.com/office/drawing/2014/main" id="{459A65A2-D0B5-47A5-A28E-E070E909F99E}"/>
              </a:ext>
            </a:extLst>
          </p:cNvPr>
          <p:cNvSpPr>
            <a:spLocks noGrp="1"/>
          </p:cNvSpPr>
          <p:nvPr>
            <p:ph type="sldNum" sz="quarter" idx="19"/>
          </p:nvPr>
        </p:nvSpPr>
        <p:spPr/>
        <p:txBody>
          <a:bodyPr rtlCol="0"/>
          <a:lstStyle/>
          <a:p>
            <a:pPr rtl="0"/>
            <a:r>
              <a:rPr lang="fr-FR" noProof="0"/>
              <a:t> Page </a:t>
            </a:r>
            <a:fld id="{26699011-AD31-4C1E-9097-A1CA72DD0DA4}" type="slidenum">
              <a:rPr lang="fr-FR" noProof="0" smtClean="0"/>
              <a:pPr rtl="0"/>
              <a:t>‹N°›</a:t>
            </a:fld>
            <a:endParaRPr lang="fr-FR" noProof="0"/>
          </a:p>
        </p:txBody>
      </p:sp>
    </p:spTree>
    <p:extLst>
      <p:ext uri="{BB962C8B-B14F-4D97-AF65-F5344CB8AC3E}">
        <p14:creationId xmlns:p14="http://schemas.microsoft.com/office/powerpoint/2010/main" val="21980579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sposition photos 5 X Grille Droite">
    <p:spTree>
      <p:nvGrpSpPr>
        <p:cNvPr id="1" name=""/>
        <p:cNvGrpSpPr/>
        <p:nvPr/>
      </p:nvGrpSpPr>
      <p:grpSpPr>
        <a:xfrm>
          <a:off x="0" y="0"/>
          <a:ext cx="0" cy="0"/>
          <a:chOff x="0" y="0"/>
          <a:chExt cx="0" cy="0"/>
        </a:xfrm>
      </p:grpSpPr>
      <p:pic>
        <p:nvPicPr>
          <p:cNvPr id="57" name="Image 56" descr="Vol gardien avec les yeux rouges">
            <a:extLst>
              <a:ext uri="{FF2B5EF4-FFF2-40B4-BE49-F238E27FC236}">
                <a16:creationId xmlns:a16="http://schemas.microsoft.com/office/drawing/2014/main" id="{B108FE55-7DE4-4248-86B4-99FA73BEDA5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10316560" y="5441959"/>
            <a:ext cx="2035532" cy="1505222"/>
          </a:xfrm>
          <a:prstGeom prst="rect">
            <a:avLst/>
          </a:prstGeom>
        </p:spPr>
      </p:pic>
      <p:sp>
        <p:nvSpPr>
          <p:cNvPr id="6" name="Espace réservé au pied de page 5">
            <a:extLst>
              <a:ext uri="{FF2B5EF4-FFF2-40B4-BE49-F238E27FC236}">
                <a16:creationId xmlns:a16="http://schemas.microsoft.com/office/drawing/2014/main" id="{2224EA4C-8B3A-4244-AD4E-3B493AE03F8A}"/>
              </a:ext>
            </a:extLst>
          </p:cNvPr>
          <p:cNvSpPr>
            <a:spLocks noGrp="1"/>
          </p:cNvSpPr>
          <p:nvPr>
            <p:ph type="ftr" sz="quarter" idx="10"/>
          </p:nvPr>
        </p:nvSpPr>
        <p:spPr/>
        <p:txBody>
          <a:bodyPr rtlCol="0"/>
          <a:lstStyle/>
          <a:p>
            <a:pPr rtl="0"/>
            <a:endParaRPr lang="fr-FR" noProof="0"/>
          </a:p>
        </p:txBody>
      </p:sp>
      <p:sp>
        <p:nvSpPr>
          <p:cNvPr id="52" name="Espace réservé pour une image 51" descr="Espace réservé à l’image">
            <a:extLst>
              <a:ext uri="{FF2B5EF4-FFF2-40B4-BE49-F238E27FC236}">
                <a16:creationId xmlns:a16="http://schemas.microsoft.com/office/drawing/2014/main" id="{0577E98A-50FF-4F1C-B501-D3502096242D}"/>
              </a:ext>
            </a:extLst>
          </p:cNvPr>
          <p:cNvSpPr>
            <a:spLocks noGrp="1"/>
          </p:cNvSpPr>
          <p:nvPr>
            <p:ph type="pic" sz="quarter" idx="12" hasCustomPrompt="1"/>
          </p:nvPr>
        </p:nvSpPr>
        <p:spPr>
          <a:xfrm>
            <a:off x="360000" y="1215500"/>
            <a:ext cx="2237844" cy="2376000"/>
          </a:xfrm>
          <a:custGeom>
            <a:avLst/>
            <a:gdLst>
              <a:gd name="connsiteX0" fmla="*/ 2237844 w 2237844"/>
              <a:gd name="connsiteY0" fmla="*/ 0 h 2376000"/>
              <a:gd name="connsiteX1" fmla="*/ 2237844 w 2237844"/>
              <a:gd name="connsiteY1" fmla="*/ 2376000 h 2376000"/>
              <a:gd name="connsiteX2" fmla="*/ 207234 w 2237844"/>
              <a:gd name="connsiteY2" fmla="*/ 2297054 h 2376000"/>
              <a:gd name="connsiteX3" fmla="*/ 0 w 2237844"/>
              <a:gd name="connsiteY3" fmla="*/ 138156 h 2376000"/>
            </a:gdLst>
            <a:ahLst/>
            <a:cxnLst>
              <a:cxn ang="0">
                <a:pos x="connsiteX0" y="connsiteY0"/>
              </a:cxn>
              <a:cxn ang="0">
                <a:pos x="connsiteX1" y="connsiteY1"/>
              </a:cxn>
              <a:cxn ang="0">
                <a:pos x="connsiteX2" y="connsiteY2"/>
              </a:cxn>
              <a:cxn ang="0">
                <a:pos x="connsiteX3" y="connsiteY3"/>
              </a:cxn>
            </a:cxnLst>
            <a:rect l="l" t="t" r="r" b="b"/>
            <a:pathLst>
              <a:path w="2237844" h="2376000">
                <a:moveTo>
                  <a:pt x="2237844" y="0"/>
                </a:moveTo>
                <a:lnTo>
                  <a:pt x="2237844" y="2376000"/>
                </a:lnTo>
                <a:lnTo>
                  <a:pt x="207234" y="2297054"/>
                </a:lnTo>
                <a:lnTo>
                  <a:pt x="0" y="138156"/>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53" name="Espace réservé pour une image 52" descr="Espace réservé à l’image">
            <a:extLst>
              <a:ext uri="{FF2B5EF4-FFF2-40B4-BE49-F238E27FC236}">
                <a16:creationId xmlns:a16="http://schemas.microsoft.com/office/drawing/2014/main" id="{14C7E54E-3555-489B-945D-D392DF0106DD}"/>
              </a:ext>
            </a:extLst>
          </p:cNvPr>
          <p:cNvSpPr>
            <a:spLocks noGrp="1"/>
          </p:cNvSpPr>
          <p:nvPr>
            <p:ph type="pic" sz="quarter" idx="13" hasCustomPrompt="1"/>
          </p:nvPr>
        </p:nvSpPr>
        <p:spPr>
          <a:xfrm>
            <a:off x="2901600" y="1215500"/>
            <a:ext cx="2376000" cy="2376000"/>
          </a:xfrm>
          <a:custGeom>
            <a:avLst/>
            <a:gdLst>
              <a:gd name="connsiteX0" fmla="*/ 0 w 2376000"/>
              <a:gd name="connsiteY0" fmla="*/ 0 h 2376000"/>
              <a:gd name="connsiteX1" fmla="*/ 2376000 w 2376000"/>
              <a:gd name="connsiteY1" fmla="*/ 0 h 2376000"/>
              <a:gd name="connsiteX2" fmla="*/ 2376000 w 2376000"/>
              <a:gd name="connsiteY2" fmla="*/ 2376000 h 2376000"/>
              <a:gd name="connsiteX3" fmla="*/ 20955 w 2376000"/>
              <a:gd name="connsiteY3" fmla="*/ 2323613 h 2376000"/>
            </a:gdLst>
            <a:ahLst/>
            <a:cxnLst>
              <a:cxn ang="0">
                <a:pos x="connsiteX0" y="connsiteY0"/>
              </a:cxn>
              <a:cxn ang="0">
                <a:pos x="connsiteX1" y="connsiteY1"/>
              </a:cxn>
              <a:cxn ang="0">
                <a:pos x="connsiteX2" y="connsiteY2"/>
              </a:cxn>
              <a:cxn ang="0">
                <a:pos x="connsiteX3" y="connsiteY3"/>
              </a:cxn>
            </a:cxnLst>
            <a:rect l="l" t="t" r="r" b="b"/>
            <a:pathLst>
              <a:path w="2376000" h="2376000">
                <a:moveTo>
                  <a:pt x="0" y="0"/>
                </a:moveTo>
                <a:lnTo>
                  <a:pt x="2376000" y="0"/>
                </a:lnTo>
                <a:lnTo>
                  <a:pt x="2376000" y="2376000"/>
                </a:lnTo>
                <a:lnTo>
                  <a:pt x="20955" y="2323613"/>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54" name="Espace réservé pour une image 53" descr="Espace réservé à l’image">
            <a:extLst>
              <a:ext uri="{FF2B5EF4-FFF2-40B4-BE49-F238E27FC236}">
                <a16:creationId xmlns:a16="http://schemas.microsoft.com/office/drawing/2014/main" id="{7D551A51-4267-4076-943A-6ADEE13E5DAF}"/>
              </a:ext>
            </a:extLst>
          </p:cNvPr>
          <p:cNvSpPr>
            <a:spLocks noGrp="1"/>
          </p:cNvSpPr>
          <p:nvPr>
            <p:ph type="pic" sz="quarter" idx="17" hasCustomPrompt="1"/>
          </p:nvPr>
        </p:nvSpPr>
        <p:spPr>
          <a:xfrm>
            <a:off x="360000" y="3757100"/>
            <a:ext cx="2376000" cy="2376000"/>
          </a:xfrm>
          <a:custGeom>
            <a:avLst/>
            <a:gdLst>
              <a:gd name="connsiteX0" fmla="*/ 0 w 2376000"/>
              <a:gd name="connsiteY0" fmla="*/ 0 h 2376000"/>
              <a:gd name="connsiteX1" fmla="*/ 2376000 w 2376000"/>
              <a:gd name="connsiteY1" fmla="*/ 0 h 2376000"/>
              <a:gd name="connsiteX2" fmla="*/ 2302658 w 2376000"/>
              <a:gd name="connsiteY2" fmla="*/ 2365523 h 2376000"/>
              <a:gd name="connsiteX3" fmla="*/ 83820 w 2376000"/>
              <a:gd name="connsiteY3" fmla="*/ 2376000 h 2376000"/>
            </a:gdLst>
            <a:ahLst/>
            <a:cxnLst>
              <a:cxn ang="0">
                <a:pos x="connsiteX0" y="connsiteY0"/>
              </a:cxn>
              <a:cxn ang="0">
                <a:pos x="connsiteX1" y="connsiteY1"/>
              </a:cxn>
              <a:cxn ang="0">
                <a:pos x="connsiteX2" y="connsiteY2"/>
              </a:cxn>
              <a:cxn ang="0">
                <a:pos x="connsiteX3" y="connsiteY3"/>
              </a:cxn>
            </a:cxnLst>
            <a:rect l="l" t="t" r="r" b="b"/>
            <a:pathLst>
              <a:path w="2376000" h="2376000">
                <a:moveTo>
                  <a:pt x="0" y="0"/>
                </a:moveTo>
                <a:lnTo>
                  <a:pt x="2376000" y="0"/>
                </a:lnTo>
                <a:lnTo>
                  <a:pt x="2302658" y="2365523"/>
                </a:lnTo>
                <a:lnTo>
                  <a:pt x="83820" y="23760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55" name="Espace réservé pour une image 54" descr="Espace réservé à l’image">
            <a:extLst>
              <a:ext uri="{FF2B5EF4-FFF2-40B4-BE49-F238E27FC236}">
                <a16:creationId xmlns:a16="http://schemas.microsoft.com/office/drawing/2014/main" id="{DA3D65BD-1736-4FE7-8050-3831C5A49A3A}"/>
              </a:ext>
            </a:extLst>
          </p:cNvPr>
          <p:cNvSpPr>
            <a:spLocks noGrp="1"/>
          </p:cNvSpPr>
          <p:nvPr>
            <p:ph type="pic" sz="quarter" idx="18" hasCustomPrompt="1"/>
          </p:nvPr>
        </p:nvSpPr>
        <p:spPr>
          <a:xfrm>
            <a:off x="2901601" y="3757100"/>
            <a:ext cx="2365569" cy="2376000"/>
          </a:xfrm>
          <a:custGeom>
            <a:avLst/>
            <a:gdLst>
              <a:gd name="connsiteX0" fmla="*/ 2261254 w 2365569"/>
              <a:gd name="connsiteY0" fmla="*/ 0 h 2376000"/>
              <a:gd name="connsiteX1" fmla="*/ 2365569 w 2365569"/>
              <a:gd name="connsiteY1" fmla="*/ 2376000 h 2376000"/>
              <a:gd name="connsiteX2" fmla="*/ 0 w 2365569"/>
              <a:gd name="connsiteY2" fmla="*/ 2376000 h 2376000"/>
              <a:gd name="connsiteX3" fmla="*/ 93884 w 2365569"/>
              <a:gd name="connsiteY3" fmla="*/ 10432 h 2376000"/>
            </a:gdLst>
            <a:ahLst/>
            <a:cxnLst>
              <a:cxn ang="0">
                <a:pos x="connsiteX0" y="connsiteY0"/>
              </a:cxn>
              <a:cxn ang="0">
                <a:pos x="connsiteX1" y="connsiteY1"/>
              </a:cxn>
              <a:cxn ang="0">
                <a:pos x="connsiteX2" y="connsiteY2"/>
              </a:cxn>
              <a:cxn ang="0">
                <a:pos x="connsiteX3" y="connsiteY3"/>
              </a:cxn>
            </a:cxnLst>
            <a:rect l="l" t="t" r="r" b="b"/>
            <a:pathLst>
              <a:path w="2365569" h="2376000">
                <a:moveTo>
                  <a:pt x="2261254" y="0"/>
                </a:moveTo>
                <a:lnTo>
                  <a:pt x="2365569" y="2376000"/>
                </a:lnTo>
                <a:lnTo>
                  <a:pt x="0" y="2376000"/>
                </a:lnTo>
                <a:lnTo>
                  <a:pt x="93884" y="10432"/>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56" name="Espace réservé pour une image 55" descr="Espace réservé à l’image">
            <a:extLst>
              <a:ext uri="{FF2B5EF4-FFF2-40B4-BE49-F238E27FC236}">
                <a16:creationId xmlns:a16="http://schemas.microsoft.com/office/drawing/2014/main" id="{B08F2C49-0057-4ADE-B259-C5AD5A980DF3}"/>
              </a:ext>
            </a:extLst>
          </p:cNvPr>
          <p:cNvSpPr>
            <a:spLocks noGrp="1"/>
          </p:cNvSpPr>
          <p:nvPr>
            <p:ph type="pic" sz="quarter" idx="19" hasCustomPrompt="1"/>
          </p:nvPr>
        </p:nvSpPr>
        <p:spPr>
          <a:xfrm>
            <a:off x="5443200" y="1215500"/>
            <a:ext cx="6388800" cy="4917600"/>
          </a:xfrm>
          <a:custGeom>
            <a:avLst/>
            <a:gdLst>
              <a:gd name="connsiteX0" fmla="*/ 0 w 6388800"/>
              <a:gd name="connsiteY0" fmla="*/ 0 h 4917600"/>
              <a:gd name="connsiteX1" fmla="*/ 6388800 w 6388800"/>
              <a:gd name="connsiteY1" fmla="*/ 238493 h 4917600"/>
              <a:gd name="connsiteX2" fmla="*/ 6388800 w 6388800"/>
              <a:gd name="connsiteY2" fmla="*/ 246975 h 4917600"/>
              <a:gd name="connsiteX3" fmla="*/ 5764566 w 6388800"/>
              <a:gd name="connsiteY3" fmla="*/ 4635692 h 4917600"/>
              <a:gd name="connsiteX4" fmla="*/ 0 w 6388800"/>
              <a:gd name="connsiteY4" fmla="*/ 4917600 h 49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8800" h="4917600">
                <a:moveTo>
                  <a:pt x="0" y="0"/>
                </a:moveTo>
                <a:lnTo>
                  <a:pt x="6388800" y="238493"/>
                </a:lnTo>
                <a:lnTo>
                  <a:pt x="6388800" y="246975"/>
                </a:lnTo>
                <a:lnTo>
                  <a:pt x="5764566" y="4635692"/>
                </a:lnTo>
                <a:lnTo>
                  <a:pt x="0" y="49176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2" name="Titre 1">
            <a:extLst>
              <a:ext uri="{FF2B5EF4-FFF2-40B4-BE49-F238E27FC236}">
                <a16:creationId xmlns:a16="http://schemas.microsoft.com/office/drawing/2014/main" id="{639EC941-B803-4C09-8047-5CE31F68173C}"/>
              </a:ext>
            </a:extLst>
          </p:cNvPr>
          <p:cNvSpPr>
            <a:spLocks noGrp="1"/>
          </p:cNvSpPr>
          <p:nvPr>
            <p:ph type="title"/>
          </p:nvPr>
        </p:nvSpPr>
        <p:spPr/>
        <p:txBody>
          <a:bodyPr rtlCol="0"/>
          <a:lstStyle/>
          <a:p>
            <a:pPr rtl="0"/>
            <a:r>
              <a:rPr lang="fr-FR" noProof="0"/>
              <a:t>Modifiez le style du titre</a:t>
            </a:r>
          </a:p>
        </p:txBody>
      </p:sp>
      <p:sp>
        <p:nvSpPr>
          <p:cNvPr id="4" name="Espace réservé au numéro de diapositive 3">
            <a:extLst>
              <a:ext uri="{FF2B5EF4-FFF2-40B4-BE49-F238E27FC236}">
                <a16:creationId xmlns:a16="http://schemas.microsoft.com/office/drawing/2014/main" id="{C30A2920-2152-4A99-8AF3-ABD175D6640E}"/>
              </a:ext>
            </a:extLst>
          </p:cNvPr>
          <p:cNvSpPr>
            <a:spLocks noGrp="1"/>
          </p:cNvSpPr>
          <p:nvPr>
            <p:ph type="sldNum" sz="quarter" idx="20"/>
          </p:nvPr>
        </p:nvSpPr>
        <p:spPr/>
        <p:txBody>
          <a:bodyPr rtlCol="0"/>
          <a:lstStyle/>
          <a:p>
            <a:pPr rtl="0"/>
            <a:r>
              <a:rPr lang="fr-FR" noProof="0"/>
              <a:t> Page </a:t>
            </a:r>
            <a:fld id="{26699011-AD31-4C1E-9097-A1CA72DD0DA4}" type="slidenum">
              <a:rPr lang="fr-FR" noProof="0" smtClean="0"/>
              <a:pPr rtl="0"/>
              <a:t>‹N°›</a:t>
            </a:fld>
            <a:endParaRPr lang="fr-FR" noProof="0"/>
          </a:p>
        </p:txBody>
      </p:sp>
      <p:grpSp>
        <p:nvGrpSpPr>
          <p:cNvPr id="8" name="Groupe 7" descr="« Banting »">
            <a:extLst>
              <a:ext uri="{FF2B5EF4-FFF2-40B4-BE49-F238E27FC236}">
                <a16:creationId xmlns:a16="http://schemas.microsoft.com/office/drawing/2014/main" id="{CDDB5CF0-82E4-44F0-8E0D-0905F68A841B}"/>
              </a:ext>
            </a:extLst>
          </p:cNvPr>
          <p:cNvGrpSpPr/>
          <p:nvPr userDrawn="1"/>
        </p:nvGrpSpPr>
        <p:grpSpPr>
          <a:xfrm rot="-60000">
            <a:off x="6971945" y="30709"/>
            <a:ext cx="4716055" cy="680187"/>
            <a:chOff x="7411964" y="186225"/>
            <a:chExt cx="4716055" cy="682236"/>
          </a:xfrm>
        </p:grpSpPr>
        <p:grpSp>
          <p:nvGrpSpPr>
            <p:cNvPr id="127" name="Groupe 126">
              <a:extLst>
                <a:ext uri="{FF2B5EF4-FFF2-40B4-BE49-F238E27FC236}">
                  <a16:creationId xmlns:a16="http://schemas.microsoft.com/office/drawing/2014/main" id="{98398C3A-607A-494F-8714-9DBA43252F2C}"/>
                </a:ext>
              </a:extLst>
            </p:cNvPr>
            <p:cNvGrpSpPr/>
            <p:nvPr userDrawn="1"/>
          </p:nvGrpSpPr>
          <p:grpSpPr>
            <a:xfrm>
              <a:off x="9757057" y="399718"/>
              <a:ext cx="396398" cy="468743"/>
              <a:chOff x="5092479" y="1490663"/>
              <a:chExt cx="1025751" cy="1212946"/>
            </a:xfrm>
            <a:effectLst>
              <a:outerShdw blurRad="12700" sx="102000" sy="102000" algn="ctr" rotWithShape="0">
                <a:prstClr val="black">
                  <a:alpha val="40000"/>
                </a:prstClr>
              </a:outerShdw>
            </a:effectLst>
          </p:grpSpPr>
          <p:sp>
            <p:nvSpPr>
              <p:cNvPr id="128" name="Triangle isocèle 127">
                <a:extLst>
                  <a:ext uri="{FF2B5EF4-FFF2-40B4-BE49-F238E27FC236}">
                    <a16:creationId xmlns:a16="http://schemas.microsoft.com/office/drawing/2014/main" id="{305322AD-BE7E-4BA9-80ED-E4602B6A406E}"/>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29" name="Rectangle 128">
                <a:extLst>
                  <a:ext uri="{FF2B5EF4-FFF2-40B4-BE49-F238E27FC236}">
                    <a16:creationId xmlns:a16="http://schemas.microsoft.com/office/drawing/2014/main" id="{B0E6EC39-D07C-4F59-8F80-E37EFDA5F712}"/>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30" name="Groupe 129">
              <a:extLst>
                <a:ext uri="{FF2B5EF4-FFF2-40B4-BE49-F238E27FC236}">
                  <a16:creationId xmlns:a16="http://schemas.microsoft.com/office/drawing/2014/main" id="{0B82AC44-C121-47CA-96DB-182E67B4EFCE}"/>
                </a:ext>
              </a:extLst>
            </p:cNvPr>
            <p:cNvGrpSpPr/>
            <p:nvPr userDrawn="1"/>
          </p:nvGrpSpPr>
          <p:grpSpPr>
            <a:xfrm rot="21540000">
              <a:off x="10151969" y="396039"/>
              <a:ext cx="396398" cy="468743"/>
              <a:chOff x="6076947" y="1490663"/>
              <a:chExt cx="1025751" cy="1212946"/>
            </a:xfrm>
            <a:effectLst>
              <a:outerShdw blurRad="12700" sx="102000" sy="102000" algn="ctr" rotWithShape="0">
                <a:prstClr val="black">
                  <a:alpha val="40000"/>
                </a:prstClr>
              </a:outerShdw>
            </a:effectLst>
          </p:grpSpPr>
          <p:sp>
            <p:nvSpPr>
              <p:cNvPr id="131" name="Triangle isocèle 130">
                <a:extLst>
                  <a:ext uri="{FF2B5EF4-FFF2-40B4-BE49-F238E27FC236}">
                    <a16:creationId xmlns:a16="http://schemas.microsoft.com/office/drawing/2014/main" id="{E6919451-43C6-4AE7-B858-3A588A4A3D10}"/>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32" name="Rectangle 131">
                <a:extLst>
                  <a:ext uri="{FF2B5EF4-FFF2-40B4-BE49-F238E27FC236}">
                    <a16:creationId xmlns:a16="http://schemas.microsoft.com/office/drawing/2014/main" id="{7BA55AB0-C562-40CD-9D0A-1F85D842D507}"/>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33" name="Groupe 132">
              <a:extLst>
                <a:ext uri="{FF2B5EF4-FFF2-40B4-BE49-F238E27FC236}">
                  <a16:creationId xmlns:a16="http://schemas.microsoft.com/office/drawing/2014/main" id="{FF671892-6C52-4CAE-AA17-04F87411F6D7}"/>
                </a:ext>
              </a:extLst>
            </p:cNvPr>
            <p:cNvGrpSpPr/>
            <p:nvPr userDrawn="1"/>
          </p:nvGrpSpPr>
          <p:grpSpPr>
            <a:xfrm rot="21420000">
              <a:off x="10546883" y="381313"/>
              <a:ext cx="396398" cy="468743"/>
              <a:chOff x="7141259" y="1490663"/>
              <a:chExt cx="1025751" cy="1212946"/>
            </a:xfrm>
            <a:effectLst>
              <a:outerShdw blurRad="12700" sx="102000" sy="102000" algn="ctr" rotWithShape="0">
                <a:prstClr val="black">
                  <a:alpha val="40000"/>
                </a:prstClr>
              </a:outerShdw>
            </a:effectLst>
          </p:grpSpPr>
          <p:sp>
            <p:nvSpPr>
              <p:cNvPr id="134" name="Triangle isocèle 133">
                <a:extLst>
                  <a:ext uri="{FF2B5EF4-FFF2-40B4-BE49-F238E27FC236}">
                    <a16:creationId xmlns:a16="http://schemas.microsoft.com/office/drawing/2014/main" id="{AE513090-CF37-47A3-83D1-C9C80F64D1AB}"/>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35" name="Rectangle 134">
                <a:extLst>
                  <a:ext uri="{FF2B5EF4-FFF2-40B4-BE49-F238E27FC236}">
                    <a16:creationId xmlns:a16="http://schemas.microsoft.com/office/drawing/2014/main" id="{6F3886BF-295E-4CDC-80B2-655953916974}"/>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36" name="Groupe 135">
              <a:extLst>
                <a:ext uri="{FF2B5EF4-FFF2-40B4-BE49-F238E27FC236}">
                  <a16:creationId xmlns:a16="http://schemas.microsoft.com/office/drawing/2014/main" id="{FD38605A-4711-4B41-A160-E66105E6C0BB}"/>
                </a:ext>
              </a:extLst>
            </p:cNvPr>
            <p:cNvGrpSpPr/>
            <p:nvPr userDrawn="1"/>
          </p:nvGrpSpPr>
          <p:grpSpPr>
            <a:xfrm rot="21300000">
              <a:off x="10941795" y="351867"/>
              <a:ext cx="396398" cy="468743"/>
              <a:chOff x="5092479" y="1490663"/>
              <a:chExt cx="1025751" cy="1212946"/>
            </a:xfrm>
            <a:effectLst>
              <a:outerShdw blurRad="12700" sx="102000" sy="102000" algn="ctr" rotWithShape="0">
                <a:prstClr val="black">
                  <a:alpha val="40000"/>
                </a:prstClr>
              </a:outerShdw>
            </a:effectLst>
          </p:grpSpPr>
          <p:sp>
            <p:nvSpPr>
              <p:cNvPr id="137" name="Triangle isocèle 136">
                <a:extLst>
                  <a:ext uri="{FF2B5EF4-FFF2-40B4-BE49-F238E27FC236}">
                    <a16:creationId xmlns:a16="http://schemas.microsoft.com/office/drawing/2014/main" id="{21C82B86-8632-4669-8910-B5B3FDB404A5}"/>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38" name="Rectangle 137">
                <a:extLst>
                  <a:ext uri="{FF2B5EF4-FFF2-40B4-BE49-F238E27FC236}">
                    <a16:creationId xmlns:a16="http://schemas.microsoft.com/office/drawing/2014/main" id="{B2D3875D-5C64-4C20-B8D4-C7F88BE229CA}"/>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39" name="Groupe 138">
              <a:extLst>
                <a:ext uri="{FF2B5EF4-FFF2-40B4-BE49-F238E27FC236}">
                  <a16:creationId xmlns:a16="http://schemas.microsoft.com/office/drawing/2014/main" id="{F0C5999E-9E61-4ED5-A5EA-AF05EFA05A91}"/>
                </a:ext>
              </a:extLst>
            </p:cNvPr>
            <p:cNvGrpSpPr/>
            <p:nvPr userDrawn="1"/>
          </p:nvGrpSpPr>
          <p:grpSpPr>
            <a:xfrm rot="21180000">
              <a:off x="11336709" y="311378"/>
              <a:ext cx="396398" cy="468743"/>
              <a:chOff x="6076947" y="1490663"/>
              <a:chExt cx="1025751" cy="1212946"/>
            </a:xfrm>
            <a:effectLst>
              <a:outerShdw blurRad="12700" sx="102000" sy="102000" algn="ctr" rotWithShape="0">
                <a:prstClr val="black">
                  <a:alpha val="40000"/>
                </a:prstClr>
              </a:outerShdw>
            </a:effectLst>
          </p:grpSpPr>
          <p:sp>
            <p:nvSpPr>
              <p:cNvPr id="140" name="Triangle isocèle 139">
                <a:extLst>
                  <a:ext uri="{FF2B5EF4-FFF2-40B4-BE49-F238E27FC236}">
                    <a16:creationId xmlns:a16="http://schemas.microsoft.com/office/drawing/2014/main" id="{27E9BABB-F0C0-404A-ACA2-1E6A0DAE23E2}"/>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1" name="Rectangle 140">
                <a:extLst>
                  <a:ext uri="{FF2B5EF4-FFF2-40B4-BE49-F238E27FC236}">
                    <a16:creationId xmlns:a16="http://schemas.microsoft.com/office/drawing/2014/main" id="{F54E0CA6-0F57-4F43-B039-E7C704EC0A86}"/>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42" name="Groupe 141">
              <a:extLst>
                <a:ext uri="{FF2B5EF4-FFF2-40B4-BE49-F238E27FC236}">
                  <a16:creationId xmlns:a16="http://schemas.microsoft.com/office/drawing/2014/main" id="{EDF0F240-AE89-4BBF-9A4D-024FAE6AF230}"/>
                </a:ext>
              </a:extLst>
            </p:cNvPr>
            <p:cNvGrpSpPr/>
            <p:nvPr userDrawn="1"/>
          </p:nvGrpSpPr>
          <p:grpSpPr>
            <a:xfrm rot="21060000">
              <a:off x="11731621" y="256164"/>
              <a:ext cx="396398" cy="468743"/>
              <a:chOff x="7141259" y="1490663"/>
              <a:chExt cx="1025751" cy="1212946"/>
            </a:xfrm>
            <a:effectLst>
              <a:outerShdw blurRad="12700" sx="102000" sy="102000" algn="ctr" rotWithShape="0">
                <a:prstClr val="black">
                  <a:alpha val="40000"/>
                </a:prstClr>
              </a:outerShdw>
            </a:effectLst>
          </p:grpSpPr>
          <p:sp>
            <p:nvSpPr>
              <p:cNvPr id="143" name="Triangle isocèle 142">
                <a:extLst>
                  <a:ext uri="{FF2B5EF4-FFF2-40B4-BE49-F238E27FC236}">
                    <a16:creationId xmlns:a16="http://schemas.microsoft.com/office/drawing/2014/main" id="{B9913070-736F-4E9D-9E01-A85FC342218F}"/>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4" name="Rectangle 143">
                <a:extLst>
                  <a:ext uri="{FF2B5EF4-FFF2-40B4-BE49-F238E27FC236}">
                    <a16:creationId xmlns:a16="http://schemas.microsoft.com/office/drawing/2014/main" id="{52FE4BDC-DF00-4763-86DA-4798C209A107}"/>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45" name="Groupe 144">
              <a:extLst>
                <a:ext uri="{FF2B5EF4-FFF2-40B4-BE49-F238E27FC236}">
                  <a16:creationId xmlns:a16="http://schemas.microsoft.com/office/drawing/2014/main" id="{AF26C229-10C9-483F-A925-A9094ABE7B58}"/>
                </a:ext>
              </a:extLst>
            </p:cNvPr>
            <p:cNvGrpSpPr/>
            <p:nvPr userDrawn="1"/>
          </p:nvGrpSpPr>
          <p:grpSpPr>
            <a:xfrm rot="660000">
              <a:off x="7411964" y="186225"/>
              <a:ext cx="396398" cy="468743"/>
              <a:chOff x="5092479" y="1490663"/>
              <a:chExt cx="1025751" cy="1212946"/>
            </a:xfrm>
            <a:effectLst>
              <a:outerShdw blurRad="12700" sx="102000" sy="102000" algn="ctr" rotWithShape="0">
                <a:prstClr val="black">
                  <a:alpha val="40000"/>
                </a:prstClr>
              </a:outerShdw>
            </a:effectLst>
          </p:grpSpPr>
          <p:sp>
            <p:nvSpPr>
              <p:cNvPr id="146" name="Triangle isocèle 145">
                <a:extLst>
                  <a:ext uri="{FF2B5EF4-FFF2-40B4-BE49-F238E27FC236}">
                    <a16:creationId xmlns:a16="http://schemas.microsoft.com/office/drawing/2014/main" id="{586CCDF7-30FC-4974-ABE6-14EBDCFAC4DF}"/>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7" name="Rectangle 146">
                <a:extLst>
                  <a:ext uri="{FF2B5EF4-FFF2-40B4-BE49-F238E27FC236}">
                    <a16:creationId xmlns:a16="http://schemas.microsoft.com/office/drawing/2014/main" id="{C10672A2-E71D-4CA8-AE07-E61963A6547C}"/>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48" name="Groupe 147">
              <a:extLst>
                <a:ext uri="{FF2B5EF4-FFF2-40B4-BE49-F238E27FC236}">
                  <a16:creationId xmlns:a16="http://schemas.microsoft.com/office/drawing/2014/main" id="{F905F0AF-3262-405C-8760-1E3F0FF25D71}"/>
                </a:ext>
              </a:extLst>
            </p:cNvPr>
            <p:cNvGrpSpPr/>
            <p:nvPr userDrawn="1"/>
          </p:nvGrpSpPr>
          <p:grpSpPr>
            <a:xfrm rot="540000">
              <a:off x="7806875" y="256164"/>
              <a:ext cx="396398" cy="468743"/>
              <a:chOff x="6076947" y="1490663"/>
              <a:chExt cx="1025751" cy="1212946"/>
            </a:xfrm>
            <a:effectLst>
              <a:outerShdw blurRad="12700" sx="102000" sy="102000" algn="ctr" rotWithShape="0">
                <a:prstClr val="black">
                  <a:alpha val="40000"/>
                </a:prstClr>
              </a:outerShdw>
            </a:effectLst>
          </p:grpSpPr>
          <p:sp>
            <p:nvSpPr>
              <p:cNvPr id="149" name="Triangle isocèle 148">
                <a:extLst>
                  <a:ext uri="{FF2B5EF4-FFF2-40B4-BE49-F238E27FC236}">
                    <a16:creationId xmlns:a16="http://schemas.microsoft.com/office/drawing/2014/main" id="{AC7B8616-C478-4EAD-93E3-5EB3E0577870}"/>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0" name="Rectangle 149">
                <a:extLst>
                  <a:ext uri="{FF2B5EF4-FFF2-40B4-BE49-F238E27FC236}">
                    <a16:creationId xmlns:a16="http://schemas.microsoft.com/office/drawing/2014/main" id="{447AFE5D-90EA-46A7-8D30-26EC23A9A2E8}"/>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51" name="Groupe 150">
              <a:extLst>
                <a:ext uri="{FF2B5EF4-FFF2-40B4-BE49-F238E27FC236}">
                  <a16:creationId xmlns:a16="http://schemas.microsoft.com/office/drawing/2014/main" id="{C254F45E-F179-4A30-8DB5-BB697337B2AA}"/>
                </a:ext>
              </a:extLst>
            </p:cNvPr>
            <p:cNvGrpSpPr/>
            <p:nvPr userDrawn="1"/>
          </p:nvGrpSpPr>
          <p:grpSpPr>
            <a:xfrm rot="420000">
              <a:off x="8201790" y="311378"/>
              <a:ext cx="396398" cy="468743"/>
              <a:chOff x="7141259" y="1490663"/>
              <a:chExt cx="1025751" cy="1212946"/>
            </a:xfrm>
            <a:effectLst>
              <a:outerShdw blurRad="12700" sx="102000" sy="102000" algn="ctr" rotWithShape="0">
                <a:prstClr val="black">
                  <a:alpha val="40000"/>
                </a:prstClr>
              </a:outerShdw>
            </a:effectLst>
          </p:grpSpPr>
          <p:sp>
            <p:nvSpPr>
              <p:cNvPr id="152" name="Triangle isocèle 151">
                <a:extLst>
                  <a:ext uri="{FF2B5EF4-FFF2-40B4-BE49-F238E27FC236}">
                    <a16:creationId xmlns:a16="http://schemas.microsoft.com/office/drawing/2014/main" id="{B2B7CA09-CEBF-458B-BB67-DBA84E5A61AB}"/>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3" name="Rectangle 152">
                <a:extLst>
                  <a:ext uri="{FF2B5EF4-FFF2-40B4-BE49-F238E27FC236}">
                    <a16:creationId xmlns:a16="http://schemas.microsoft.com/office/drawing/2014/main" id="{4C205808-E00C-4E6C-851A-1AE5EED502F7}"/>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54" name="Groupe 153">
              <a:extLst>
                <a:ext uri="{FF2B5EF4-FFF2-40B4-BE49-F238E27FC236}">
                  <a16:creationId xmlns:a16="http://schemas.microsoft.com/office/drawing/2014/main" id="{23658B4A-DEA2-433C-BDD6-50FD3820AAEE}"/>
                </a:ext>
              </a:extLst>
            </p:cNvPr>
            <p:cNvGrpSpPr/>
            <p:nvPr userDrawn="1"/>
          </p:nvGrpSpPr>
          <p:grpSpPr>
            <a:xfrm rot="300000">
              <a:off x="8596701" y="351867"/>
              <a:ext cx="396398" cy="468743"/>
              <a:chOff x="5092479" y="1490663"/>
              <a:chExt cx="1025751" cy="1212946"/>
            </a:xfrm>
            <a:effectLst>
              <a:outerShdw blurRad="12700" sx="102000" sy="102000" algn="ctr" rotWithShape="0">
                <a:prstClr val="black">
                  <a:alpha val="40000"/>
                </a:prstClr>
              </a:outerShdw>
            </a:effectLst>
          </p:grpSpPr>
          <p:sp>
            <p:nvSpPr>
              <p:cNvPr id="155" name="Triangle isocèle 154">
                <a:extLst>
                  <a:ext uri="{FF2B5EF4-FFF2-40B4-BE49-F238E27FC236}">
                    <a16:creationId xmlns:a16="http://schemas.microsoft.com/office/drawing/2014/main" id="{005FE73E-042D-4F0A-812B-986D38103F67}"/>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6" name="Rectangle 155">
                <a:extLst>
                  <a:ext uri="{FF2B5EF4-FFF2-40B4-BE49-F238E27FC236}">
                    <a16:creationId xmlns:a16="http://schemas.microsoft.com/office/drawing/2014/main" id="{730BFD34-C9E5-4DDC-8E41-F203D0BBF1D2}"/>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57" name="Groupe 156">
              <a:extLst>
                <a:ext uri="{FF2B5EF4-FFF2-40B4-BE49-F238E27FC236}">
                  <a16:creationId xmlns:a16="http://schemas.microsoft.com/office/drawing/2014/main" id="{3BA2F3E8-2BC2-4D36-B010-446F8285BDFB}"/>
                </a:ext>
              </a:extLst>
            </p:cNvPr>
            <p:cNvGrpSpPr/>
            <p:nvPr userDrawn="1"/>
          </p:nvGrpSpPr>
          <p:grpSpPr>
            <a:xfrm rot="180000">
              <a:off x="8991616" y="381313"/>
              <a:ext cx="396398" cy="468743"/>
              <a:chOff x="6076947" y="1490663"/>
              <a:chExt cx="1025751" cy="1212946"/>
            </a:xfrm>
            <a:effectLst>
              <a:outerShdw blurRad="12700" sx="102000" sy="102000" algn="ctr" rotWithShape="0">
                <a:prstClr val="black">
                  <a:alpha val="40000"/>
                </a:prstClr>
              </a:outerShdw>
            </a:effectLst>
          </p:grpSpPr>
          <p:sp>
            <p:nvSpPr>
              <p:cNvPr id="158" name="Triangle isocèle 157">
                <a:extLst>
                  <a:ext uri="{FF2B5EF4-FFF2-40B4-BE49-F238E27FC236}">
                    <a16:creationId xmlns:a16="http://schemas.microsoft.com/office/drawing/2014/main" id="{F8E5D5F3-4687-415D-9DE2-77E96473BC6C}"/>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9" name="Rectangle 158">
                <a:extLst>
                  <a:ext uri="{FF2B5EF4-FFF2-40B4-BE49-F238E27FC236}">
                    <a16:creationId xmlns:a16="http://schemas.microsoft.com/office/drawing/2014/main" id="{1DA834F1-0DE2-4F2C-BDC2-75948AC94E5F}"/>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60" name="Groupe 159">
              <a:extLst>
                <a:ext uri="{FF2B5EF4-FFF2-40B4-BE49-F238E27FC236}">
                  <a16:creationId xmlns:a16="http://schemas.microsoft.com/office/drawing/2014/main" id="{E662A7F2-FF74-4F16-A1CA-82D0A3BB237C}"/>
                </a:ext>
              </a:extLst>
            </p:cNvPr>
            <p:cNvGrpSpPr/>
            <p:nvPr userDrawn="1"/>
          </p:nvGrpSpPr>
          <p:grpSpPr>
            <a:xfrm rot="60000">
              <a:off x="9386527" y="396039"/>
              <a:ext cx="396398" cy="468743"/>
              <a:chOff x="7141259" y="1490663"/>
              <a:chExt cx="1025751" cy="1212946"/>
            </a:xfrm>
            <a:effectLst>
              <a:outerShdw blurRad="12700" sx="102000" sy="102000" algn="ctr" rotWithShape="0">
                <a:prstClr val="black">
                  <a:alpha val="40000"/>
                </a:prstClr>
              </a:outerShdw>
            </a:effectLst>
          </p:grpSpPr>
          <p:sp>
            <p:nvSpPr>
              <p:cNvPr id="161" name="Triangle isocèle 160">
                <a:extLst>
                  <a:ext uri="{FF2B5EF4-FFF2-40B4-BE49-F238E27FC236}">
                    <a16:creationId xmlns:a16="http://schemas.microsoft.com/office/drawing/2014/main" id="{2CA7E17F-9AB2-4827-9ACA-02C32BFB9F47}"/>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62" name="Rectangle 161">
                <a:extLst>
                  <a:ext uri="{FF2B5EF4-FFF2-40B4-BE49-F238E27FC236}">
                    <a16:creationId xmlns:a16="http://schemas.microsoft.com/office/drawing/2014/main" id="{99668D67-4D83-4DFC-AAF8-286EED538867}"/>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spTree>
    <p:extLst>
      <p:ext uri="{BB962C8B-B14F-4D97-AF65-F5344CB8AC3E}">
        <p14:creationId xmlns:p14="http://schemas.microsoft.com/office/powerpoint/2010/main" val="39153121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isposition photos 7 X Grille Droite">
    <p:spTree>
      <p:nvGrpSpPr>
        <p:cNvPr id="1" name=""/>
        <p:cNvGrpSpPr/>
        <p:nvPr/>
      </p:nvGrpSpPr>
      <p:grpSpPr>
        <a:xfrm>
          <a:off x="0" y="0"/>
          <a:ext cx="0" cy="0"/>
          <a:chOff x="0" y="0"/>
          <a:chExt cx="0" cy="0"/>
        </a:xfrm>
      </p:grpSpPr>
      <p:sp>
        <p:nvSpPr>
          <p:cNvPr id="6" name="Espace réservé au pied de page 5">
            <a:extLst>
              <a:ext uri="{FF2B5EF4-FFF2-40B4-BE49-F238E27FC236}">
                <a16:creationId xmlns:a16="http://schemas.microsoft.com/office/drawing/2014/main" id="{2224EA4C-8B3A-4244-AD4E-3B493AE03F8A}"/>
              </a:ext>
            </a:extLst>
          </p:cNvPr>
          <p:cNvSpPr>
            <a:spLocks noGrp="1"/>
          </p:cNvSpPr>
          <p:nvPr>
            <p:ph type="ftr" sz="quarter" idx="10"/>
          </p:nvPr>
        </p:nvSpPr>
        <p:spPr/>
        <p:txBody>
          <a:bodyPr rtlCol="0"/>
          <a:lstStyle/>
          <a:p>
            <a:pPr rtl="0"/>
            <a:endParaRPr lang="fr-FR" noProof="0"/>
          </a:p>
        </p:txBody>
      </p:sp>
      <p:sp>
        <p:nvSpPr>
          <p:cNvPr id="56" name="Espace réservé pour une image 55" descr="Espace réservé à l’image">
            <a:extLst>
              <a:ext uri="{FF2B5EF4-FFF2-40B4-BE49-F238E27FC236}">
                <a16:creationId xmlns:a16="http://schemas.microsoft.com/office/drawing/2014/main" id="{4EB8FA70-0E34-4CB5-835C-5367C9F17C08}"/>
              </a:ext>
            </a:extLst>
          </p:cNvPr>
          <p:cNvSpPr>
            <a:spLocks noGrp="1"/>
          </p:cNvSpPr>
          <p:nvPr>
            <p:ph type="pic" sz="quarter" idx="12" hasCustomPrompt="1"/>
          </p:nvPr>
        </p:nvSpPr>
        <p:spPr>
          <a:xfrm>
            <a:off x="360000" y="1215500"/>
            <a:ext cx="2376000" cy="2376000"/>
          </a:xfrm>
          <a:custGeom>
            <a:avLst/>
            <a:gdLst>
              <a:gd name="connsiteX0" fmla="*/ 0 w 2376000"/>
              <a:gd name="connsiteY0" fmla="*/ 0 h 2376000"/>
              <a:gd name="connsiteX1" fmla="*/ 2376000 w 2376000"/>
              <a:gd name="connsiteY1" fmla="*/ 0 h 2376000"/>
              <a:gd name="connsiteX2" fmla="*/ 2376000 w 2376000"/>
              <a:gd name="connsiteY2" fmla="*/ 2376000 h 2376000"/>
              <a:gd name="connsiteX3" fmla="*/ 20955 w 2376000"/>
              <a:gd name="connsiteY3" fmla="*/ 2323613 h 2376000"/>
            </a:gdLst>
            <a:ahLst/>
            <a:cxnLst>
              <a:cxn ang="0">
                <a:pos x="connsiteX0" y="connsiteY0"/>
              </a:cxn>
              <a:cxn ang="0">
                <a:pos x="connsiteX1" y="connsiteY1"/>
              </a:cxn>
              <a:cxn ang="0">
                <a:pos x="connsiteX2" y="connsiteY2"/>
              </a:cxn>
              <a:cxn ang="0">
                <a:pos x="connsiteX3" y="connsiteY3"/>
              </a:cxn>
            </a:cxnLst>
            <a:rect l="l" t="t" r="r" b="b"/>
            <a:pathLst>
              <a:path w="2376000" h="2376000">
                <a:moveTo>
                  <a:pt x="0" y="0"/>
                </a:moveTo>
                <a:lnTo>
                  <a:pt x="2376000" y="0"/>
                </a:lnTo>
                <a:lnTo>
                  <a:pt x="2376000" y="2376000"/>
                </a:lnTo>
                <a:lnTo>
                  <a:pt x="20955" y="2323613"/>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57" name="Espace réservé pour une image 56" descr="Espace réservé à l’image">
            <a:extLst>
              <a:ext uri="{FF2B5EF4-FFF2-40B4-BE49-F238E27FC236}">
                <a16:creationId xmlns:a16="http://schemas.microsoft.com/office/drawing/2014/main" id="{E4E03EFD-8510-48B0-9BEA-91576EEE2D4C}"/>
              </a:ext>
            </a:extLst>
          </p:cNvPr>
          <p:cNvSpPr>
            <a:spLocks noGrp="1"/>
          </p:cNvSpPr>
          <p:nvPr>
            <p:ph type="pic" sz="quarter" idx="13" hasCustomPrompt="1"/>
          </p:nvPr>
        </p:nvSpPr>
        <p:spPr>
          <a:xfrm>
            <a:off x="2901600" y="1215500"/>
            <a:ext cx="2237844" cy="2376000"/>
          </a:xfrm>
          <a:custGeom>
            <a:avLst/>
            <a:gdLst>
              <a:gd name="connsiteX0" fmla="*/ 2237844 w 2237844"/>
              <a:gd name="connsiteY0" fmla="*/ 0 h 2376000"/>
              <a:gd name="connsiteX1" fmla="*/ 2237844 w 2237844"/>
              <a:gd name="connsiteY1" fmla="*/ 2376000 h 2376000"/>
              <a:gd name="connsiteX2" fmla="*/ 207234 w 2237844"/>
              <a:gd name="connsiteY2" fmla="*/ 2297054 h 2376000"/>
              <a:gd name="connsiteX3" fmla="*/ 0 w 2237844"/>
              <a:gd name="connsiteY3" fmla="*/ 138156 h 2376000"/>
            </a:gdLst>
            <a:ahLst/>
            <a:cxnLst>
              <a:cxn ang="0">
                <a:pos x="connsiteX0" y="connsiteY0"/>
              </a:cxn>
              <a:cxn ang="0">
                <a:pos x="connsiteX1" y="connsiteY1"/>
              </a:cxn>
              <a:cxn ang="0">
                <a:pos x="connsiteX2" y="connsiteY2"/>
              </a:cxn>
              <a:cxn ang="0">
                <a:pos x="connsiteX3" y="connsiteY3"/>
              </a:cxn>
            </a:cxnLst>
            <a:rect l="l" t="t" r="r" b="b"/>
            <a:pathLst>
              <a:path w="2237844" h="2376000">
                <a:moveTo>
                  <a:pt x="2237844" y="0"/>
                </a:moveTo>
                <a:lnTo>
                  <a:pt x="2237844" y="2376000"/>
                </a:lnTo>
                <a:lnTo>
                  <a:pt x="207234" y="2297054"/>
                </a:lnTo>
                <a:lnTo>
                  <a:pt x="0" y="138156"/>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59" name="Espace réservé pour une image 58" descr="Espace réservé à l’image">
            <a:extLst>
              <a:ext uri="{FF2B5EF4-FFF2-40B4-BE49-F238E27FC236}">
                <a16:creationId xmlns:a16="http://schemas.microsoft.com/office/drawing/2014/main" id="{212CD975-1A5E-4FD2-B1FF-B596EA7C02CC}"/>
              </a:ext>
            </a:extLst>
          </p:cNvPr>
          <p:cNvSpPr>
            <a:spLocks noGrp="1"/>
          </p:cNvSpPr>
          <p:nvPr>
            <p:ph type="pic" sz="quarter" idx="17" hasCustomPrompt="1"/>
          </p:nvPr>
        </p:nvSpPr>
        <p:spPr>
          <a:xfrm>
            <a:off x="360002" y="3757100"/>
            <a:ext cx="2375999" cy="2376000"/>
          </a:xfrm>
          <a:custGeom>
            <a:avLst/>
            <a:gdLst>
              <a:gd name="connsiteX0" fmla="*/ 2292180 w 2375999"/>
              <a:gd name="connsiteY0" fmla="*/ 0 h 2376000"/>
              <a:gd name="connsiteX1" fmla="*/ 2375999 w 2375999"/>
              <a:gd name="connsiteY1" fmla="*/ 2375972 h 2376000"/>
              <a:gd name="connsiteX2" fmla="*/ 2375999 w 2375999"/>
              <a:gd name="connsiteY2" fmla="*/ 2376000 h 2376000"/>
              <a:gd name="connsiteX3" fmla="*/ 0 w 2375999"/>
              <a:gd name="connsiteY3" fmla="*/ 2376000 h 2376000"/>
              <a:gd name="connsiteX4" fmla="*/ 73343 w 2375999"/>
              <a:gd name="connsiteY4" fmla="*/ 10478 h 23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999" h="2376000">
                <a:moveTo>
                  <a:pt x="2292180" y="0"/>
                </a:moveTo>
                <a:lnTo>
                  <a:pt x="2375999" y="2375972"/>
                </a:lnTo>
                <a:lnTo>
                  <a:pt x="2375999" y="2376000"/>
                </a:lnTo>
                <a:lnTo>
                  <a:pt x="0" y="2376000"/>
                </a:lnTo>
                <a:lnTo>
                  <a:pt x="73343" y="10478"/>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60" name="Espace réservé pour une image 59" descr="Espace réservé à l’image">
            <a:extLst>
              <a:ext uri="{FF2B5EF4-FFF2-40B4-BE49-F238E27FC236}">
                <a16:creationId xmlns:a16="http://schemas.microsoft.com/office/drawing/2014/main" id="{59D4E91E-C254-4046-A42A-8A34AED4CB56}"/>
              </a:ext>
            </a:extLst>
          </p:cNvPr>
          <p:cNvSpPr>
            <a:spLocks noGrp="1"/>
          </p:cNvSpPr>
          <p:nvPr>
            <p:ph type="pic" sz="quarter" idx="18" hasCustomPrompt="1"/>
          </p:nvPr>
        </p:nvSpPr>
        <p:spPr>
          <a:xfrm>
            <a:off x="2901602" y="3767532"/>
            <a:ext cx="2375999" cy="2365569"/>
          </a:xfrm>
          <a:custGeom>
            <a:avLst/>
            <a:gdLst>
              <a:gd name="connsiteX0" fmla="*/ 0 w 2375999"/>
              <a:gd name="connsiteY0" fmla="*/ 0 h 2365569"/>
              <a:gd name="connsiteX1" fmla="*/ 2365568 w 2375999"/>
              <a:gd name="connsiteY1" fmla="*/ 93883 h 2365569"/>
              <a:gd name="connsiteX2" fmla="*/ 2375999 w 2375999"/>
              <a:gd name="connsiteY2" fmla="*/ 2261151 h 2365569"/>
              <a:gd name="connsiteX3" fmla="*/ 2375999 w 2375999"/>
              <a:gd name="connsiteY3" fmla="*/ 2261254 h 2365569"/>
              <a:gd name="connsiteX4" fmla="*/ 0 w 2375999"/>
              <a:gd name="connsiteY4" fmla="*/ 2365569 h 236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999" h="2365569">
                <a:moveTo>
                  <a:pt x="0" y="0"/>
                </a:moveTo>
                <a:lnTo>
                  <a:pt x="2365568" y="93883"/>
                </a:lnTo>
                <a:lnTo>
                  <a:pt x="2375999" y="2261151"/>
                </a:lnTo>
                <a:lnTo>
                  <a:pt x="2375999" y="2261254"/>
                </a:lnTo>
                <a:lnTo>
                  <a:pt x="0" y="2365569"/>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62" name="Espace réservé pour une image 61" descr="Espace réservé à l’image">
            <a:extLst>
              <a:ext uri="{FF2B5EF4-FFF2-40B4-BE49-F238E27FC236}">
                <a16:creationId xmlns:a16="http://schemas.microsoft.com/office/drawing/2014/main" id="{1FCF55BB-D6E9-4AD7-A94F-5CE919307319}"/>
              </a:ext>
            </a:extLst>
          </p:cNvPr>
          <p:cNvSpPr>
            <a:spLocks noGrp="1"/>
          </p:cNvSpPr>
          <p:nvPr>
            <p:ph type="pic" sz="quarter" idx="19" hasCustomPrompt="1"/>
          </p:nvPr>
        </p:nvSpPr>
        <p:spPr>
          <a:xfrm>
            <a:off x="7984801" y="1215500"/>
            <a:ext cx="3772463" cy="4917600"/>
          </a:xfrm>
          <a:custGeom>
            <a:avLst/>
            <a:gdLst>
              <a:gd name="connsiteX0" fmla="*/ 3772463 w 3772463"/>
              <a:gd name="connsiteY0" fmla="*/ 0 h 4917600"/>
              <a:gd name="connsiteX1" fmla="*/ 3772463 w 3772463"/>
              <a:gd name="connsiteY1" fmla="*/ 4917600 h 4917600"/>
              <a:gd name="connsiteX2" fmla="*/ 123204 w 3772463"/>
              <a:gd name="connsiteY2" fmla="*/ 4812411 h 4917600"/>
              <a:gd name="connsiteX3" fmla="*/ 0 w 3772463"/>
              <a:gd name="connsiteY3" fmla="*/ 129508 h 4917600"/>
            </a:gdLst>
            <a:ahLst/>
            <a:cxnLst>
              <a:cxn ang="0">
                <a:pos x="connsiteX0" y="connsiteY0"/>
              </a:cxn>
              <a:cxn ang="0">
                <a:pos x="connsiteX1" y="connsiteY1"/>
              </a:cxn>
              <a:cxn ang="0">
                <a:pos x="connsiteX2" y="connsiteY2"/>
              </a:cxn>
              <a:cxn ang="0">
                <a:pos x="connsiteX3" y="connsiteY3"/>
              </a:cxn>
            </a:cxnLst>
            <a:rect l="l" t="t" r="r" b="b"/>
            <a:pathLst>
              <a:path w="3772463" h="4917600">
                <a:moveTo>
                  <a:pt x="3772463" y="0"/>
                </a:moveTo>
                <a:lnTo>
                  <a:pt x="3772463" y="4917600"/>
                </a:lnTo>
                <a:lnTo>
                  <a:pt x="123204" y="4812411"/>
                </a:lnTo>
                <a:lnTo>
                  <a:pt x="0" y="129508"/>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58" name="Espace réservé pour une image 57" descr="Espace réservé à l’image">
            <a:extLst>
              <a:ext uri="{FF2B5EF4-FFF2-40B4-BE49-F238E27FC236}">
                <a16:creationId xmlns:a16="http://schemas.microsoft.com/office/drawing/2014/main" id="{437716A3-7B08-42AA-9BFB-ED7E362686DE}"/>
              </a:ext>
            </a:extLst>
          </p:cNvPr>
          <p:cNvSpPr>
            <a:spLocks noGrp="1"/>
          </p:cNvSpPr>
          <p:nvPr>
            <p:ph type="pic" sz="quarter" idx="20" hasCustomPrompt="1"/>
          </p:nvPr>
        </p:nvSpPr>
        <p:spPr>
          <a:xfrm>
            <a:off x="5443200" y="1215500"/>
            <a:ext cx="2237844" cy="2376000"/>
          </a:xfrm>
          <a:custGeom>
            <a:avLst/>
            <a:gdLst>
              <a:gd name="connsiteX0" fmla="*/ 2237844 w 2237844"/>
              <a:gd name="connsiteY0" fmla="*/ 0 h 2376000"/>
              <a:gd name="connsiteX1" fmla="*/ 2237844 w 2237844"/>
              <a:gd name="connsiteY1" fmla="*/ 2376000 h 2376000"/>
              <a:gd name="connsiteX2" fmla="*/ 207234 w 2237844"/>
              <a:gd name="connsiteY2" fmla="*/ 2297054 h 2376000"/>
              <a:gd name="connsiteX3" fmla="*/ 0 w 2237844"/>
              <a:gd name="connsiteY3" fmla="*/ 138156 h 2376000"/>
            </a:gdLst>
            <a:ahLst/>
            <a:cxnLst>
              <a:cxn ang="0">
                <a:pos x="connsiteX0" y="connsiteY0"/>
              </a:cxn>
              <a:cxn ang="0">
                <a:pos x="connsiteX1" y="connsiteY1"/>
              </a:cxn>
              <a:cxn ang="0">
                <a:pos x="connsiteX2" y="connsiteY2"/>
              </a:cxn>
              <a:cxn ang="0">
                <a:pos x="connsiteX3" y="connsiteY3"/>
              </a:cxn>
            </a:cxnLst>
            <a:rect l="l" t="t" r="r" b="b"/>
            <a:pathLst>
              <a:path w="2237844" h="2376000">
                <a:moveTo>
                  <a:pt x="2237844" y="0"/>
                </a:moveTo>
                <a:lnTo>
                  <a:pt x="2237844" y="2376000"/>
                </a:lnTo>
                <a:lnTo>
                  <a:pt x="207234" y="2297054"/>
                </a:lnTo>
                <a:lnTo>
                  <a:pt x="0" y="138156"/>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61" name="Espace réservé pour une image 60" descr="Espace réservé à l’image">
            <a:extLst>
              <a:ext uri="{FF2B5EF4-FFF2-40B4-BE49-F238E27FC236}">
                <a16:creationId xmlns:a16="http://schemas.microsoft.com/office/drawing/2014/main" id="{70BE6510-4DCE-4251-B823-5C1F5E98767F}"/>
              </a:ext>
            </a:extLst>
          </p:cNvPr>
          <p:cNvSpPr>
            <a:spLocks noGrp="1"/>
          </p:cNvSpPr>
          <p:nvPr>
            <p:ph type="pic" sz="quarter" idx="21" hasCustomPrompt="1"/>
          </p:nvPr>
        </p:nvSpPr>
        <p:spPr>
          <a:xfrm>
            <a:off x="5443200" y="3757100"/>
            <a:ext cx="2376000" cy="2376000"/>
          </a:xfrm>
          <a:custGeom>
            <a:avLst/>
            <a:gdLst>
              <a:gd name="connsiteX0" fmla="*/ 0 w 2376000"/>
              <a:gd name="connsiteY0" fmla="*/ 0 h 2376000"/>
              <a:gd name="connsiteX1" fmla="*/ 2376000 w 2376000"/>
              <a:gd name="connsiteY1" fmla="*/ 0 h 2376000"/>
              <a:gd name="connsiteX2" fmla="*/ 2302658 w 2376000"/>
              <a:gd name="connsiteY2" fmla="*/ 2365523 h 2376000"/>
              <a:gd name="connsiteX3" fmla="*/ 83820 w 2376000"/>
              <a:gd name="connsiteY3" fmla="*/ 2376000 h 2376000"/>
            </a:gdLst>
            <a:ahLst/>
            <a:cxnLst>
              <a:cxn ang="0">
                <a:pos x="connsiteX0" y="connsiteY0"/>
              </a:cxn>
              <a:cxn ang="0">
                <a:pos x="connsiteX1" y="connsiteY1"/>
              </a:cxn>
              <a:cxn ang="0">
                <a:pos x="connsiteX2" y="connsiteY2"/>
              </a:cxn>
              <a:cxn ang="0">
                <a:pos x="connsiteX3" y="connsiteY3"/>
              </a:cxn>
            </a:cxnLst>
            <a:rect l="l" t="t" r="r" b="b"/>
            <a:pathLst>
              <a:path w="2376000" h="2376000">
                <a:moveTo>
                  <a:pt x="0" y="0"/>
                </a:moveTo>
                <a:lnTo>
                  <a:pt x="2376000" y="0"/>
                </a:lnTo>
                <a:lnTo>
                  <a:pt x="2302658" y="2365523"/>
                </a:lnTo>
                <a:lnTo>
                  <a:pt x="83820" y="23760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2" name="Titre 1">
            <a:extLst>
              <a:ext uri="{FF2B5EF4-FFF2-40B4-BE49-F238E27FC236}">
                <a16:creationId xmlns:a16="http://schemas.microsoft.com/office/drawing/2014/main" id="{21524E52-7103-452A-AF44-C222CE5CCE8A}"/>
              </a:ext>
            </a:extLst>
          </p:cNvPr>
          <p:cNvSpPr>
            <a:spLocks noGrp="1"/>
          </p:cNvSpPr>
          <p:nvPr>
            <p:ph type="title"/>
          </p:nvPr>
        </p:nvSpPr>
        <p:spPr/>
        <p:txBody>
          <a:bodyPr rtlCol="0"/>
          <a:lstStyle/>
          <a:p>
            <a:pPr rtl="0"/>
            <a:r>
              <a:rPr lang="fr-FR" noProof="0"/>
              <a:t>Modifiez le style du titre</a:t>
            </a:r>
          </a:p>
        </p:txBody>
      </p:sp>
      <p:sp>
        <p:nvSpPr>
          <p:cNvPr id="4" name="Espace réservé au numéro de diapositive 3">
            <a:extLst>
              <a:ext uri="{FF2B5EF4-FFF2-40B4-BE49-F238E27FC236}">
                <a16:creationId xmlns:a16="http://schemas.microsoft.com/office/drawing/2014/main" id="{9F48FC7C-4374-451A-8396-B8B17F01CF35}"/>
              </a:ext>
            </a:extLst>
          </p:cNvPr>
          <p:cNvSpPr>
            <a:spLocks noGrp="1"/>
          </p:cNvSpPr>
          <p:nvPr>
            <p:ph type="sldNum" sz="quarter" idx="22"/>
          </p:nvPr>
        </p:nvSpPr>
        <p:spPr/>
        <p:txBody>
          <a:bodyPr rtlCol="0"/>
          <a:lstStyle/>
          <a:p>
            <a:pPr rtl="0"/>
            <a:r>
              <a:rPr lang="fr-FR" noProof="0"/>
              <a:t> Page </a:t>
            </a:r>
            <a:fld id="{26699011-AD31-4C1E-9097-A1CA72DD0DA4}" type="slidenum">
              <a:rPr lang="fr-FR" noProof="0" smtClean="0"/>
              <a:pPr rtl="0"/>
              <a:t>‹N°›</a:t>
            </a:fld>
            <a:endParaRPr lang="fr-FR" noProof="0"/>
          </a:p>
        </p:txBody>
      </p:sp>
      <p:grpSp>
        <p:nvGrpSpPr>
          <p:cNvPr id="129" name="Groupe 128" descr="« Banting »">
            <a:extLst>
              <a:ext uri="{FF2B5EF4-FFF2-40B4-BE49-F238E27FC236}">
                <a16:creationId xmlns:a16="http://schemas.microsoft.com/office/drawing/2014/main" id="{1A5A37A7-7485-4468-95BD-AD7A2549A853}"/>
              </a:ext>
            </a:extLst>
          </p:cNvPr>
          <p:cNvGrpSpPr/>
          <p:nvPr userDrawn="1"/>
        </p:nvGrpSpPr>
        <p:grpSpPr>
          <a:xfrm rot="-60000">
            <a:off x="6971945" y="30709"/>
            <a:ext cx="4716055" cy="680187"/>
            <a:chOff x="7411964" y="186225"/>
            <a:chExt cx="4716055" cy="682236"/>
          </a:xfrm>
        </p:grpSpPr>
        <p:grpSp>
          <p:nvGrpSpPr>
            <p:cNvPr id="130" name="Groupe 129">
              <a:extLst>
                <a:ext uri="{FF2B5EF4-FFF2-40B4-BE49-F238E27FC236}">
                  <a16:creationId xmlns:a16="http://schemas.microsoft.com/office/drawing/2014/main" id="{9F07F8B9-76D0-4204-A817-807D2D8E7319}"/>
                </a:ext>
              </a:extLst>
            </p:cNvPr>
            <p:cNvGrpSpPr/>
            <p:nvPr userDrawn="1"/>
          </p:nvGrpSpPr>
          <p:grpSpPr>
            <a:xfrm>
              <a:off x="9757057" y="399718"/>
              <a:ext cx="396398" cy="468743"/>
              <a:chOff x="5092479" y="1490663"/>
              <a:chExt cx="1025751" cy="1212946"/>
            </a:xfrm>
            <a:effectLst>
              <a:outerShdw blurRad="12700" sx="102000" sy="102000" algn="ctr" rotWithShape="0">
                <a:prstClr val="black">
                  <a:alpha val="40000"/>
                </a:prstClr>
              </a:outerShdw>
            </a:effectLst>
          </p:grpSpPr>
          <p:sp>
            <p:nvSpPr>
              <p:cNvPr id="164" name="Triangle isocèle 163">
                <a:extLst>
                  <a:ext uri="{FF2B5EF4-FFF2-40B4-BE49-F238E27FC236}">
                    <a16:creationId xmlns:a16="http://schemas.microsoft.com/office/drawing/2014/main" id="{1658F191-155A-4389-B333-C1A7C4483D71}"/>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65" name="Rectangle 164">
                <a:extLst>
                  <a:ext uri="{FF2B5EF4-FFF2-40B4-BE49-F238E27FC236}">
                    <a16:creationId xmlns:a16="http://schemas.microsoft.com/office/drawing/2014/main" id="{515B5845-114E-4989-9C32-76D8A838A781}"/>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31" name="Groupe 130">
              <a:extLst>
                <a:ext uri="{FF2B5EF4-FFF2-40B4-BE49-F238E27FC236}">
                  <a16:creationId xmlns:a16="http://schemas.microsoft.com/office/drawing/2014/main" id="{6EBC9CCB-A116-431C-B47F-E29C4053ACFC}"/>
                </a:ext>
              </a:extLst>
            </p:cNvPr>
            <p:cNvGrpSpPr/>
            <p:nvPr userDrawn="1"/>
          </p:nvGrpSpPr>
          <p:grpSpPr>
            <a:xfrm rot="21540000">
              <a:off x="10151969" y="396039"/>
              <a:ext cx="396398" cy="468743"/>
              <a:chOff x="6076947" y="1490663"/>
              <a:chExt cx="1025751" cy="1212946"/>
            </a:xfrm>
            <a:effectLst>
              <a:outerShdw blurRad="12700" sx="102000" sy="102000" algn="ctr" rotWithShape="0">
                <a:prstClr val="black">
                  <a:alpha val="40000"/>
                </a:prstClr>
              </a:outerShdw>
            </a:effectLst>
          </p:grpSpPr>
          <p:sp>
            <p:nvSpPr>
              <p:cNvPr id="162" name="Triangle isocèle 161">
                <a:extLst>
                  <a:ext uri="{FF2B5EF4-FFF2-40B4-BE49-F238E27FC236}">
                    <a16:creationId xmlns:a16="http://schemas.microsoft.com/office/drawing/2014/main" id="{D4B76696-2E12-4394-B4A8-A7488321C3DF}"/>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63" name="Rectangle 162">
                <a:extLst>
                  <a:ext uri="{FF2B5EF4-FFF2-40B4-BE49-F238E27FC236}">
                    <a16:creationId xmlns:a16="http://schemas.microsoft.com/office/drawing/2014/main" id="{ACD774F7-6692-4CBF-827B-98A7E8FEE68E}"/>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32" name="Groupe 131">
              <a:extLst>
                <a:ext uri="{FF2B5EF4-FFF2-40B4-BE49-F238E27FC236}">
                  <a16:creationId xmlns:a16="http://schemas.microsoft.com/office/drawing/2014/main" id="{3FA76BB0-7F04-440E-BDCF-AD7ADC145064}"/>
                </a:ext>
              </a:extLst>
            </p:cNvPr>
            <p:cNvGrpSpPr/>
            <p:nvPr userDrawn="1"/>
          </p:nvGrpSpPr>
          <p:grpSpPr>
            <a:xfrm rot="21420000">
              <a:off x="10546883" y="381313"/>
              <a:ext cx="396398" cy="468743"/>
              <a:chOff x="7141259" y="1490663"/>
              <a:chExt cx="1025751" cy="1212946"/>
            </a:xfrm>
            <a:effectLst>
              <a:outerShdw blurRad="12700" sx="102000" sy="102000" algn="ctr" rotWithShape="0">
                <a:prstClr val="black">
                  <a:alpha val="40000"/>
                </a:prstClr>
              </a:outerShdw>
            </a:effectLst>
          </p:grpSpPr>
          <p:sp>
            <p:nvSpPr>
              <p:cNvPr id="160" name="Triangle isocèle 159">
                <a:extLst>
                  <a:ext uri="{FF2B5EF4-FFF2-40B4-BE49-F238E27FC236}">
                    <a16:creationId xmlns:a16="http://schemas.microsoft.com/office/drawing/2014/main" id="{832AA535-56F4-47CF-B878-A8C3DABFD452}"/>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61" name="Rectangle 160">
                <a:extLst>
                  <a:ext uri="{FF2B5EF4-FFF2-40B4-BE49-F238E27FC236}">
                    <a16:creationId xmlns:a16="http://schemas.microsoft.com/office/drawing/2014/main" id="{ED2629C5-8C1C-4E28-BDC8-4FACDDB8BE45}"/>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33" name="Groupe 132">
              <a:extLst>
                <a:ext uri="{FF2B5EF4-FFF2-40B4-BE49-F238E27FC236}">
                  <a16:creationId xmlns:a16="http://schemas.microsoft.com/office/drawing/2014/main" id="{2E87BA81-D226-4FE4-96F6-33B312853758}"/>
                </a:ext>
              </a:extLst>
            </p:cNvPr>
            <p:cNvGrpSpPr/>
            <p:nvPr userDrawn="1"/>
          </p:nvGrpSpPr>
          <p:grpSpPr>
            <a:xfrm rot="21300000">
              <a:off x="10941795" y="351867"/>
              <a:ext cx="396398" cy="468743"/>
              <a:chOff x="5092479" y="1490663"/>
              <a:chExt cx="1025751" cy="1212946"/>
            </a:xfrm>
            <a:effectLst>
              <a:outerShdw blurRad="12700" sx="102000" sy="102000" algn="ctr" rotWithShape="0">
                <a:prstClr val="black">
                  <a:alpha val="40000"/>
                </a:prstClr>
              </a:outerShdw>
            </a:effectLst>
          </p:grpSpPr>
          <p:sp>
            <p:nvSpPr>
              <p:cNvPr id="158" name="Triangle isocèle 157">
                <a:extLst>
                  <a:ext uri="{FF2B5EF4-FFF2-40B4-BE49-F238E27FC236}">
                    <a16:creationId xmlns:a16="http://schemas.microsoft.com/office/drawing/2014/main" id="{C0B8C9E0-3057-4C4D-8028-3E4384DD8D38}"/>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9" name="Rectangle 158">
                <a:extLst>
                  <a:ext uri="{FF2B5EF4-FFF2-40B4-BE49-F238E27FC236}">
                    <a16:creationId xmlns:a16="http://schemas.microsoft.com/office/drawing/2014/main" id="{A4BF916C-1ED0-48B9-BC1E-8507BDA0F7E9}"/>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34" name="Groupe 133">
              <a:extLst>
                <a:ext uri="{FF2B5EF4-FFF2-40B4-BE49-F238E27FC236}">
                  <a16:creationId xmlns:a16="http://schemas.microsoft.com/office/drawing/2014/main" id="{1DEAAA19-0248-4152-A94D-C502956C908A}"/>
                </a:ext>
              </a:extLst>
            </p:cNvPr>
            <p:cNvGrpSpPr/>
            <p:nvPr userDrawn="1"/>
          </p:nvGrpSpPr>
          <p:grpSpPr>
            <a:xfrm rot="21180000">
              <a:off x="11336709" y="311378"/>
              <a:ext cx="396398" cy="468743"/>
              <a:chOff x="6076947" y="1490663"/>
              <a:chExt cx="1025751" cy="1212946"/>
            </a:xfrm>
            <a:effectLst>
              <a:outerShdw blurRad="12700" sx="102000" sy="102000" algn="ctr" rotWithShape="0">
                <a:prstClr val="black">
                  <a:alpha val="40000"/>
                </a:prstClr>
              </a:outerShdw>
            </a:effectLst>
          </p:grpSpPr>
          <p:sp>
            <p:nvSpPr>
              <p:cNvPr id="156" name="Triangle isocèle 155">
                <a:extLst>
                  <a:ext uri="{FF2B5EF4-FFF2-40B4-BE49-F238E27FC236}">
                    <a16:creationId xmlns:a16="http://schemas.microsoft.com/office/drawing/2014/main" id="{B59EF69C-08D6-4B6B-83FC-D2A6B87B53AB}"/>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7" name="Rectangle 156">
                <a:extLst>
                  <a:ext uri="{FF2B5EF4-FFF2-40B4-BE49-F238E27FC236}">
                    <a16:creationId xmlns:a16="http://schemas.microsoft.com/office/drawing/2014/main" id="{83D01BCD-0F1F-47E1-A481-B2BF39A5E960}"/>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35" name="Groupe 134">
              <a:extLst>
                <a:ext uri="{FF2B5EF4-FFF2-40B4-BE49-F238E27FC236}">
                  <a16:creationId xmlns:a16="http://schemas.microsoft.com/office/drawing/2014/main" id="{43C66CB3-9C12-46CD-8C4C-ED1183330F6F}"/>
                </a:ext>
              </a:extLst>
            </p:cNvPr>
            <p:cNvGrpSpPr/>
            <p:nvPr userDrawn="1"/>
          </p:nvGrpSpPr>
          <p:grpSpPr>
            <a:xfrm rot="21060000">
              <a:off x="11731621" y="256164"/>
              <a:ext cx="396398" cy="468743"/>
              <a:chOff x="7141259" y="1490663"/>
              <a:chExt cx="1025751" cy="1212946"/>
            </a:xfrm>
            <a:effectLst>
              <a:outerShdw blurRad="12700" sx="102000" sy="102000" algn="ctr" rotWithShape="0">
                <a:prstClr val="black">
                  <a:alpha val="40000"/>
                </a:prstClr>
              </a:outerShdw>
            </a:effectLst>
          </p:grpSpPr>
          <p:sp>
            <p:nvSpPr>
              <p:cNvPr id="154" name="Triangle isocèle 153">
                <a:extLst>
                  <a:ext uri="{FF2B5EF4-FFF2-40B4-BE49-F238E27FC236}">
                    <a16:creationId xmlns:a16="http://schemas.microsoft.com/office/drawing/2014/main" id="{AA765AB9-4189-4F6F-AB77-D04D7A34364C}"/>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5" name="Rectangle 154">
                <a:extLst>
                  <a:ext uri="{FF2B5EF4-FFF2-40B4-BE49-F238E27FC236}">
                    <a16:creationId xmlns:a16="http://schemas.microsoft.com/office/drawing/2014/main" id="{A0A64034-398D-4790-BFAE-C91B188F5E9D}"/>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36" name="Groupe 135">
              <a:extLst>
                <a:ext uri="{FF2B5EF4-FFF2-40B4-BE49-F238E27FC236}">
                  <a16:creationId xmlns:a16="http://schemas.microsoft.com/office/drawing/2014/main" id="{EE45B7EC-EB92-47BD-B0AF-CA2EF76C235C}"/>
                </a:ext>
              </a:extLst>
            </p:cNvPr>
            <p:cNvGrpSpPr/>
            <p:nvPr userDrawn="1"/>
          </p:nvGrpSpPr>
          <p:grpSpPr>
            <a:xfrm rot="660000">
              <a:off x="7411964" y="186225"/>
              <a:ext cx="396398" cy="468743"/>
              <a:chOff x="5092479" y="1490663"/>
              <a:chExt cx="1025751" cy="1212946"/>
            </a:xfrm>
            <a:effectLst>
              <a:outerShdw blurRad="12700" sx="102000" sy="102000" algn="ctr" rotWithShape="0">
                <a:prstClr val="black">
                  <a:alpha val="40000"/>
                </a:prstClr>
              </a:outerShdw>
            </a:effectLst>
          </p:grpSpPr>
          <p:sp>
            <p:nvSpPr>
              <p:cNvPr id="152" name="Triangle isocèle 151">
                <a:extLst>
                  <a:ext uri="{FF2B5EF4-FFF2-40B4-BE49-F238E27FC236}">
                    <a16:creationId xmlns:a16="http://schemas.microsoft.com/office/drawing/2014/main" id="{87B1CFDF-DACD-42B8-B08C-01365C933D30}"/>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3" name="Rectangle 152">
                <a:extLst>
                  <a:ext uri="{FF2B5EF4-FFF2-40B4-BE49-F238E27FC236}">
                    <a16:creationId xmlns:a16="http://schemas.microsoft.com/office/drawing/2014/main" id="{7CEB1770-9DCF-404A-AF5D-48412A26BA13}"/>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37" name="Groupe 136">
              <a:extLst>
                <a:ext uri="{FF2B5EF4-FFF2-40B4-BE49-F238E27FC236}">
                  <a16:creationId xmlns:a16="http://schemas.microsoft.com/office/drawing/2014/main" id="{7660947D-F276-44EC-B8DA-9EFCA5BE9DA1}"/>
                </a:ext>
              </a:extLst>
            </p:cNvPr>
            <p:cNvGrpSpPr/>
            <p:nvPr userDrawn="1"/>
          </p:nvGrpSpPr>
          <p:grpSpPr>
            <a:xfrm rot="540000">
              <a:off x="7806875" y="256164"/>
              <a:ext cx="396398" cy="468743"/>
              <a:chOff x="6076947" y="1490663"/>
              <a:chExt cx="1025751" cy="1212946"/>
            </a:xfrm>
            <a:effectLst>
              <a:outerShdw blurRad="12700" sx="102000" sy="102000" algn="ctr" rotWithShape="0">
                <a:prstClr val="black">
                  <a:alpha val="40000"/>
                </a:prstClr>
              </a:outerShdw>
            </a:effectLst>
          </p:grpSpPr>
          <p:sp>
            <p:nvSpPr>
              <p:cNvPr id="150" name="Triangle isocèle 149">
                <a:extLst>
                  <a:ext uri="{FF2B5EF4-FFF2-40B4-BE49-F238E27FC236}">
                    <a16:creationId xmlns:a16="http://schemas.microsoft.com/office/drawing/2014/main" id="{F9A5C1ED-3903-4468-B054-47EAFA3EFD48}"/>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1" name="Rectangle 150">
                <a:extLst>
                  <a:ext uri="{FF2B5EF4-FFF2-40B4-BE49-F238E27FC236}">
                    <a16:creationId xmlns:a16="http://schemas.microsoft.com/office/drawing/2014/main" id="{B429D356-7CF6-4E35-B081-CD13BD86F403}"/>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38" name="Groupe 137">
              <a:extLst>
                <a:ext uri="{FF2B5EF4-FFF2-40B4-BE49-F238E27FC236}">
                  <a16:creationId xmlns:a16="http://schemas.microsoft.com/office/drawing/2014/main" id="{7AAF90C5-FE2D-4EBF-98EC-A4F874013F27}"/>
                </a:ext>
              </a:extLst>
            </p:cNvPr>
            <p:cNvGrpSpPr/>
            <p:nvPr userDrawn="1"/>
          </p:nvGrpSpPr>
          <p:grpSpPr>
            <a:xfrm rot="420000">
              <a:off x="8201790" y="311378"/>
              <a:ext cx="396398" cy="468743"/>
              <a:chOff x="7141259" y="1490663"/>
              <a:chExt cx="1025751" cy="1212946"/>
            </a:xfrm>
            <a:effectLst>
              <a:outerShdw blurRad="12700" sx="102000" sy="102000" algn="ctr" rotWithShape="0">
                <a:prstClr val="black">
                  <a:alpha val="40000"/>
                </a:prstClr>
              </a:outerShdw>
            </a:effectLst>
          </p:grpSpPr>
          <p:sp>
            <p:nvSpPr>
              <p:cNvPr id="148" name="Triangle isocèle 147">
                <a:extLst>
                  <a:ext uri="{FF2B5EF4-FFF2-40B4-BE49-F238E27FC236}">
                    <a16:creationId xmlns:a16="http://schemas.microsoft.com/office/drawing/2014/main" id="{4C945FB7-5C90-4A84-92E3-8B49AC617B06}"/>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9" name="Rectangle 148">
                <a:extLst>
                  <a:ext uri="{FF2B5EF4-FFF2-40B4-BE49-F238E27FC236}">
                    <a16:creationId xmlns:a16="http://schemas.microsoft.com/office/drawing/2014/main" id="{D61B7EDF-A065-4E56-BACC-359D9C905A98}"/>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39" name="Groupe 138">
              <a:extLst>
                <a:ext uri="{FF2B5EF4-FFF2-40B4-BE49-F238E27FC236}">
                  <a16:creationId xmlns:a16="http://schemas.microsoft.com/office/drawing/2014/main" id="{3814555A-9E6A-4E02-9C85-68009655781C}"/>
                </a:ext>
              </a:extLst>
            </p:cNvPr>
            <p:cNvGrpSpPr/>
            <p:nvPr userDrawn="1"/>
          </p:nvGrpSpPr>
          <p:grpSpPr>
            <a:xfrm rot="300000">
              <a:off x="8596701" y="351867"/>
              <a:ext cx="396398" cy="468743"/>
              <a:chOff x="5092479" y="1490663"/>
              <a:chExt cx="1025751" cy="1212946"/>
            </a:xfrm>
            <a:effectLst>
              <a:outerShdw blurRad="12700" sx="102000" sy="102000" algn="ctr" rotWithShape="0">
                <a:prstClr val="black">
                  <a:alpha val="40000"/>
                </a:prstClr>
              </a:outerShdw>
            </a:effectLst>
          </p:grpSpPr>
          <p:sp>
            <p:nvSpPr>
              <p:cNvPr id="146" name="Triangle isocèle 145">
                <a:extLst>
                  <a:ext uri="{FF2B5EF4-FFF2-40B4-BE49-F238E27FC236}">
                    <a16:creationId xmlns:a16="http://schemas.microsoft.com/office/drawing/2014/main" id="{167222AA-4E70-4C3F-AC26-9EFDB660A5E2}"/>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7" name="Rectangle 146">
                <a:extLst>
                  <a:ext uri="{FF2B5EF4-FFF2-40B4-BE49-F238E27FC236}">
                    <a16:creationId xmlns:a16="http://schemas.microsoft.com/office/drawing/2014/main" id="{181ACE9C-2551-4172-A61B-DF04331D1670}"/>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40" name="Groupe 139">
              <a:extLst>
                <a:ext uri="{FF2B5EF4-FFF2-40B4-BE49-F238E27FC236}">
                  <a16:creationId xmlns:a16="http://schemas.microsoft.com/office/drawing/2014/main" id="{68790697-380A-4E98-AF55-CD72E6DBE1EE}"/>
                </a:ext>
              </a:extLst>
            </p:cNvPr>
            <p:cNvGrpSpPr/>
            <p:nvPr userDrawn="1"/>
          </p:nvGrpSpPr>
          <p:grpSpPr>
            <a:xfrm rot="180000">
              <a:off x="8991616" y="381313"/>
              <a:ext cx="396398" cy="468743"/>
              <a:chOff x="6076947" y="1490663"/>
              <a:chExt cx="1025751" cy="1212946"/>
            </a:xfrm>
            <a:effectLst>
              <a:outerShdw blurRad="12700" sx="102000" sy="102000" algn="ctr" rotWithShape="0">
                <a:prstClr val="black">
                  <a:alpha val="40000"/>
                </a:prstClr>
              </a:outerShdw>
            </a:effectLst>
          </p:grpSpPr>
          <p:sp>
            <p:nvSpPr>
              <p:cNvPr id="144" name="Triangle isocèle 143">
                <a:extLst>
                  <a:ext uri="{FF2B5EF4-FFF2-40B4-BE49-F238E27FC236}">
                    <a16:creationId xmlns:a16="http://schemas.microsoft.com/office/drawing/2014/main" id="{D44614DE-87AE-48B2-B17D-B2F3EBC93919}"/>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5" name="Rectangle 144">
                <a:extLst>
                  <a:ext uri="{FF2B5EF4-FFF2-40B4-BE49-F238E27FC236}">
                    <a16:creationId xmlns:a16="http://schemas.microsoft.com/office/drawing/2014/main" id="{95B6A8C2-B67C-48F0-A882-20C95397ABE2}"/>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41" name="Groupe 140">
              <a:extLst>
                <a:ext uri="{FF2B5EF4-FFF2-40B4-BE49-F238E27FC236}">
                  <a16:creationId xmlns:a16="http://schemas.microsoft.com/office/drawing/2014/main" id="{0FFA0E02-6030-47C9-B428-F5F6022CF78A}"/>
                </a:ext>
              </a:extLst>
            </p:cNvPr>
            <p:cNvGrpSpPr/>
            <p:nvPr userDrawn="1"/>
          </p:nvGrpSpPr>
          <p:grpSpPr>
            <a:xfrm rot="60000">
              <a:off x="9386527" y="396039"/>
              <a:ext cx="396398" cy="468743"/>
              <a:chOff x="7141259" y="1490663"/>
              <a:chExt cx="1025751" cy="1212946"/>
            </a:xfrm>
            <a:effectLst>
              <a:outerShdw blurRad="12700" sx="102000" sy="102000" algn="ctr" rotWithShape="0">
                <a:prstClr val="black">
                  <a:alpha val="40000"/>
                </a:prstClr>
              </a:outerShdw>
            </a:effectLst>
          </p:grpSpPr>
          <p:sp>
            <p:nvSpPr>
              <p:cNvPr id="142" name="Triangle isocèle 141">
                <a:extLst>
                  <a:ext uri="{FF2B5EF4-FFF2-40B4-BE49-F238E27FC236}">
                    <a16:creationId xmlns:a16="http://schemas.microsoft.com/office/drawing/2014/main" id="{AC21C759-4EE0-46C4-A8D8-E7AE7AA53811}"/>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3" name="Rectangle 142">
                <a:extLst>
                  <a:ext uri="{FF2B5EF4-FFF2-40B4-BE49-F238E27FC236}">
                    <a16:creationId xmlns:a16="http://schemas.microsoft.com/office/drawing/2014/main" id="{95519C32-4179-401E-A633-F0B1E2A007CE}"/>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spTree>
    <p:extLst>
      <p:ext uri="{BB962C8B-B14F-4D97-AF65-F5344CB8AC3E}">
        <p14:creationId xmlns:p14="http://schemas.microsoft.com/office/powerpoint/2010/main" val="12918170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sposition photos 5 X Grille Gauche">
    <p:spTree>
      <p:nvGrpSpPr>
        <p:cNvPr id="1" name=""/>
        <p:cNvGrpSpPr/>
        <p:nvPr/>
      </p:nvGrpSpPr>
      <p:grpSpPr>
        <a:xfrm>
          <a:off x="0" y="0"/>
          <a:ext cx="0" cy="0"/>
          <a:chOff x="0" y="0"/>
          <a:chExt cx="0" cy="0"/>
        </a:xfrm>
      </p:grpSpPr>
      <p:sp>
        <p:nvSpPr>
          <p:cNvPr id="55" name="Espace réservé pour une image 54" descr="Espace réservé à l’image">
            <a:extLst>
              <a:ext uri="{FF2B5EF4-FFF2-40B4-BE49-F238E27FC236}">
                <a16:creationId xmlns:a16="http://schemas.microsoft.com/office/drawing/2014/main" id="{AEB04E37-8922-449E-A0EF-E738787BD26C}"/>
              </a:ext>
            </a:extLst>
          </p:cNvPr>
          <p:cNvSpPr>
            <a:spLocks noGrp="1"/>
          </p:cNvSpPr>
          <p:nvPr>
            <p:ph type="pic" sz="quarter" idx="19" hasCustomPrompt="1"/>
          </p:nvPr>
        </p:nvSpPr>
        <p:spPr>
          <a:xfrm>
            <a:off x="360001" y="1215502"/>
            <a:ext cx="6335999" cy="4917599"/>
          </a:xfrm>
          <a:custGeom>
            <a:avLst/>
            <a:gdLst>
              <a:gd name="connsiteX0" fmla="*/ 0 w 6335999"/>
              <a:gd name="connsiteY0" fmla="*/ 0 h 4917599"/>
              <a:gd name="connsiteX1" fmla="*/ 6335999 w 6335999"/>
              <a:gd name="connsiteY1" fmla="*/ 0 h 4917599"/>
              <a:gd name="connsiteX2" fmla="*/ 6140419 w 6335999"/>
              <a:gd name="connsiteY2" fmla="*/ 4895914 h 4917599"/>
              <a:gd name="connsiteX3" fmla="*/ 223520 w 6335999"/>
              <a:gd name="connsiteY3" fmla="*/ 4917599 h 4917599"/>
            </a:gdLst>
            <a:ahLst/>
            <a:cxnLst>
              <a:cxn ang="0">
                <a:pos x="connsiteX0" y="connsiteY0"/>
              </a:cxn>
              <a:cxn ang="0">
                <a:pos x="connsiteX1" y="connsiteY1"/>
              </a:cxn>
              <a:cxn ang="0">
                <a:pos x="connsiteX2" y="connsiteY2"/>
              </a:cxn>
              <a:cxn ang="0">
                <a:pos x="connsiteX3" y="connsiteY3"/>
              </a:cxn>
            </a:cxnLst>
            <a:rect l="l" t="t" r="r" b="b"/>
            <a:pathLst>
              <a:path w="6335999" h="4917599">
                <a:moveTo>
                  <a:pt x="0" y="0"/>
                </a:moveTo>
                <a:lnTo>
                  <a:pt x="6335999" y="0"/>
                </a:lnTo>
                <a:lnTo>
                  <a:pt x="6140419" y="4895914"/>
                </a:lnTo>
                <a:lnTo>
                  <a:pt x="223520" y="4917599"/>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6" name="Espace réservé au pied de page 5">
            <a:extLst>
              <a:ext uri="{FF2B5EF4-FFF2-40B4-BE49-F238E27FC236}">
                <a16:creationId xmlns:a16="http://schemas.microsoft.com/office/drawing/2014/main" id="{2224EA4C-8B3A-4244-AD4E-3B493AE03F8A}"/>
              </a:ext>
            </a:extLst>
          </p:cNvPr>
          <p:cNvSpPr>
            <a:spLocks noGrp="1"/>
          </p:cNvSpPr>
          <p:nvPr>
            <p:ph type="ftr" sz="quarter" idx="10"/>
          </p:nvPr>
        </p:nvSpPr>
        <p:spPr/>
        <p:txBody>
          <a:bodyPr rtlCol="0"/>
          <a:lstStyle/>
          <a:p>
            <a:pPr rtl="0"/>
            <a:endParaRPr lang="fr-FR" noProof="0"/>
          </a:p>
        </p:txBody>
      </p:sp>
      <p:sp>
        <p:nvSpPr>
          <p:cNvPr id="56" name="Espace réservé pour une image 55" descr="Espace réservé à l’image">
            <a:extLst>
              <a:ext uri="{FF2B5EF4-FFF2-40B4-BE49-F238E27FC236}">
                <a16:creationId xmlns:a16="http://schemas.microsoft.com/office/drawing/2014/main" id="{8AAFA896-50C9-4ECC-A5C1-8650F6E5E22C}"/>
              </a:ext>
            </a:extLst>
          </p:cNvPr>
          <p:cNvSpPr>
            <a:spLocks noGrp="1"/>
          </p:cNvSpPr>
          <p:nvPr>
            <p:ph type="pic" sz="quarter" idx="12" hasCustomPrompt="1"/>
          </p:nvPr>
        </p:nvSpPr>
        <p:spPr>
          <a:xfrm>
            <a:off x="6914400" y="1215500"/>
            <a:ext cx="2376000" cy="2376000"/>
          </a:xfrm>
          <a:custGeom>
            <a:avLst/>
            <a:gdLst>
              <a:gd name="connsiteX0" fmla="*/ 0 w 2376000"/>
              <a:gd name="connsiteY0" fmla="*/ 0 h 2376000"/>
              <a:gd name="connsiteX1" fmla="*/ 2376000 w 2376000"/>
              <a:gd name="connsiteY1" fmla="*/ 0 h 2376000"/>
              <a:gd name="connsiteX2" fmla="*/ 2376000 w 2376000"/>
              <a:gd name="connsiteY2" fmla="*/ 2376000 h 2376000"/>
              <a:gd name="connsiteX3" fmla="*/ 20955 w 2376000"/>
              <a:gd name="connsiteY3" fmla="*/ 2323613 h 2376000"/>
            </a:gdLst>
            <a:ahLst/>
            <a:cxnLst>
              <a:cxn ang="0">
                <a:pos x="connsiteX0" y="connsiteY0"/>
              </a:cxn>
              <a:cxn ang="0">
                <a:pos x="connsiteX1" y="connsiteY1"/>
              </a:cxn>
              <a:cxn ang="0">
                <a:pos x="connsiteX2" y="connsiteY2"/>
              </a:cxn>
              <a:cxn ang="0">
                <a:pos x="connsiteX3" y="connsiteY3"/>
              </a:cxn>
            </a:cxnLst>
            <a:rect l="l" t="t" r="r" b="b"/>
            <a:pathLst>
              <a:path w="2376000" h="2376000">
                <a:moveTo>
                  <a:pt x="0" y="0"/>
                </a:moveTo>
                <a:lnTo>
                  <a:pt x="2376000" y="0"/>
                </a:lnTo>
                <a:lnTo>
                  <a:pt x="2376000" y="2376000"/>
                </a:lnTo>
                <a:lnTo>
                  <a:pt x="20955" y="2323613"/>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57" name="Espace réservé pour une image 56" descr="Espace réservé à l’image">
            <a:extLst>
              <a:ext uri="{FF2B5EF4-FFF2-40B4-BE49-F238E27FC236}">
                <a16:creationId xmlns:a16="http://schemas.microsoft.com/office/drawing/2014/main" id="{2DD2FF0A-DD81-4196-8397-3849FEBC2AC6}"/>
              </a:ext>
            </a:extLst>
          </p:cNvPr>
          <p:cNvSpPr>
            <a:spLocks noGrp="1"/>
          </p:cNvSpPr>
          <p:nvPr>
            <p:ph type="pic" sz="quarter" idx="13" hasCustomPrompt="1"/>
          </p:nvPr>
        </p:nvSpPr>
        <p:spPr>
          <a:xfrm rot="300000">
            <a:off x="9456000" y="1215500"/>
            <a:ext cx="2237844" cy="2376000"/>
          </a:xfrm>
          <a:custGeom>
            <a:avLst/>
            <a:gdLst>
              <a:gd name="connsiteX0" fmla="*/ 2237844 w 2237844"/>
              <a:gd name="connsiteY0" fmla="*/ 0 h 2376000"/>
              <a:gd name="connsiteX1" fmla="*/ 2237844 w 2237844"/>
              <a:gd name="connsiteY1" fmla="*/ 2376000 h 2376000"/>
              <a:gd name="connsiteX2" fmla="*/ 207234 w 2237844"/>
              <a:gd name="connsiteY2" fmla="*/ 2297054 h 2376000"/>
              <a:gd name="connsiteX3" fmla="*/ 0 w 2237844"/>
              <a:gd name="connsiteY3" fmla="*/ 138156 h 2376000"/>
            </a:gdLst>
            <a:ahLst/>
            <a:cxnLst>
              <a:cxn ang="0">
                <a:pos x="connsiteX0" y="connsiteY0"/>
              </a:cxn>
              <a:cxn ang="0">
                <a:pos x="connsiteX1" y="connsiteY1"/>
              </a:cxn>
              <a:cxn ang="0">
                <a:pos x="connsiteX2" y="connsiteY2"/>
              </a:cxn>
              <a:cxn ang="0">
                <a:pos x="connsiteX3" y="connsiteY3"/>
              </a:cxn>
            </a:cxnLst>
            <a:rect l="l" t="t" r="r" b="b"/>
            <a:pathLst>
              <a:path w="2237844" h="2376000">
                <a:moveTo>
                  <a:pt x="2237844" y="0"/>
                </a:moveTo>
                <a:lnTo>
                  <a:pt x="2237844" y="2376000"/>
                </a:lnTo>
                <a:lnTo>
                  <a:pt x="207234" y="2297054"/>
                </a:lnTo>
                <a:lnTo>
                  <a:pt x="0" y="138156"/>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58" name="Espace réservé pour une image 57" descr="Espace réservé à l’image">
            <a:extLst>
              <a:ext uri="{FF2B5EF4-FFF2-40B4-BE49-F238E27FC236}">
                <a16:creationId xmlns:a16="http://schemas.microsoft.com/office/drawing/2014/main" id="{CAC00507-9D9F-4A38-9BB7-AE70E1776FFA}"/>
              </a:ext>
            </a:extLst>
          </p:cNvPr>
          <p:cNvSpPr>
            <a:spLocks noGrp="1"/>
          </p:cNvSpPr>
          <p:nvPr>
            <p:ph type="pic" sz="quarter" idx="17" hasCustomPrompt="1"/>
          </p:nvPr>
        </p:nvSpPr>
        <p:spPr>
          <a:xfrm>
            <a:off x="6914401" y="3757100"/>
            <a:ext cx="2365569" cy="2376000"/>
          </a:xfrm>
          <a:custGeom>
            <a:avLst/>
            <a:gdLst>
              <a:gd name="connsiteX0" fmla="*/ 2261254 w 2365569"/>
              <a:gd name="connsiteY0" fmla="*/ 0 h 2376000"/>
              <a:gd name="connsiteX1" fmla="*/ 2365569 w 2365569"/>
              <a:gd name="connsiteY1" fmla="*/ 2376000 h 2376000"/>
              <a:gd name="connsiteX2" fmla="*/ 0 w 2365569"/>
              <a:gd name="connsiteY2" fmla="*/ 2376000 h 2376000"/>
              <a:gd name="connsiteX3" fmla="*/ 93884 w 2365569"/>
              <a:gd name="connsiteY3" fmla="*/ 10432 h 2376000"/>
            </a:gdLst>
            <a:ahLst/>
            <a:cxnLst>
              <a:cxn ang="0">
                <a:pos x="connsiteX0" y="connsiteY0"/>
              </a:cxn>
              <a:cxn ang="0">
                <a:pos x="connsiteX1" y="connsiteY1"/>
              </a:cxn>
              <a:cxn ang="0">
                <a:pos x="connsiteX2" y="connsiteY2"/>
              </a:cxn>
              <a:cxn ang="0">
                <a:pos x="connsiteX3" y="connsiteY3"/>
              </a:cxn>
            </a:cxnLst>
            <a:rect l="l" t="t" r="r" b="b"/>
            <a:pathLst>
              <a:path w="2365569" h="2376000">
                <a:moveTo>
                  <a:pt x="2261254" y="0"/>
                </a:moveTo>
                <a:lnTo>
                  <a:pt x="2365569" y="2376000"/>
                </a:lnTo>
                <a:lnTo>
                  <a:pt x="0" y="2376000"/>
                </a:lnTo>
                <a:lnTo>
                  <a:pt x="93884" y="10432"/>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59" name="Espace réservé pour une image 58" descr="Espace réservé à l’image">
            <a:extLst>
              <a:ext uri="{FF2B5EF4-FFF2-40B4-BE49-F238E27FC236}">
                <a16:creationId xmlns:a16="http://schemas.microsoft.com/office/drawing/2014/main" id="{AD51BC7B-3ABB-49C9-8223-0856B7F1918E}"/>
              </a:ext>
            </a:extLst>
          </p:cNvPr>
          <p:cNvSpPr>
            <a:spLocks noGrp="1"/>
          </p:cNvSpPr>
          <p:nvPr>
            <p:ph type="pic" sz="quarter" idx="18" hasCustomPrompt="1"/>
          </p:nvPr>
        </p:nvSpPr>
        <p:spPr>
          <a:xfrm>
            <a:off x="9456001" y="3757100"/>
            <a:ext cx="2355045" cy="2376000"/>
          </a:xfrm>
          <a:custGeom>
            <a:avLst/>
            <a:gdLst>
              <a:gd name="connsiteX0" fmla="*/ 0 w 2355045"/>
              <a:gd name="connsiteY0" fmla="*/ 0 h 2376000"/>
              <a:gd name="connsiteX1" fmla="*/ 2355045 w 2355045"/>
              <a:gd name="connsiteY1" fmla="*/ 115253 h 2376000"/>
              <a:gd name="connsiteX2" fmla="*/ 2124540 w 2355045"/>
              <a:gd name="connsiteY2" fmla="*/ 2239793 h 2376000"/>
              <a:gd name="connsiteX3" fmla="*/ 0 w 2355045"/>
              <a:gd name="connsiteY3" fmla="*/ 2376000 h 2376000"/>
            </a:gdLst>
            <a:ahLst/>
            <a:cxnLst>
              <a:cxn ang="0">
                <a:pos x="connsiteX0" y="connsiteY0"/>
              </a:cxn>
              <a:cxn ang="0">
                <a:pos x="connsiteX1" y="connsiteY1"/>
              </a:cxn>
              <a:cxn ang="0">
                <a:pos x="connsiteX2" y="connsiteY2"/>
              </a:cxn>
              <a:cxn ang="0">
                <a:pos x="connsiteX3" y="connsiteY3"/>
              </a:cxn>
            </a:cxnLst>
            <a:rect l="l" t="t" r="r" b="b"/>
            <a:pathLst>
              <a:path w="2355045" h="2376000">
                <a:moveTo>
                  <a:pt x="0" y="0"/>
                </a:moveTo>
                <a:lnTo>
                  <a:pt x="2355045" y="115253"/>
                </a:lnTo>
                <a:lnTo>
                  <a:pt x="2124540" y="2239793"/>
                </a:lnTo>
                <a:lnTo>
                  <a:pt x="0" y="23760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2" name="Titre 1">
            <a:extLst>
              <a:ext uri="{FF2B5EF4-FFF2-40B4-BE49-F238E27FC236}">
                <a16:creationId xmlns:a16="http://schemas.microsoft.com/office/drawing/2014/main" id="{A2D08A59-688F-45AB-9CFE-40DD3875A2CC}"/>
              </a:ext>
            </a:extLst>
          </p:cNvPr>
          <p:cNvSpPr>
            <a:spLocks noGrp="1"/>
          </p:cNvSpPr>
          <p:nvPr>
            <p:ph type="title"/>
          </p:nvPr>
        </p:nvSpPr>
        <p:spPr/>
        <p:txBody>
          <a:bodyPr rtlCol="0"/>
          <a:lstStyle/>
          <a:p>
            <a:pPr rtl="0"/>
            <a:r>
              <a:rPr lang="fr-FR" noProof="0"/>
              <a:t>Modifiez le style du titre</a:t>
            </a:r>
          </a:p>
        </p:txBody>
      </p:sp>
      <p:sp>
        <p:nvSpPr>
          <p:cNvPr id="4" name="Espace réservé au numéro de diapositive 3">
            <a:extLst>
              <a:ext uri="{FF2B5EF4-FFF2-40B4-BE49-F238E27FC236}">
                <a16:creationId xmlns:a16="http://schemas.microsoft.com/office/drawing/2014/main" id="{B5114617-A5E0-4422-8F75-BD194D385835}"/>
              </a:ext>
            </a:extLst>
          </p:cNvPr>
          <p:cNvSpPr>
            <a:spLocks noGrp="1"/>
          </p:cNvSpPr>
          <p:nvPr>
            <p:ph type="sldNum" sz="quarter" idx="20"/>
          </p:nvPr>
        </p:nvSpPr>
        <p:spPr/>
        <p:txBody>
          <a:bodyPr rtlCol="0"/>
          <a:lstStyle/>
          <a:p>
            <a:pPr rtl="0"/>
            <a:r>
              <a:rPr lang="fr-FR" noProof="0"/>
              <a:t> Page </a:t>
            </a:r>
            <a:fld id="{26699011-AD31-4C1E-9097-A1CA72DD0DA4}" type="slidenum">
              <a:rPr lang="fr-FR" noProof="0" smtClean="0"/>
              <a:pPr rtl="0"/>
              <a:t>‹N°›</a:t>
            </a:fld>
            <a:endParaRPr lang="fr-FR" noProof="0"/>
          </a:p>
        </p:txBody>
      </p:sp>
      <p:grpSp>
        <p:nvGrpSpPr>
          <p:cNvPr id="11" name="Groupe 10" descr="« Banting »">
            <a:extLst>
              <a:ext uri="{FF2B5EF4-FFF2-40B4-BE49-F238E27FC236}">
                <a16:creationId xmlns:a16="http://schemas.microsoft.com/office/drawing/2014/main" id="{6B6CD76C-B86E-4093-9423-ED2DDC516CF9}"/>
              </a:ext>
            </a:extLst>
          </p:cNvPr>
          <p:cNvGrpSpPr/>
          <p:nvPr userDrawn="1"/>
        </p:nvGrpSpPr>
        <p:grpSpPr>
          <a:xfrm rot="-60000">
            <a:off x="6971945" y="30709"/>
            <a:ext cx="4716055" cy="680187"/>
            <a:chOff x="7411964" y="186225"/>
            <a:chExt cx="4716055" cy="682236"/>
          </a:xfrm>
        </p:grpSpPr>
        <p:grpSp>
          <p:nvGrpSpPr>
            <p:cNvPr id="12" name="Groupe 11">
              <a:extLst>
                <a:ext uri="{FF2B5EF4-FFF2-40B4-BE49-F238E27FC236}">
                  <a16:creationId xmlns:a16="http://schemas.microsoft.com/office/drawing/2014/main" id="{EBD6365A-9964-40BB-982F-59C6443CDB83}"/>
                </a:ext>
              </a:extLst>
            </p:cNvPr>
            <p:cNvGrpSpPr/>
            <p:nvPr userDrawn="1"/>
          </p:nvGrpSpPr>
          <p:grpSpPr>
            <a:xfrm>
              <a:off x="9757057" y="399718"/>
              <a:ext cx="396398" cy="468743"/>
              <a:chOff x="5092479" y="1490663"/>
              <a:chExt cx="1025751" cy="1212946"/>
            </a:xfrm>
            <a:effectLst>
              <a:outerShdw blurRad="12700" sx="102000" sy="102000" algn="ctr" rotWithShape="0">
                <a:prstClr val="black">
                  <a:alpha val="40000"/>
                </a:prstClr>
              </a:outerShdw>
            </a:effectLst>
          </p:grpSpPr>
          <p:sp>
            <p:nvSpPr>
              <p:cNvPr id="48" name="Triangle isocèle 47">
                <a:extLst>
                  <a:ext uri="{FF2B5EF4-FFF2-40B4-BE49-F238E27FC236}">
                    <a16:creationId xmlns:a16="http://schemas.microsoft.com/office/drawing/2014/main" id="{2DC012F5-F42C-4F20-890C-AFC1B558CA3A}"/>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9" name="Rectangle 48">
                <a:extLst>
                  <a:ext uri="{FF2B5EF4-FFF2-40B4-BE49-F238E27FC236}">
                    <a16:creationId xmlns:a16="http://schemas.microsoft.com/office/drawing/2014/main" id="{E3D1597B-A912-44D5-8720-99A2F385FF47}"/>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3" name="Groupe 12">
              <a:extLst>
                <a:ext uri="{FF2B5EF4-FFF2-40B4-BE49-F238E27FC236}">
                  <a16:creationId xmlns:a16="http://schemas.microsoft.com/office/drawing/2014/main" id="{D8584BF3-EB6C-4BEC-A758-DDDBFF540B24}"/>
                </a:ext>
              </a:extLst>
            </p:cNvPr>
            <p:cNvGrpSpPr/>
            <p:nvPr userDrawn="1"/>
          </p:nvGrpSpPr>
          <p:grpSpPr>
            <a:xfrm rot="21540000">
              <a:off x="10151969" y="396039"/>
              <a:ext cx="396398" cy="468743"/>
              <a:chOff x="6076947" y="1490663"/>
              <a:chExt cx="1025751" cy="1212946"/>
            </a:xfrm>
            <a:effectLst>
              <a:outerShdw blurRad="12700" sx="102000" sy="102000" algn="ctr" rotWithShape="0">
                <a:prstClr val="black">
                  <a:alpha val="40000"/>
                </a:prstClr>
              </a:outerShdw>
            </a:effectLst>
          </p:grpSpPr>
          <p:sp>
            <p:nvSpPr>
              <p:cNvPr id="46" name="Triangle isocèle 45">
                <a:extLst>
                  <a:ext uri="{FF2B5EF4-FFF2-40B4-BE49-F238E27FC236}">
                    <a16:creationId xmlns:a16="http://schemas.microsoft.com/office/drawing/2014/main" id="{9BBCFBBE-73E9-41DE-A4D0-B5FF1BA35167}"/>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7" name="Rectangle 46">
                <a:extLst>
                  <a:ext uri="{FF2B5EF4-FFF2-40B4-BE49-F238E27FC236}">
                    <a16:creationId xmlns:a16="http://schemas.microsoft.com/office/drawing/2014/main" id="{3422E414-1435-4438-8F55-562CD87452E8}"/>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4" name="Groupe 13">
              <a:extLst>
                <a:ext uri="{FF2B5EF4-FFF2-40B4-BE49-F238E27FC236}">
                  <a16:creationId xmlns:a16="http://schemas.microsoft.com/office/drawing/2014/main" id="{4DAAE440-36C1-4316-B56D-20BF541F6377}"/>
                </a:ext>
              </a:extLst>
            </p:cNvPr>
            <p:cNvGrpSpPr/>
            <p:nvPr userDrawn="1"/>
          </p:nvGrpSpPr>
          <p:grpSpPr>
            <a:xfrm rot="21420000">
              <a:off x="10546883" y="381313"/>
              <a:ext cx="396398" cy="468743"/>
              <a:chOff x="7141259" y="1490663"/>
              <a:chExt cx="1025751" cy="1212946"/>
            </a:xfrm>
            <a:effectLst>
              <a:outerShdw blurRad="12700" sx="102000" sy="102000" algn="ctr" rotWithShape="0">
                <a:prstClr val="black">
                  <a:alpha val="40000"/>
                </a:prstClr>
              </a:outerShdw>
            </a:effectLst>
          </p:grpSpPr>
          <p:sp>
            <p:nvSpPr>
              <p:cNvPr id="44" name="Triangle isocèle 43">
                <a:extLst>
                  <a:ext uri="{FF2B5EF4-FFF2-40B4-BE49-F238E27FC236}">
                    <a16:creationId xmlns:a16="http://schemas.microsoft.com/office/drawing/2014/main" id="{3FBE62FB-40CD-493C-81D9-0ABDACC7D347}"/>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5" name="Rectangle 44">
                <a:extLst>
                  <a:ext uri="{FF2B5EF4-FFF2-40B4-BE49-F238E27FC236}">
                    <a16:creationId xmlns:a16="http://schemas.microsoft.com/office/drawing/2014/main" id="{84B0F5B8-5060-4ADC-8E9D-D971DBE8B1F8}"/>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5" name="Groupe 14">
              <a:extLst>
                <a:ext uri="{FF2B5EF4-FFF2-40B4-BE49-F238E27FC236}">
                  <a16:creationId xmlns:a16="http://schemas.microsoft.com/office/drawing/2014/main" id="{87BEFEC7-2D75-4C89-884A-A52402A86AC0}"/>
                </a:ext>
              </a:extLst>
            </p:cNvPr>
            <p:cNvGrpSpPr/>
            <p:nvPr userDrawn="1"/>
          </p:nvGrpSpPr>
          <p:grpSpPr>
            <a:xfrm rot="21300000">
              <a:off x="10941795" y="351867"/>
              <a:ext cx="396398" cy="468743"/>
              <a:chOff x="5092479" y="1490663"/>
              <a:chExt cx="1025751" cy="1212946"/>
            </a:xfrm>
            <a:effectLst>
              <a:outerShdw blurRad="12700" sx="102000" sy="102000" algn="ctr" rotWithShape="0">
                <a:prstClr val="black">
                  <a:alpha val="40000"/>
                </a:prstClr>
              </a:outerShdw>
            </a:effectLst>
          </p:grpSpPr>
          <p:sp>
            <p:nvSpPr>
              <p:cNvPr id="42" name="Triangle isocèle 41">
                <a:extLst>
                  <a:ext uri="{FF2B5EF4-FFF2-40B4-BE49-F238E27FC236}">
                    <a16:creationId xmlns:a16="http://schemas.microsoft.com/office/drawing/2014/main" id="{9BACC15D-9C80-4EFD-B6DB-497B5416D58D}"/>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3" name="Rectangle 42">
                <a:extLst>
                  <a:ext uri="{FF2B5EF4-FFF2-40B4-BE49-F238E27FC236}">
                    <a16:creationId xmlns:a16="http://schemas.microsoft.com/office/drawing/2014/main" id="{3A4516A8-C455-4EA3-A02F-093DC20574DE}"/>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7" name="Groupe 16">
              <a:extLst>
                <a:ext uri="{FF2B5EF4-FFF2-40B4-BE49-F238E27FC236}">
                  <a16:creationId xmlns:a16="http://schemas.microsoft.com/office/drawing/2014/main" id="{394DA061-F38A-4870-A89F-B925BDCF35BC}"/>
                </a:ext>
              </a:extLst>
            </p:cNvPr>
            <p:cNvGrpSpPr/>
            <p:nvPr userDrawn="1"/>
          </p:nvGrpSpPr>
          <p:grpSpPr>
            <a:xfrm rot="21180000">
              <a:off x="11336709" y="311378"/>
              <a:ext cx="396398" cy="468743"/>
              <a:chOff x="6076947" y="1490663"/>
              <a:chExt cx="1025751" cy="1212946"/>
            </a:xfrm>
            <a:effectLst>
              <a:outerShdw blurRad="12700" sx="102000" sy="102000" algn="ctr" rotWithShape="0">
                <a:prstClr val="black">
                  <a:alpha val="40000"/>
                </a:prstClr>
              </a:outerShdw>
            </a:effectLst>
          </p:grpSpPr>
          <p:sp>
            <p:nvSpPr>
              <p:cNvPr id="40" name="Triangle isocèle 39">
                <a:extLst>
                  <a:ext uri="{FF2B5EF4-FFF2-40B4-BE49-F238E27FC236}">
                    <a16:creationId xmlns:a16="http://schemas.microsoft.com/office/drawing/2014/main" id="{D4BBA7E3-783B-4C3A-8B09-68A286151BF5}"/>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1" name="Rectangle 40">
                <a:extLst>
                  <a:ext uri="{FF2B5EF4-FFF2-40B4-BE49-F238E27FC236}">
                    <a16:creationId xmlns:a16="http://schemas.microsoft.com/office/drawing/2014/main" id="{3F51F537-0B18-4227-91DD-593BE9350B48}"/>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9" name="Groupe 18">
              <a:extLst>
                <a:ext uri="{FF2B5EF4-FFF2-40B4-BE49-F238E27FC236}">
                  <a16:creationId xmlns:a16="http://schemas.microsoft.com/office/drawing/2014/main" id="{6BB06565-08CB-408E-BFB1-B84BEFA8B7CB}"/>
                </a:ext>
              </a:extLst>
            </p:cNvPr>
            <p:cNvGrpSpPr/>
            <p:nvPr userDrawn="1"/>
          </p:nvGrpSpPr>
          <p:grpSpPr>
            <a:xfrm rot="21060000">
              <a:off x="11731621" y="256164"/>
              <a:ext cx="396398" cy="468743"/>
              <a:chOff x="7141259" y="1490663"/>
              <a:chExt cx="1025751" cy="1212946"/>
            </a:xfrm>
            <a:effectLst>
              <a:outerShdw blurRad="12700" sx="102000" sy="102000" algn="ctr" rotWithShape="0">
                <a:prstClr val="black">
                  <a:alpha val="40000"/>
                </a:prstClr>
              </a:outerShdw>
            </a:effectLst>
          </p:grpSpPr>
          <p:sp>
            <p:nvSpPr>
              <p:cNvPr id="38" name="Triangle isocèle 37">
                <a:extLst>
                  <a:ext uri="{FF2B5EF4-FFF2-40B4-BE49-F238E27FC236}">
                    <a16:creationId xmlns:a16="http://schemas.microsoft.com/office/drawing/2014/main" id="{C893E4D8-F292-4EB0-A962-0F3788047F0B}"/>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9" name="Rectangle 38">
                <a:extLst>
                  <a:ext uri="{FF2B5EF4-FFF2-40B4-BE49-F238E27FC236}">
                    <a16:creationId xmlns:a16="http://schemas.microsoft.com/office/drawing/2014/main" id="{BB525573-F131-495C-8970-CB6EFEDF5751}"/>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0" name="Groupe 19">
              <a:extLst>
                <a:ext uri="{FF2B5EF4-FFF2-40B4-BE49-F238E27FC236}">
                  <a16:creationId xmlns:a16="http://schemas.microsoft.com/office/drawing/2014/main" id="{2CE7418C-EC61-4284-BB34-3917F862C2FE}"/>
                </a:ext>
              </a:extLst>
            </p:cNvPr>
            <p:cNvGrpSpPr/>
            <p:nvPr userDrawn="1"/>
          </p:nvGrpSpPr>
          <p:grpSpPr>
            <a:xfrm rot="660000">
              <a:off x="7411964" y="186225"/>
              <a:ext cx="396398" cy="468743"/>
              <a:chOff x="5092479" y="1490663"/>
              <a:chExt cx="1025751" cy="1212946"/>
            </a:xfrm>
            <a:effectLst>
              <a:outerShdw blurRad="12700" sx="102000" sy="102000" algn="ctr" rotWithShape="0">
                <a:prstClr val="black">
                  <a:alpha val="40000"/>
                </a:prstClr>
              </a:outerShdw>
            </a:effectLst>
          </p:grpSpPr>
          <p:sp>
            <p:nvSpPr>
              <p:cNvPr id="36" name="Triangle isocèle 35">
                <a:extLst>
                  <a:ext uri="{FF2B5EF4-FFF2-40B4-BE49-F238E27FC236}">
                    <a16:creationId xmlns:a16="http://schemas.microsoft.com/office/drawing/2014/main" id="{13A298DD-0ED2-401A-9F6D-8C5760A7FA81}"/>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7" name="Rectangle 36">
                <a:extLst>
                  <a:ext uri="{FF2B5EF4-FFF2-40B4-BE49-F238E27FC236}">
                    <a16:creationId xmlns:a16="http://schemas.microsoft.com/office/drawing/2014/main" id="{388C8566-2E2A-43E9-AB9C-4571D5B5CE8F}"/>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1" name="Groupe 20">
              <a:extLst>
                <a:ext uri="{FF2B5EF4-FFF2-40B4-BE49-F238E27FC236}">
                  <a16:creationId xmlns:a16="http://schemas.microsoft.com/office/drawing/2014/main" id="{A4EB65E6-E69B-46F8-AC5F-EA7CDF332564}"/>
                </a:ext>
              </a:extLst>
            </p:cNvPr>
            <p:cNvGrpSpPr/>
            <p:nvPr userDrawn="1"/>
          </p:nvGrpSpPr>
          <p:grpSpPr>
            <a:xfrm rot="540000">
              <a:off x="7806875" y="256164"/>
              <a:ext cx="396398" cy="468743"/>
              <a:chOff x="6076947" y="1490663"/>
              <a:chExt cx="1025751" cy="1212946"/>
            </a:xfrm>
            <a:effectLst>
              <a:outerShdw blurRad="12700" sx="102000" sy="102000" algn="ctr" rotWithShape="0">
                <a:prstClr val="black">
                  <a:alpha val="40000"/>
                </a:prstClr>
              </a:outerShdw>
            </a:effectLst>
          </p:grpSpPr>
          <p:sp>
            <p:nvSpPr>
              <p:cNvPr id="34" name="Triangle isocèle 33">
                <a:extLst>
                  <a:ext uri="{FF2B5EF4-FFF2-40B4-BE49-F238E27FC236}">
                    <a16:creationId xmlns:a16="http://schemas.microsoft.com/office/drawing/2014/main" id="{C3EFB023-ECD0-4547-BBB3-D58FCAFF6B6D}"/>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5" name="Rectangle 34">
                <a:extLst>
                  <a:ext uri="{FF2B5EF4-FFF2-40B4-BE49-F238E27FC236}">
                    <a16:creationId xmlns:a16="http://schemas.microsoft.com/office/drawing/2014/main" id="{B3810613-FD5E-4788-8755-DFB46379059A}"/>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2" name="Groupe 21">
              <a:extLst>
                <a:ext uri="{FF2B5EF4-FFF2-40B4-BE49-F238E27FC236}">
                  <a16:creationId xmlns:a16="http://schemas.microsoft.com/office/drawing/2014/main" id="{A20B9D10-EE89-42DF-B8C0-41D997A94FC9}"/>
                </a:ext>
              </a:extLst>
            </p:cNvPr>
            <p:cNvGrpSpPr/>
            <p:nvPr userDrawn="1"/>
          </p:nvGrpSpPr>
          <p:grpSpPr>
            <a:xfrm rot="420000">
              <a:off x="8201790" y="311378"/>
              <a:ext cx="396398" cy="468743"/>
              <a:chOff x="7141259" y="1490663"/>
              <a:chExt cx="1025751" cy="1212946"/>
            </a:xfrm>
            <a:effectLst>
              <a:outerShdw blurRad="12700" sx="102000" sy="102000" algn="ctr" rotWithShape="0">
                <a:prstClr val="black">
                  <a:alpha val="40000"/>
                </a:prstClr>
              </a:outerShdw>
            </a:effectLst>
          </p:grpSpPr>
          <p:sp>
            <p:nvSpPr>
              <p:cNvPr id="32" name="Triangle isocèle 31">
                <a:extLst>
                  <a:ext uri="{FF2B5EF4-FFF2-40B4-BE49-F238E27FC236}">
                    <a16:creationId xmlns:a16="http://schemas.microsoft.com/office/drawing/2014/main" id="{3931917B-CFB8-4329-8D05-C2E62B1FAE9B}"/>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3" name="Rectangle 32">
                <a:extLst>
                  <a:ext uri="{FF2B5EF4-FFF2-40B4-BE49-F238E27FC236}">
                    <a16:creationId xmlns:a16="http://schemas.microsoft.com/office/drawing/2014/main" id="{AF80E083-46CB-4F58-AC37-500BD7B2C741}"/>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3" name="Groupe 22">
              <a:extLst>
                <a:ext uri="{FF2B5EF4-FFF2-40B4-BE49-F238E27FC236}">
                  <a16:creationId xmlns:a16="http://schemas.microsoft.com/office/drawing/2014/main" id="{7BFDA884-D8CA-4DFD-B204-54E5EE99E307}"/>
                </a:ext>
              </a:extLst>
            </p:cNvPr>
            <p:cNvGrpSpPr/>
            <p:nvPr userDrawn="1"/>
          </p:nvGrpSpPr>
          <p:grpSpPr>
            <a:xfrm rot="300000">
              <a:off x="8596701" y="351867"/>
              <a:ext cx="396398" cy="468743"/>
              <a:chOff x="5092479" y="1490663"/>
              <a:chExt cx="1025751" cy="1212946"/>
            </a:xfrm>
            <a:effectLst>
              <a:outerShdw blurRad="12700" sx="102000" sy="102000" algn="ctr" rotWithShape="0">
                <a:prstClr val="black">
                  <a:alpha val="40000"/>
                </a:prstClr>
              </a:outerShdw>
            </a:effectLst>
          </p:grpSpPr>
          <p:sp>
            <p:nvSpPr>
              <p:cNvPr id="30" name="Triangle isocèle 29">
                <a:extLst>
                  <a:ext uri="{FF2B5EF4-FFF2-40B4-BE49-F238E27FC236}">
                    <a16:creationId xmlns:a16="http://schemas.microsoft.com/office/drawing/2014/main" id="{3617D766-2158-48FC-9C12-5C1966DD3063}"/>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1" name="Rectangle 30">
                <a:extLst>
                  <a:ext uri="{FF2B5EF4-FFF2-40B4-BE49-F238E27FC236}">
                    <a16:creationId xmlns:a16="http://schemas.microsoft.com/office/drawing/2014/main" id="{FDFA9D8B-A487-4EA8-8532-B1791BECFA2E}"/>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4" name="Groupe 23">
              <a:extLst>
                <a:ext uri="{FF2B5EF4-FFF2-40B4-BE49-F238E27FC236}">
                  <a16:creationId xmlns:a16="http://schemas.microsoft.com/office/drawing/2014/main" id="{BAD22711-827B-4014-ABC4-2191FD3F09A9}"/>
                </a:ext>
              </a:extLst>
            </p:cNvPr>
            <p:cNvGrpSpPr/>
            <p:nvPr userDrawn="1"/>
          </p:nvGrpSpPr>
          <p:grpSpPr>
            <a:xfrm rot="180000">
              <a:off x="8991616" y="381313"/>
              <a:ext cx="396398" cy="468743"/>
              <a:chOff x="6076947" y="1490663"/>
              <a:chExt cx="1025751" cy="1212946"/>
            </a:xfrm>
            <a:effectLst>
              <a:outerShdw blurRad="12700" sx="102000" sy="102000" algn="ctr" rotWithShape="0">
                <a:prstClr val="black">
                  <a:alpha val="40000"/>
                </a:prstClr>
              </a:outerShdw>
            </a:effectLst>
          </p:grpSpPr>
          <p:sp>
            <p:nvSpPr>
              <p:cNvPr id="28" name="Triangle isocèle 27">
                <a:extLst>
                  <a:ext uri="{FF2B5EF4-FFF2-40B4-BE49-F238E27FC236}">
                    <a16:creationId xmlns:a16="http://schemas.microsoft.com/office/drawing/2014/main" id="{23DC253A-1421-4FC9-9DAF-FBAE2E3ED1B0}"/>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9" name="Rectangle 28">
                <a:extLst>
                  <a:ext uri="{FF2B5EF4-FFF2-40B4-BE49-F238E27FC236}">
                    <a16:creationId xmlns:a16="http://schemas.microsoft.com/office/drawing/2014/main" id="{61033DFF-8D1E-4FBA-A28C-BB3EC6CE8F99}"/>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5" name="Groupe 24">
              <a:extLst>
                <a:ext uri="{FF2B5EF4-FFF2-40B4-BE49-F238E27FC236}">
                  <a16:creationId xmlns:a16="http://schemas.microsoft.com/office/drawing/2014/main" id="{ECED0DBE-171D-432D-8DAB-F7741FC6DF9E}"/>
                </a:ext>
              </a:extLst>
            </p:cNvPr>
            <p:cNvGrpSpPr/>
            <p:nvPr userDrawn="1"/>
          </p:nvGrpSpPr>
          <p:grpSpPr>
            <a:xfrm rot="60000">
              <a:off x="9386527" y="396039"/>
              <a:ext cx="396398" cy="468743"/>
              <a:chOff x="7141259" y="1490663"/>
              <a:chExt cx="1025751" cy="1212946"/>
            </a:xfrm>
            <a:effectLst>
              <a:outerShdw blurRad="12700" sx="102000" sy="102000" algn="ctr" rotWithShape="0">
                <a:prstClr val="black">
                  <a:alpha val="40000"/>
                </a:prstClr>
              </a:outerShdw>
            </a:effectLst>
          </p:grpSpPr>
          <p:sp>
            <p:nvSpPr>
              <p:cNvPr id="26" name="Triangle isocèle 25">
                <a:extLst>
                  <a:ext uri="{FF2B5EF4-FFF2-40B4-BE49-F238E27FC236}">
                    <a16:creationId xmlns:a16="http://schemas.microsoft.com/office/drawing/2014/main" id="{7B21BD4B-3712-4BF9-A431-8F7C8FDDB5B7}"/>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7" name="Rectangle 26">
                <a:extLst>
                  <a:ext uri="{FF2B5EF4-FFF2-40B4-BE49-F238E27FC236}">
                    <a16:creationId xmlns:a16="http://schemas.microsoft.com/office/drawing/2014/main" id="{214BC6F5-CACB-4224-BAFD-29C2F2F759A6}"/>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spTree>
    <p:extLst>
      <p:ext uri="{BB962C8B-B14F-4D97-AF65-F5344CB8AC3E}">
        <p14:creationId xmlns:p14="http://schemas.microsoft.com/office/powerpoint/2010/main" val="3954932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1119725" y="457200"/>
            <a:ext cx="5242983"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7071360" y="548640"/>
            <a:ext cx="8071104"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1119725" y="3977640"/>
            <a:ext cx="5242983" cy="2002536"/>
          </a:xfrm>
        </p:spPr>
        <p:txBody>
          <a:bodyPr>
            <a:normAutofit/>
          </a:bodyPr>
          <a:lstStyle>
            <a:lvl1pPr marL="0" indent="0">
              <a:buNone/>
              <a:defRPr sz="32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10/25/2020</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4476749" y="3249571"/>
            <a:ext cx="4480560" cy="36576"/>
          </a:xfrm>
          <a:custGeom>
            <a:avLst/>
            <a:gdLst>
              <a:gd name="connsiteX0" fmla="*/ 0 w 4480560"/>
              <a:gd name="connsiteY0" fmla="*/ 0 h 36576"/>
              <a:gd name="connsiteX1" fmla="*/ 595274 w 4480560"/>
              <a:gd name="connsiteY1" fmla="*/ 0 h 36576"/>
              <a:gd name="connsiteX2" fmla="*/ 1100938 w 4480560"/>
              <a:gd name="connsiteY2" fmla="*/ 0 h 36576"/>
              <a:gd name="connsiteX3" fmla="*/ 1651406 w 4480560"/>
              <a:gd name="connsiteY3" fmla="*/ 0 h 36576"/>
              <a:gd name="connsiteX4" fmla="*/ 2336292 w 4480560"/>
              <a:gd name="connsiteY4" fmla="*/ 0 h 36576"/>
              <a:gd name="connsiteX5" fmla="*/ 2931566 w 4480560"/>
              <a:gd name="connsiteY5" fmla="*/ 0 h 36576"/>
              <a:gd name="connsiteX6" fmla="*/ 3482035 w 4480560"/>
              <a:gd name="connsiteY6" fmla="*/ 0 h 36576"/>
              <a:gd name="connsiteX7" fmla="*/ 4480560 w 4480560"/>
              <a:gd name="connsiteY7" fmla="*/ 0 h 36576"/>
              <a:gd name="connsiteX8" fmla="*/ 4480560 w 4480560"/>
              <a:gd name="connsiteY8" fmla="*/ 36576 h 36576"/>
              <a:gd name="connsiteX9" fmla="*/ 3840480 w 4480560"/>
              <a:gd name="connsiteY9" fmla="*/ 36576 h 36576"/>
              <a:gd name="connsiteX10" fmla="*/ 3290011 w 4480560"/>
              <a:gd name="connsiteY10" fmla="*/ 36576 h 36576"/>
              <a:gd name="connsiteX11" fmla="*/ 2560320 w 4480560"/>
              <a:gd name="connsiteY11" fmla="*/ 36576 h 36576"/>
              <a:gd name="connsiteX12" fmla="*/ 1965046 w 4480560"/>
              <a:gd name="connsiteY12" fmla="*/ 36576 h 36576"/>
              <a:gd name="connsiteX13" fmla="*/ 1459382 w 4480560"/>
              <a:gd name="connsiteY13" fmla="*/ 36576 h 36576"/>
              <a:gd name="connsiteX14" fmla="*/ 774497 w 4480560"/>
              <a:gd name="connsiteY14" fmla="*/ 36576 h 36576"/>
              <a:gd name="connsiteX15" fmla="*/ 0 w 4480560"/>
              <a:gd name="connsiteY15" fmla="*/ 36576 h 36576"/>
              <a:gd name="connsiteX16" fmla="*/ 0 w 4480560"/>
              <a:gd name="connsiteY16"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3657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044" y="12410"/>
                  <a:pt x="4481454" y="27777"/>
                  <a:pt x="4480560" y="36576"/>
                </a:cubicBezTo>
                <a:cubicBezTo>
                  <a:pt x="4314132" y="33212"/>
                  <a:pt x="4028383" y="54920"/>
                  <a:pt x="3840480" y="36576"/>
                </a:cubicBezTo>
                <a:cubicBezTo>
                  <a:pt x="3652577" y="18232"/>
                  <a:pt x="3547615" y="21136"/>
                  <a:pt x="3290011" y="36576"/>
                </a:cubicBezTo>
                <a:cubicBezTo>
                  <a:pt x="3032407" y="52016"/>
                  <a:pt x="2830268" y="27007"/>
                  <a:pt x="2560320" y="36576"/>
                </a:cubicBezTo>
                <a:cubicBezTo>
                  <a:pt x="2290372" y="46145"/>
                  <a:pt x="2147422" y="25016"/>
                  <a:pt x="1965046" y="36576"/>
                </a:cubicBezTo>
                <a:cubicBezTo>
                  <a:pt x="1782670" y="48136"/>
                  <a:pt x="1689791" y="58968"/>
                  <a:pt x="1459382" y="36576"/>
                </a:cubicBezTo>
                <a:cubicBezTo>
                  <a:pt x="1228973" y="14184"/>
                  <a:pt x="915486" y="54789"/>
                  <a:pt x="774497" y="36576"/>
                </a:cubicBezTo>
                <a:cubicBezTo>
                  <a:pt x="633508" y="18363"/>
                  <a:pt x="361442" y="7181"/>
                  <a:pt x="0" y="36576"/>
                </a:cubicBezTo>
                <a:cubicBezTo>
                  <a:pt x="-1505" y="23649"/>
                  <a:pt x="252" y="7537"/>
                  <a:pt x="0" y="0"/>
                </a:cubicBezTo>
                <a:close/>
              </a:path>
              <a:path w="4480560" h="3657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8759" y="14951"/>
                  <a:pt x="4480466" y="27558"/>
                  <a:pt x="4480560" y="36576"/>
                </a:cubicBezTo>
                <a:cubicBezTo>
                  <a:pt x="4279652" y="11438"/>
                  <a:pt x="4200762" y="59854"/>
                  <a:pt x="3930091" y="36576"/>
                </a:cubicBezTo>
                <a:cubicBezTo>
                  <a:pt x="3659420" y="13298"/>
                  <a:pt x="3456052" y="40582"/>
                  <a:pt x="3290011" y="36576"/>
                </a:cubicBezTo>
                <a:cubicBezTo>
                  <a:pt x="3123970" y="32570"/>
                  <a:pt x="2882392" y="51106"/>
                  <a:pt x="2649931" y="36576"/>
                </a:cubicBezTo>
                <a:cubicBezTo>
                  <a:pt x="2417470" y="22046"/>
                  <a:pt x="2238426" y="25625"/>
                  <a:pt x="2054657" y="36576"/>
                </a:cubicBezTo>
                <a:cubicBezTo>
                  <a:pt x="1870888" y="47527"/>
                  <a:pt x="1566368" y="63328"/>
                  <a:pt x="1324966" y="36576"/>
                </a:cubicBezTo>
                <a:cubicBezTo>
                  <a:pt x="1083564" y="9824"/>
                  <a:pt x="787410" y="29234"/>
                  <a:pt x="595274" y="36576"/>
                </a:cubicBezTo>
                <a:cubicBezTo>
                  <a:pt x="403138" y="43918"/>
                  <a:pt x="169622" y="28787"/>
                  <a:pt x="0" y="36576"/>
                </a:cubicBezTo>
                <a:cubicBezTo>
                  <a:pt x="1582" y="25404"/>
                  <a:pt x="-337" y="10538"/>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263493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isposition photos 7 X Grille Gauche">
    <p:spTree>
      <p:nvGrpSpPr>
        <p:cNvPr id="1" name=""/>
        <p:cNvGrpSpPr/>
        <p:nvPr/>
      </p:nvGrpSpPr>
      <p:grpSpPr>
        <a:xfrm>
          <a:off x="0" y="0"/>
          <a:ext cx="0" cy="0"/>
          <a:chOff x="0" y="0"/>
          <a:chExt cx="0" cy="0"/>
        </a:xfrm>
      </p:grpSpPr>
      <p:sp>
        <p:nvSpPr>
          <p:cNvPr id="62" name="Espace réservé pour une image 61" descr="Espace réservé à l’image">
            <a:extLst>
              <a:ext uri="{FF2B5EF4-FFF2-40B4-BE49-F238E27FC236}">
                <a16:creationId xmlns:a16="http://schemas.microsoft.com/office/drawing/2014/main" id="{6F63903A-EA02-4457-BF44-C132ADA3D436}"/>
              </a:ext>
            </a:extLst>
          </p:cNvPr>
          <p:cNvSpPr>
            <a:spLocks noGrp="1"/>
          </p:cNvSpPr>
          <p:nvPr>
            <p:ph type="pic" sz="quarter" idx="19" hasCustomPrompt="1"/>
          </p:nvPr>
        </p:nvSpPr>
        <p:spPr>
          <a:xfrm rot="-60000">
            <a:off x="360002" y="1215501"/>
            <a:ext cx="3772463" cy="4917599"/>
          </a:xfrm>
          <a:custGeom>
            <a:avLst/>
            <a:gdLst>
              <a:gd name="connsiteX0" fmla="*/ 0 w 3772463"/>
              <a:gd name="connsiteY0" fmla="*/ 0 h 4917599"/>
              <a:gd name="connsiteX1" fmla="*/ 30 w 3772463"/>
              <a:gd name="connsiteY1" fmla="*/ 0 h 4917599"/>
              <a:gd name="connsiteX2" fmla="*/ 3772463 w 3772463"/>
              <a:gd name="connsiteY2" fmla="*/ 129507 h 4917599"/>
              <a:gd name="connsiteX3" fmla="*/ 3649259 w 3772463"/>
              <a:gd name="connsiteY3" fmla="*/ 4812410 h 4917599"/>
              <a:gd name="connsiteX4" fmla="*/ 0 w 3772463"/>
              <a:gd name="connsiteY4" fmla="*/ 4917599 h 4917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463" h="4917599">
                <a:moveTo>
                  <a:pt x="0" y="0"/>
                </a:moveTo>
                <a:lnTo>
                  <a:pt x="30" y="0"/>
                </a:lnTo>
                <a:lnTo>
                  <a:pt x="3772463" y="129507"/>
                </a:lnTo>
                <a:lnTo>
                  <a:pt x="3649259" y="4812410"/>
                </a:lnTo>
                <a:lnTo>
                  <a:pt x="0" y="4917599"/>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6" name="Espace réservé au pied de page 5">
            <a:extLst>
              <a:ext uri="{FF2B5EF4-FFF2-40B4-BE49-F238E27FC236}">
                <a16:creationId xmlns:a16="http://schemas.microsoft.com/office/drawing/2014/main" id="{2224EA4C-8B3A-4244-AD4E-3B493AE03F8A}"/>
              </a:ext>
            </a:extLst>
          </p:cNvPr>
          <p:cNvSpPr>
            <a:spLocks noGrp="1"/>
          </p:cNvSpPr>
          <p:nvPr>
            <p:ph type="ftr" sz="quarter" idx="10"/>
          </p:nvPr>
        </p:nvSpPr>
        <p:spPr/>
        <p:txBody>
          <a:bodyPr rtlCol="0"/>
          <a:lstStyle/>
          <a:p>
            <a:pPr rtl="0"/>
            <a:endParaRPr lang="fr-FR" noProof="0"/>
          </a:p>
        </p:txBody>
      </p:sp>
      <p:sp>
        <p:nvSpPr>
          <p:cNvPr id="63" name="Espace réservé pour une image 62" descr="Espace réservé à l’image">
            <a:extLst>
              <a:ext uri="{FF2B5EF4-FFF2-40B4-BE49-F238E27FC236}">
                <a16:creationId xmlns:a16="http://schemas.microsoft.com/office/drawing/2014/main" id="{F6891E35-FCA6-45A8-988C-70B1D1D3BB66}"/>
              </a:ext>
            </a:extLst>
          </p:cNvPr>
          <p:cNvSpPr>
            <a:spLocks noGrp="1"/>
          </p:cNvSpPr>
          <p:nvPr>
            <p:ph type="pic" sz="quarter" idx="12" hasCustomPrompt="1"/>
          </p:nvPr>
        </p:nvSpPr>
        <p:spPr>
          <a:xfrm rot="120000">
            <a:off x="4372800" y="1215500"/>
            <a:ext cx="2237844" cy="2376000"/>
          </a:xfrm>
          <a:custGeom>
            <a:avLst/>
            <a:gdLst>
              <a:gd name="connsiteX0" fmla="*/ 0 w 2237844"/>
              <a:gd name="connsiteY0" fmla="*/ 0 h 2376000"/>
              <a:gd name="connsiteX1" fmla="*/ 2237844 w 2237844"/>
              <a:gd name="connsiteY1" fmla="*/ 138156 h 2376000"/>
              <a:gd name="connsiteX2" fmla="*/ 2030611 w 2237844"/>
              <a:gd name="connsiteY2" fmla="*/ 2297054 h 2376000"/>
              <a:gd name="connsiteX3" fmla="*/ 0 w 2237844"/>
              <a:gd name="connsiteY3" fmla="*/ 2376000 h 2376000"/>
            </a:gdLst>
            <a:ahLst/>
            <a:cxnLst>
              <a:cxn ang="0">
                <a:pos x="connsiteX0" y="connsiteY0"/>
              </a:cxn>
              <a:cxn ang="0">
                <a:pos x="connsiteX1" y="connsiteY1"/>
              </a:cxn>
              <a:cxn ang="0">
                <a:pos x="connsiteX2" y="connsiteY2"/>
              </a:cxn>
              <a:cxn ang="0">
                <a:pos x="connsiteX3" y="connsiteY3"/>
              </a:cxn>
            </a:cxnLst>
            <a:rect l="l" t="t" r="r" b="b"/>
            <a:pathLst>
              <a:path w="2237844" h="2376000">
                <a:moveTo>
                  <a:pt x="0" y="0"/>
                </a:moveTo>
                <a:lnTo>
                  <a:pt x="2237844" y="138156"/>
                </a:lnTo>
                <a:lnTo>
                  <a:pt x="2030611" y="2297054"/>
                </a:lnTo>
                <a:lnTo>
                  <a:pt x="0" y="23760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65" name="Espace réservé pour une image 64" descr="Espace réservé à l’image">
            <a:extLst>
              <a:ext uri="{FF2B5EF4-FFF2-40B4-BE49-F238E27FC236}">
                <a16:creationId xmlns:a16="http://schemas.microsoft.com/office/drawing/2014/main" id="{48DBA1E9-1B7D-4849-A53D-C86BFCBE8351}"/>
              </a:ext>
            </a:extLst>
          </p:cNvPr>
          <p:cNvSpPr>
            <a:spLocks noGrp="1"/>
          </p:cNvSpPr>
          <p:nvPr>
            <p:ph type="pic" sz="quarter" idx="13" hasCustomPrompt="1"/>
          </p:nvPr>
        </p:nvSpPr>
        <p:spPr>
          <a:xfrm>
            <a:off x="6914400" y="1215500"/>
            <a:ext cx="2237844" cy="2376000"/>
          </a:xfrm>
          <a:custGeom>
            <a:avLst/>
            <a:gdLst>
              <a:gd name="connsiteX0" fmla="*/ 2237844 w 2237844"/>
              <a:gd name="connsiteY0" fmla="*/ 0 h 2376000"/>
              <a:gd name="connsiteX1" fmla="*/ 2237844 w 2237844"/>
              <a:gd name="connsiteY1" fmla="*/ 2376000 h 2376000"/>
              <a:gd name="connsiteX2" fmla="*/ 0 w 2237844"/>
              <a:gd name="connsiteY2" fmla="*/ 2237844 h 2376000"/>
              <a:gd name="connsiteX3" fmla="*/ 207234 w 2237844"/>
              <a:gd name="connsiteY3" fmla="*/ 78946 h 2376000"/>
            </a:gdLst>
            <a:ahLst/>
            <a:cxnLst>
              <a:cxn ang="0">
                <a:pos x="connsiteX0" y="connsiteY0"/>
              </a:cxn>
              <a:cxn ang="0">
                <a:pos x="connsiteX1" y="connsiteY1"/>
              </a:cxn>
              <a:cxn ang="0">
                <a:pos x="connsiteX2" y="connsiteY2"/>
              </a:cxn>
              <a:cxn ang="0">
                <a:pos x="connsiteX3" y="connsiteY3"/>
              </a:cxn>
            </a:cxnLst>
            <a:rect l="l" t="t" r="r" b="b"/>
            <a:pathLst>
              <a:path w="2237844" h="2376000">
                <a:moveTo>
                  <a:pt x="2237844" y="0"/>
                </a:moveTo>
                <a:lnTo>
                  <a:pt x="2237844" y="2376000"/>
                </a:lnTo>
                <a:lnTo>
                  <a:pt x="0" y="2237844"/>
                </a:lnTo>
                <a:lnTo>
                  <a:pt x="207234" y="78946"/>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64" name="Espace réservé pour une image 63" descr="Espace réservé à l’image">
            <a:extLst>
              <a:ext uri="{FF2B5EF4-FFF2-40B4-BE49-F238E27FC236}">
                <a16:creationId xmlns:a16="http://schemas.microsoft.com/office/drawing/2014/main" id="{F3B78AAD-7071-45DB-87C9-E7819803D9D3}"/>
              </a:ext>
            </a:extLst>
          </p:cNvPr>
          <p:cNvSpPr>
            <a:spLocks noGrp="1"/>
          </p:cNvSpPr>
          <p:nvPr>
            <p:ph type="pic" sz="quarter" idx="17" hasCustomPrompt="1"/>
          </p:nvPr>
        </p:nvSpPr>
        <p:spPr>
          <a:xfrm>
            <a:off x="4372800" y="3757100"/>
            <a:ext cx="2376000" cy="2376000"/>
          </a:xfrm>
          <a:custGeom>
            <a:avLst/>
            <a:gdLst>
              <a:gd name="connsiteX0" fmla="*/ 0 w 2376000"/>
              <a:gd name="connsiteY0" fmla="*/ 0 h 2376000"/>
              <a:gd name="connsiteX1" fmla="*/ 2376000 w 2376000"/>
              <a:gd name="connsiteY1" fmla="*/ 0 h 2376000"/>
              <a:gd name="connsiteX2" fmla="*/ 2292180 w 2376000"/>
              <a:gd name="connsiteY2" fmla="*/ 2376000 h 2376000"/>
              <a:gd name="connsiteX3" fmla="*/ 73343 w 2376000"/>
              <a:gd name="connsiteY3" fmla="*/ 2365523 h 2376000"/>
            </a:gdLst>
            <a:ahLst/>
            <a:cxnLst>
              <a:cxn ang="0">
                <a:pos x="connsiteX0" y="connsiteY0"/>
              </a:cxn>
              <a:cxn ang="0">
                <a:pos x="connsiteX1" y="connsiteY1"/>
              </a:cxn>
              <a:cxn ang="0">
                <a:pos x="connsiteX2" y="connsiteY2"/>
              </a:cxn>
              <a:cxn ang="0">
                <a:pos x="connsiteX3" y="connsiteY3"/>
              </a:cxn>
            </a:cxnLst>
            <a:rect l="l" t="t" r="r" b="b"/>
            <a:pathLst>
              <a:path w="2376000" h="2376000">
                <a:moveTo>
                  <a:pt x="0" y="0"/>
                </a:moveTo>
                <a:lnTo>
                  <a:pt x="2376000" y="0"/>
                </a:lnTo>
                <a:lnTo>
                  <a:pt x="2292180" y="2376000"/>
                </a:lnTo>
                <a:lnTo>
                  <a:pt x="73343" y="2365523"/>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66" name="Espace réservé pour une image 65" descr="Espace réservé à l’image">
            <a:extLst>
              <a:ext uri="{FF2B5EF4-FFF2-40B4-BE49-F238E27FC236}">
                <a16:creationId xmlns:a16="http://schemas.microsoft.com/office/drawing/2014/main" id="{099F7D8A-82F9-494E-B900-544243566126}"/>
              </a:ext>
            </a:extLst>
          </p:cNvPr>
          <p:cNvSpPr>
            <a:spLocks noGrp="1"/>
          </p:cNvSpPr>
          <p:nvPr>
            <p:ph type="pic" sz="quarter" idx="18" hasCustomPrompt="1"/>
          </p:nvPr>
        </p:nvSpPr>
        <p:spPr>
          <a:xfrm>
            <a:off x="6914402" y="3767532"/>
            <a:ext cx="2375999" cy="2365569"/>
          </a:xfrm>
          <a:custGeom>
            <a:avLst/>
            <a:gdLst>
              <a:gd name="connsiteX0" fmla="*/ 2375999 w 2375999"/>
              <a:gd name="connsiteY0" fmla="*/ 0 h 2365569"/>
              <a:gd name="connsiteX1" fmla="*/ 2375999 w 2375999"/>
              <a:gd name="connsiteY1" fmla="*/ 2365569 h 2365569"/>
              <a:gd name="connsiteX2" fmla="*/ 0 w 2375999"/>
              <a:gd name="connsiteY2" fmla="*/ 2261254 h 2365569"/>
              <a:gd name="connsiteX3" fmla="*/ 10431 w 2375999"/>
              <a:gd name="connsiteY3" fmla="*/ 93883 h 2365569"/>
            </a:gdLst>
            <a:ahLst/>
            <a:cxnLst>
              <a:cxn ang="0">
                <a:pos x="connsiteX0" y="connsiteY0"/>
              </a:cxn>
              <a:cxn ang="0">
                <a:pos x="connsiteX1" y="connsiteY1"/>
              </a:cxn>
              <a:cxn ang="0">
                <a:pos x="connsiteX2" y="connsiteY2"/>
              </a:cxn>
              <a:cxn ang="0">
                <a:pos x="connsiteX3" y="connsiteY3"/>
              </a:cxn>
            </a:cxnLst>
            <a:rect l="l" t="t" r="r" b="b"/>
            <a:pathLst>
              <a:path w="2375999" h="2365569">
                <a:moveTo>
                  <a:pt x="2375999" y="0"/>
                </a:moveTo>
                <a:lnTo>
                  <a:pt x="2375999" y="2365569"/>
                </a:lnTo>
                <a:lnTo>
                  <a:pt x="0" y="2261254"/>
                </a:lnTo>
                <a:lnTo>
                  <a:pt x="10431" y="93883"/>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67" name="Espace réservé pour une image 66" descr="Espace réservé à l’image">
            <a:extLst>
              <a:ext uri="{FF2B5EF4-FFF2-40B4-BE49-F238E27FC236}">
                <a16:creationId xmlns:a16="http://schemas.microsoft.com/office/drawing/2014/main" id="{F927D2F0-472F-4ECB-840B-4EAB296F6391}"/>
              </a:ext>
            </a:extLst>
          </p:cNvPr>
          <p:cNvSpPr>
            <a:spLocks noGrp="1"/>
          </p:cNvSpPr>
          <p:nvPr>
            <p:ph type="pic" sz="quarter" idx="20" hasCustomPrompt="1"/>
          </p:nvPr>
        </p:nvSpPr>
        <p:spPr>
          <a:xfrm>
            <a:off x="9456000" y="1215500"/>
            <a:ext cx="2376000" cy="2376000"/>
          </a:xfrm>
          <a:custGeom>
            <a:avLst/>
            <a:gdLst>
              <a:gd name="connsiteX0" fmla="*/ 0 w 2376000"/>
              <a:gd name="connsiteY0" fmla="*/ 0 h 2376000"/>
              <a:gd name="connsiteX1" fmla="*/ 2376000 w 2376000"/>
              <a:gd name="connsiteY1" fmla="*/ 0 h 2376000"/>
              <a:gd name="connsiteX2" fmla="*/ 2355045 w 2376000"/>
              <a:gd name="connsiteY2" fmla="*/ 2323613 h 2376000"/>
              <a:gd name="connsiteX3" fmla="*/ 0 w 2376000"/>
              <a:gd name="connsiteY3" fmla="*/ 2376000 h 2376000"/>
            </a:gdLst>
            <a:ahLst/>
            <a:cxnLst>
              <a:cxn ang="0">
                <a:pos x="connsiteX0" y="connsiteY0"/>
              </a:cxn>
              <a:cxn ang="0">
                <a:pos x="connsiteX1" y="connsiteY1"/>
              </a:cxn>
              <a:cxn ang="0">
                <a:pos x="connsiteX2" y="connsiteY2"/>
              </a:cxn>
              <a:cxn ang="0">
                <a:pos x="connsiteX3" y="connsiteY3"/>
              </a:cxn>
            </a:cxnLst>
            <a:rect l="l" t="t" r="r" b="b"/>
            <a:pathLst>
              <a:path w="2376000" h="2376000">
                <a:moveTo>
                  <a:pt x="0" y="0"/>
                </a:moveTo>
                <a:lnTo>
                  <a:pt x="2376000" y="0"/>
                </a:lnTo>
                <a:lnTo>
                  <a:pt x="2355045" y="2323613"/>
                </a:lnTo>
                <a:lnTo>
                  <a:pt x="0" y="23760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68" name="Espace réservé pour une image 67" descr="Espace réservé à l’image">
            <a:extLst>
              <a:ext uri="{FF2B5EF4-FFF2-40B4-BE49-F238E27FC236}">
                <a16:creationId xmlns:a16="http://schemas.microsoft.com/office/drawing/2014/main" id="{EEA8C4BF-779E-4FDA-BB07-3FB2C2F81CAE}"/>
              </a:ext>
            </a:extLst>
          </p:cNvPr>
          <p:cNvSpPr>
            <a:spLocks noGrp="1"/>
          </p:cNvSpPr>
          <p:nvPr>
            <p:ph type="pic" sz="quarter" idx="21" hasCustomPrompt="1"/>
          </p:nvPr>
        </p:nvSpPr>
        <p:spPr>
          <a:xfrm rot="120000">
            <a:off x="9456000" y="3757100"/>
            <a:ext cx="2376000" cy="2376000"/>
          </a:xfrm>
          <a:custGeom>
            <a:avLst/>
            <a:gdLst>
              <a:gd name="connsiteX0" fmla="*/ 83820 w 2376000"/>
              <a:gd name="connsiteY0" fmla="*/ 0 h 2376000"/>
              <a:gd name="connsiteX1" fmla="*/ 2302658 w 2376000"/>
              <a:gd name="connsiteY1" fmla="*/ 10478 h 2376000"/>
              <a:gd name="connsiteX2" fmla="*/ 2376000 w 2376000"/>
              <a:gd name="connsiteY2" fmla="*/ 2376000 h 2376000"/>
              <a:gd name="connsiteX3" fmla="*/ 0 w 2376000"/>
              <a:gd name="connsiteY3" fmla="*/ 2376000 h 2376000"/>
            </a:gdLst>
            <a:ahLst/>
            <a:cxnLst>
              <a:cxn ang="0">
                <a:pos x="connsiteX0" y="connsiteY0"/>
              </a:cxn>
              <a:cxn ang="0">
                <a:pos x="connsiteX1" y="connsiteY1"/>
              </a:cxn>
              <a:cxn ang="0">
                <a:pos x="connsiteX2" y="connsiteY2"/>
              </a:cxn>
              <a:cxn ang="0">
                <a:pos x="connsiteX3" y="connsiteY3"/>
              </a:cxn>
            </a:cxnLst>
            <a:rect l="l" t="t" r="r" b="b"/>
            <a:pathLst>
              <a:path w="2376000" h="2376000">
                <a:moveTo>
                  <a:pt x="83820" y="0"/>
                </a:moveTo>
                <a:lnTo>
                  <a:pt x="2302658" y="10478"/>
                </a:lnTo>
                <a:lnTo>
                  <a:pt x="2376000" y="2376000"/>
                </a:lnTo>
                <a:lnTo>
                  <a:pt x="0" y="23760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2" name="Titre 1">
            <a:extLst>
              <a:ext uri="{FF2B5EF4-FFF2-40B4-BE49-F238E27FC236}">
                <a16:creationId xmlns:a16="http://schemas.microsoft.com/office/drawing/2014/main" id="{D1B73F35-7DF9-44D1-BD2F-D3132768C850}"/>
              </a:ext>
            </a:extLst>
          </p:cNvPr>
          <p:cNvSpPr>
            <a:spLocks noGrp="1"/>
          </p:cNvSpPr>
          <p:nvPr>
            <p:ph type="title"/>
          </p:nvPr>
        </p:nvSpPr>
        <p:spPr/>
        <p:txBody>
          <a:bodyPr rtlCol="0"/>
          <a:lstStyle/>
          <a:p>
            <a:pPr rtl="0"/>
            <a:r>
              <a:rPr lang="fr-FR" noProof="0"/>
              <a:t>Modifiez le style du titre</a:t>
            </a:r>
          </a:p>
        </p:txBody>
      </p:sp>
      <p:sp>
        <p:nvSpPr>
          <p:cNvPr id="4" name="Espace réservé au numéro de diapositive 3">
            <a:extLst>
              <a:ext uri="{FF2B5EF4-FFF2-40B4-BE49-F238E27FC236}">
                <a16:creationId xmlns:a16="http://schemas.microsoft.com/office/drawing/2014/main" id="{528D19AA-26BA-4E8A-89CB-2A91A0697415}"/>
              </a:ext>
            </a:extLst>
          </p:cNvPr>
          <p:cNvSpPr>
            <a:spLocks noGrp="1"/>
          </p:cNvSpPr>
          <p:nvPr>
            <p:ph type="sldNum" sz="quarter" idx="22"/>
          </p:nvPr>
        </p:nvSpPr>
        <p:spPr/>
        <p:txBody>
          <a:bodyPr rtlCol="0"/>
          <a:lstStyle/>
          <a:p>
            <a:pPr rtl="0"/>
            <a:r>
              <a:rPr lang="fr-FR" noProof="0"/>
              <a:t> Page </a:t>
            </a:r>
            <a:fld id="{26699011-AD31-4C1E-9097-A1CA72DD0DA4}" type="slidenum">
              <a:rPr lang="fr-FR" noProof="0" smtClean="0"/>
              <a:pPr rtl="0"/>
              <a:t>‹N°›</a:t>
            </a:fld>
            <a:endParaRPr lang="fr-FR" noProof="0"/>
          </a:p>
        </p:txBody>
      </p:sp>
      <p:grpSp>
        <p:nvGrpSpPr>
          <p:cNvPr id="17" name="Groupe 16" descr="« Banting »">
            <a:extLst>
              <a:ext uri="{FF2B5EF4-FFF2-40B4-BE49-F238E27FC236}">
                <a16:creationId xmlns:a16="http://schemas.microsoft.com/office/drawing/2014/main" id="{BE25E98F-55FD-4D3B-B6BD-C245D10ABE0E}"/>
              </a:ext>
            </a:extLst>
          </p:cNvPr>
          <p:cNvGrpSpPr/>
          <p:nvPr userDrawn="1"/>
        </p:nvGrpSpPr>
        <p:grpSpPr>
          <a:xfrm rot="-60000">
            <a:off x="6971945" y="30709"/>
            <a:ext cx="4716055" cy="680187"/>
            <a:chOff x="7411964" y="186225"/>
            <a:chExt cx="4716055" cy="682236"/>
          </a:xfrm>
        </p:grpSpPr>
        <p:grpSp>
          <p:nvGrpSpPr>
            <p:cNvPr id="19" name="Groupe 18">
              <a:extLst>
                <a:ext uri="{FF2B5EF4-FFF2-40B4-BE49-F238E27FC236}">
                  <a16:creationId xmlns:a16="http://schemas.microsoft.com/office/drawing/2014/main" id="{1C0047DD-A53D-4BA7-8EFC-9D268E816656}"/>
                </a:ext>
              </a:extLst>
            </p:cNvPr>
            <p:cNvGrpSpPr/>
            <p:nvPr userDrawn="1"/>
          </p:nvGrpSpPr>
          <p:grpSpPr>
            <a:xfrm>
              <a:off x="9757057" y="399718"/>
              <a:ext cx="396398" cy="468743"/>
              <a:chOff x="5092479" y="1490663"/>
              <a:chExt cx="1025751" cy="1212946"/>
            </a:xfrm>
            <a:effectLst>
              <a:outerShdw blurRad="12700" sx="102000" sy="102000" algn="ctr" rotWithShape="0">
                <a:prstClr val="black">
                  <a:alpha val="40000"/>
                </a:prstClr>
              </a:outerShdw>
            </a:effectLst>
          </p:grpSpPr>
          <p:sp>
            <p:nvSpPr>
              <p:cNvPr id="53" name="Triangle isocèle 52">
                <a:extLst>
                  <a:ext uri="{FF2B5EF4-FFF2-40B4-BE49-F238E27FC236}">
                    <a16:creationId xmlns:a16="http://schemas.microsoft.com/office/drawing/2014/main" id="{7B5C08FD-252E-46BA-B09F-4081065CD699}"/>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4" name="Rectangle 53">
                <a:extLst>
                  <a:ext uri="{FF2B5EF4-FFF2-40B4-BE49-F238E27FC236}">
                    <a16:creationId xmlns:a16="http://schemas.microsoft.com/office/drawing/2014/main" id="{2EE1A4A3-CEC1-4423-B17B-BD131F5A6AC3}"/>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0" name="Groupe 19">
              <a:extLst>
                <a:ext uri="{FF2B5EF4-FFF2-40B4-BE49-F238E27FC236}">
                  <a16:creationId xmlns:a16="http://schemas.microsoft.com/office/drawing/2014/main" id="{33EF0F1C-8BD7-4A76-B1E5-B7736E7B2379}"/>
                </a:ext>
              </a:extLst>
            </p:cNvPr>
            <p:cNvGrpSpPr/>
            <p:nvPr userDrawn="1"/>
          </p:nvGrpSpPr>
          <p:grpSpPr>
            <a:xfrm rot="21540000">
              <a:off x="10151969" y="396039"/>
              <a:ext cx="396398" cy="468743"/>
              <a:chOff x="6076947" y="1490663"/>
              <a:chExt cx="1025751" cy="1212946"/>
            </a:xfrm>
            <a:effectLst>
              <a:outerShdw blurRad="12700" sx="102000" sy="102000" algn="ctr" rotWithShape="0">
                <a:prstClr val="black">
                  <a:alpha val="40000"/>
                </a:prstClr>
              </a:outerShdw>
            </a:effectLst>
          </p:grpSpPr>
          <p:sp>
            <p:nvSpPr>
              <p:cNvPr id="51" name="Triangle isocèle 50">
                <a:extLst>
                  <a:ext uri="{FF2B5EF4-FFF2-40B4-BE49-F238E27FC236}">
                    <a16:creationId xmlns:a16="http://schemas.microsoft.com/office/drawing/2014/main" id="{A9490288-3A4C-4D48-9BE7-69AE05D21258}"/>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2" name="Rectangle 51">
                <a:extLst>
                  <a:ext uri="{FF2B5EF4-FFF2-40B4-BE49-F238E27FC236}">
                    <a16:creationId xmlns:a16="http://schemas.microsoft.com/office/drawing/2014/main" id="{2C09C7C6-0981-48A3-B47F-01B10AF597AA}"/>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1" name="Groupe 20">
              <a:extLst>
                <a:ext uri="{FF2B5EF4-FFF2-40B4-BE49-F238E27FC236}">
                  <a16:creationId xmlns:a16="http://schemas.microsoft.com/office/drawing/2014/main" id="{05469D64-F370-49E4-BE6E-4215135FA9DE}"/>
                </a:ext>
              </a:extLst>
            </p:cNvPr>
            <p:cNvGrpSpPr/>
            <p:nvPr userDrawn="1"/>
          </p:nvGrpSpPr>
          <p:grpSpPr>
            <a:xfrm rot="21420000">
              <a:off x="10546883" y="381313"/>
              <a:ext cx="396398" cy="468743"/>
              <a:chOff x="7141259" y="1490663"/>
              <a:chExt cx="1025751" cy="1212946"/>
            </a:xfrm>
            <a:effectLst>
              <a:outerShdw blurRad="12700" sx="102000" sy="102000" algn="ctr" rotWithShape="0">
                <a:prstClr val="black">
                  <a:alpha val="40000"/>
                </a:prstClr>
              </a:outerShdw>
            </a:effectLst>
          </p:grpSpPr>
          <p:sp>
            <p:nvSpPr>
              <p:cNvPr id="49" name="Triangle isocèle 48">
                <a:extLst>
                  <a:ext uri="{FF2B5EF4-FFF2-40B4-BE49-F238E27FC236}">
                    <a16:creationId xmlns:a16="http://schemas.microsoft.com/office/drawing/2014/main" id="{83B04EB8-FEAD-442B-BD00-2C9897B4D604}"/>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0" name="Rectangle 49">
                <a:extLst>
                  <a:ext uri="{FF2B5EF4-FFF2-40B4-BE49-F238E27FC236}">
                    <a16:creationId xmlns:a16="http://schemas.microsoft.com/office/drawing/2014/main" id="{F886E212-78D3-4E20-A462-0D62505F7C2E}"/>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2" name="Groupe 21">
              <a:extLst>
                <a:ext uri="{FF2B5EF4-FFF2-40B4-BE49-F238E27FC236}">
                  <a16:creationId xmlns:a16="http://schemas.microsoft.com/office/drawing/2014/main" id="{6224B810-1A5C-4613-9AB9-CBA474276F50}"/>
                </a:ext>
              </a:extLst>
            </p:cNvPr>
            <p:cNvGrpSpPr/>
            <p:nvPr userDrawn="1"/>
          </p:nvGrpSpPr>
          <p:grpSpPr>
            <a:xfrm rot="21300000">
              <a:off x="10941795" y="351867"/>
              <a:ext cx="396398" cy="468743"/>
              <a:chOff x="5092479" y="1490663"/>
              <a:chExt cx="1025751" cy="1212946"/>
            </a:xfrm>
            <a:effectLst>
              <a:outerShdw blurRad="12700" sx="102000" sy="102000" algn="ctr" rotWithShape="0">
                <a:prstClr val="black">
                  <a:alpha val="40000"/>
                </a:prstClr>
              </a:outerShdw>
            </a:effectLst>
          </p:grpSpPr>
          <p:sp>
            <p:nvSpPr>
              <p:cNvPr id="47" name="Triangle isocèle 46">
                <a:extLst>
                  <a:ext uri="{FF2B5EF4-FFF2-40B4-BE49-F238E27FC236}">
                    <a16:creationId xmlns:a16="http://schemas.microsoft.com/office/drawing/2014/main" id="{C7576D61-95DB-417C-9894-A2571F7EDCC2}"/>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8" name="Rectangle 47">
                <a:extLst>
                  <a:ext uri="{FF2B5EF4-FFF2-40B4-BE49-F238E27FC236}">
                    <a16:creationId xmlns:a16="http://schemas.microsoft.com/office/drawing/2014/main" id="{130E043C-04BB-4DAD-B885-0FF9E87AAFE5}"/>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3" name="Groupe 22">
              <a:extLst>
                <a:ext uri="{FF2B5EF4-FFF2-40B4-BE49-F238E27FC236}">
                  <a16:creationId xmlns:a16="http://schemas.microsoft.com/office/drawing/2014/main" id="{C76AF8EC-C12E-4DAB-937B-FE4C8F485892}"/>
                </a:ext>
              </a:extLst>
            </p:cNvPr>
            <p:cNvGrpSpPr/>
            <p:nvPr userDrawn="1"/>
          </p:nvGrpSpPr>
          <p:grpSpPr>
            <a:xfrm rot="21180000">
              <a:off x="11336709" y="311378"/>
              <a:ext cx="396398" cy="468743"/>
              <a:chOff x="6076947" y="1490663"/>
              <a:chExt cx="1025751" cy="1212946"/>
            </a:xfrm>
            <a:effectLst>
              <a:outerShdw blurRad="12700" sx="102000" sy="102000" algn="ctr" rotWithShape="0">
                <a:prstClr val="black">
                  <a:alpha val="40000"/>
                </a:prstClr>
              </a:outerShdw>
            </a:effectLst>
          </p:grpSpPr>
          <p:sp>
            <p:nvSpPr>
              <p:cNvPr id="45" name="Triangle isocèle 44">
                <a:extLst>
                  <a:ext uri="{FF2B5EF4-FFF2-40B4-BE49-F238E27FC236}">
                    <a16:creationId xmlns:a16="http://schemas.microsoft.com/office/drawing/2014/main" id="{D678A614-3C7C-4A27-98D0-A43510F780C1}"/>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6" name="Rectangle 45">
                <a:extLst>
                  <a:ext uri="{FF2B5EF4-FFF2-40B4-BE49-F238E27FC236}">
                    <a16:creationId xmlns:a16="http://schemas.microsoft.com/office/drawing/2014/main" id="{C246EF09-4300-44A1-B9BF-1B41DFF98736}"/>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4" name="Groupe 23">
              <a:extLst>
                <a:ext uri="{FF2B5EF4-FFF2-40B4-BE49-F238E27FC236}">
                  <a16:creationId xmlns:a16="http://schemas.microsoft.com/office/drawing/2014/main" id="{6467E3E5-0EA7-4FD1-8BCC-687C8F01A84C}"/>
                </a:ext>
              </a:extLst>
            </p:cNvPr>
            <p:cNvGrpSpPr/>
            <p:nvPr userDrawn="1"/>
          </p:nvGrpSpPr>
          <p:grpSpPr>
            <a:xfrm rot="21060000">
              <a:off x="11731621" y="256164"/>
              <a:ext cx="396398" cy="468743"/>
              <a:chOff x="7141259" y="1490663"/>
              <a:chExt cx="1025751" cy="1212946"/>
            </a:xfrm>
            <a:effectLst>
              <a:outerShdw blurRad="12700" sx="102000" sy="102000" algn="ctr" rotWithShape="0">
                <a:prstClr val="black">
                  <a:alpha val="40000"/>
                </a:prstClr>
              </a:outerShdw>
            </a:effectLst>
          </p:grpSpPr>
          <p:sp>
            <p:nvSpPr>
              <p:cNvPr id="43" name="Triangle isocèle 42">
                <a:extLst>
                  <a:ext uri="{FF2B5EF4-FFF2-40B4-BE49-F238E27FC236}">
                    <a16:creationId xmlns:a16="http://schemas.microsoft.com/office/drawing/2014/main" id="{BD8502A5-40EB-4500-BF5C-12CE22A333C7}"/>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4" name="Rectangle 43">
                <a:extLst>
                  <a:ext uri="{FF2B5EF4-FFF2-40B4-BE49-F238E27FC236}">
                    <a16:creationId xmlns:a16="http://schemas.microsoft.com/office/drawing/2014/main" id="{C530D0C3-2E59-4CC0-B12E-CD27594945B2}"/>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5" name="Groupe 24">
              <a:extLst>
                <a:ext uri="{FF2B5EF4-FFF2-40B4-BE49-F238E27FC236}">
                  <a16:creationId xmlns:a16="http://schemas.microsoft.com/office/drawing/2014/main" id="{3E8357F9-EBD9-4F3C-A7B0-40280548ABAF}"/>
                </a:ext>
              </a:extLst>
            </p:cNvPr>
            <p:cNvGrpSpPr/>
            <p:nvPr userDrawn="1"/>
          </p:nvGrpSpPr>
          <p:grpSpPr>
            <a:xfrm rot="660000">
              <a:off x="7411964" y="186225"/>
              <a:ext cx="396398" cy="468743"/>
              <a:chOff x="5092479" y="1490663"/>
              <a:chExt cx="1025751" cy="1212946"/>
            </a:xfrm>
            <a:effectLst>
              <a:outerShdw blurRad="12700" sx="102000" sy="102000" algn="ctr" rotWithShape="0">
                <a:prstClr val="black">
                  <a:alpha val="40000"/>
                </a:prstClr>
              </a:outerShdw>
            </a:effectLst>
          </p:grpSpPr>
          <p:sp>
            <p:nvSpPr>
              <p:cNvPr id="41" name="Triangle isocèle 40">
                <a:extLst>
                  <a:ext uri="{FF2B5EF4-FFF2-40B4-BE49-F238E27FC236}">
                    <a16:creationId xmlns:a16="http://schemas.microsoft.com/office/drawing/2014/main" id="{91787560-19AC-47DF-AA55-2F0E40E32CAD}"/>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2" name="Rectangle 41">
                <a:extLst>
                  <a:ext uri="{FF2B5EF4-FFF2-40B4-BE49-F238E27FC236}">
                    <a16:creationId xmlns:a16="http://schemas.microsoft.com/office/drawing/2014/main" id="{B270366D-9949-4CE1-AD22-4057BA06EB3E}"/>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6" name="Groupe 25">
              <a:extLst>
                <a:ext uri="{FF2B5EF4-FFF2-40B4-BE49-F238E27FC236}">
                  <a16:creationId xmlns:a16="http://schemas.microsoft.com/office/drawing/2014/main" id="{9BD922E2-EEC8-4448-80AC-2AC657534495}"/>
                </a:ext>
              </a:extLst>
            </p:cNvPr>
            <p:cNvGrpSpPr/>
            <p:nvPr userDrawn="1"/>
          </p:nvGrpSpPr>
          <p:grpSpPr>
            <a:xfrm rot="540000">
              <a:off x="7806875" y="256164"/>
              <a:ext cx="396398" cy="468743"/>
              <a:chOff x="6076947" y="1490663"/>
              <a:chExt cx="1025751" cy="1212946"/>
            </a:xfrm>
            <a:effectLst>
              <a:outerShdw blurRad="12700" sx="102000" sy="102000" algn="ctr" rotWithShape="0">
                <a:prstClr val="black">
                  <a:alpha val="40000"/>
                </a:prstClr>
              </a:outerShdw>
            </a:effectLst>
          </p:grpSpPr>
          <p:sp>
            <p:nvSpPr>
              <p:cNvPr id="39" name="Triangle isocèle 38">
                <a:extLst>
                  <a:ext uri="{FF2B5EF4-FFF2-40B4-BE49-F238E27FC236}">
                    <a16:creationId xmlns:a16="http://schemas.microsoft.com/office/drawing/2014/main" id="{9E25B2EC-136B-4D6D-A203-D241D057BB07}"/>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0" name="Rectangle 39">
                <a:extLst>
                  <a:ext uri="{FF2B5EF4-FFF2-40B4-BE49-F238E27FC236}">
                    <a16:creationId xmlns:a16="http://schemas.microsoft.com/office/drawing/2014/main" id="{0F947A65-6A88-4914-A45E-188ECF10F3AE}"/>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7" name="Groupe 26">
              <a:extLst>
                <a:ext uri="{FF2B5EF4-FFF2-40B4-BE49-F238E27FC236}">
                  <a16:creationId xmlns:a16="http://schemas.microsoft.com/office/drawing/2014/main" id="{999ACD2D-8217-45E1-9B58-2BC5D4587612}"/>
                </a:ext>
              </a:extLst>
            </p:cNvPr>
            <p:cNvGrpSpPr/>
            <p:nvPr userDrawn="1"/>
          </p:nvGrpSpPr>
          <p:grpSpPr>
            <a:xfrm rot="420000">
              <a:off x="8201790" y="311378"/>
              <a:ext cx="396398" cy="468743"/>
              <a:chOff x="7141259" y="1490663"/>
              <a:chExt cx="1025751" cy="1212946"/>
            </a:xfrm>
            <a:effectLst>
              <a:outerShdw blurRad="12700" sx="102000" sy="102000" algn="ctr" rotWithShape="0">
                <a:prstClr val="black">
                  <a:alpha val="40000"/>
                </a:prstClr>
              </a:outerShdw>
            </a:effectLst>
          </p:grpSpPr>
          <p:sp>
            <p:nvSpPr>
              <p:cNvPr id="37" name="Triangle isocèle 36">
                <a:extLst>
                  <a:ext uri="{FF2B5EF4-FFF2-40B4-BE49-F238E27FC236}">
                    <a16:creationId xmlns:a16="http://schemas.microsoft.com/office/drawing/2014/main" id="{D6EFCEC3-C2D4-446A-A749-D5B408847C79}"/>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8" name="Rectangle 37">
                <a:extLst>
                  <a:ext uri="{FF2B5EF4-FFF2-40B4-BE49-F238E27FC236}">
                    <a16:creationId xmlns:a16="http://schemas.microsoft.com/office/drawing/2014/main" id="{6D73D5A3-47F2-43BE-8390-CC1099725D00}"/>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8" name="Groupe 27">
              <a:extLst>
                <a:ext uri="{FF2B5EF4-FFF2-40B4-BE49-F238E27FC236}">
                  <a16:creationId xmlns:a16="http://schemas.microsoft.com/office/drawing/2014/main" id="{F8183BAC-B953-4FB8-A8A6-0572DF868677}"/>
                </a:ext>
              </a:extLst>
            </p:cNvPr>
            <p:cNvGrpSpPr/>
            <p:nvPr userDrawn="1"/>
          </p:nvGrpSpPr>
          <p:grpSpPr>
            <a:xfrm rot="300000">
              <a:off x="8596701" y="351867"/>
              <a:ext cx="396398" cy="468743"/>
              <a:chOff x="5092479" y="1490663"/>
              <a:chExt cx="1025751" cy="1212946"/>
            </a:xfrm>
            <a:effectLst>
              <a:outerShdw blurRad="12700" sx="102000" sy="102000" algn="ctr" rotWithShape="0">
                <a:prstClr val="black">
                  <a:alpha val="40000"/>
                </a:prstClr>
              </a:outerShdw>
            </a:effectLst>
          </p:grpSpPr>
          <p:sp>
            <p:nvSpPr>
              <p:cNvPr id="35" name="Triangle isocèle 34">
                <a:extLst>
                  <a:ext uri="{FF2B5EF4-FFF2-40B4-BE49-F238E27FC236}">
                    <a16:creationId xmlns:a16="http://schemas.microsoft.com/office/drawing/2014/main" id="{271AF872-EA8A-433C-B3C1-65759EBBD674}"/>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6" name="Rectangle 35">
                <a:extLst>
                  <a:ext uri="{FF2B5EF4-FFF2-40B4-BE49-F238E27FC236}">
                    <a16:creationId xmlns:a16="http://schemas.microsoft.com/office/drawing/2014/main" id="{7EBCB090-F1DB-4E56-90EA-EAFBDEF8EEDE}"/>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9" name="Groupe 28">
              <a:extLst>
                <a:ext uri="{FF2B5EF4-FFF2-40B4-BE49-F238E27FC236}">
                  <a16:creationId xmlns:a16="http://schemas.microsoft.com/office/drawing/2014/main" id="{6AD60172-F95C-46EB-B99D-F9D95ABDB8A4}"/>
                </a:ext>
              </a:extLst>
            </p:cNvPr>
            <p:cNvGrpSpPr/>
            <p:nvPr userDrawn="1"/>
          </p:nvGrpSpPr>
          <p:grpSpPr>
            <a:xfrm rot="180000">
              <a:off x="8991616" y="381313"/>
              <a:ext cx="396398" cy="468743"/>
              <a:chOff x="6076947" y="1490663"/>
              <a:chExt cx="1025751" cy="1212946"/>
            </a:xfrm>
            <a:effectLst>
              <a:outerShdw blurRad="12700" sx="102000" sy="102000" algn="ctr" rotWithShape="0">
                <a:prstClr val="black">
                  <a:alpha val="40000"/>
                </a:prstClr>
              </a:outerShdw>
            </a:effectLst>
          </p:grpSpPr>
          <p:sp>
            <p:nvSpPr>
              <p:cNvPr id="33" name="Triangle isocèle 32">
                <a:extLst>
                  <a:ext uri="{FF2B5EF4-FFF2-40B4-BE49-F238E27FC236}">
                    <a16:creationId xmlns:a16="http://schemas.microsoft.com/office/drawing/2014/main" id="{8EFFEF80-C3B4-49E6-B432-B523CD6953CD}"/>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4" name="Rectangle 33">
                <a:extLst>
                  <a:ext uri="{FF2B5EF4-FFF2-40B4-BE49-F238E27FC236}">
                    <a16:creationId xmlns:a16="http://schemas.microsoft.com/office/drawing/2014/main" id="{D2F1CB13-A3B5-4B69-AF5A-9129B8159E60}"/>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0" name="Groupe 29">
              <a:extLst>
                <a:ext uri="{FF2B5EF4-FFF2-40B4-BE49-F238E27FC236}">
                  <a16:creationId xmlns:a16="http://schemas.microsoft.com/office/drawing/2014/main" id="{9F162950-5377-41BF-84D5-B482676481B7}"/>
                </a:ext>
              </a:extLst>
            </p:cNvPr>
            <p:cNvGrpSpPr/>
            <p:nvPr userDrawn="1"/>
          </p:nvGrpSpPr>
          <p:grpSpPr>
            <a:xfrm rot="60000">
              <a:off x="9386527" y="396039"/>
              <a:ext cx="396398" cy="468743"/>
              <a:chOff x="7141259" y="1490663"/>
              <a:chExt cx="1025751" cy="1212946"/>
            </a:xfrm>
            <a:effectLst>
              <a:outerShdw blurRad="12700" sx="102000" sy="102000" algn="ctr" rotWithShape="0">
                <a:prstClr val="black">
                  <a:alpha val="40000"/>
                </a:prstClr>
              </a:outerShdw>
            </a:effectLst>
          </p:grpSpPr>
          <p:sp>
            <p:nvSpPr>
              <p:cNvPr id="31" name="Triangle isocèle 30">
                <a:extLst>
                  <a:ext uri="{FF2B5EF4-FFF2-40B4-BE49-F238E27FC236}">
                    <a16:creationId xmlns:a16="http://schemas.microsoft.com/office/drawing/2014/main" id="{CD9E2FAE-5538-4DB6-832B-153A43BF2B48}"/>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2" name="Rectangle 31">
                <a:extLst>
                  <a:ext uri="{FF2B5EF4-FFF2-40B4-BE49-F238E27FC236}">
                    <a16:creationId xmlns:a16="http://schemas.microsoft.com/office/drawing/2014/main" id="{D2D277CD-A536-4EAD-B3DE-DF37F3603F67}"/>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spTree>
    <p:extLst>
      <p:ext uri="{BB962C8B-B14F-4D97-AF65-F5344CB8AC3E}">
        <p14:creationId xmlns:p14="http://schemas.microsoft.com/office/powerpoint/2010/main" val="40230921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isposition photos 10 X Grille Droite">
    <p:spTree>
      <p:nvGrpSpPr>
        <p:cNvPr id="1" name=""/>
        <p:cNvGrpSpPr/>
        <p:nvPr/>
      </p:nvGrpSpPr>
      <p:grpSpPr>
        <a:xfrm>
          <a:off x="0" y="0"/>
          <a:ext cx="0" cy="0"/>
          <a:chOff x="0" y="0"/>
          <a:chExt cx="0" cy="0"/>
        </a:xfrm>
      </p:grpSpPr>
      <p:sp>
        <p:nvSpPr>
          <p:cNvPr id="46" name="Ovale 45" descr="Lumière">
            <a:extLst>
              <a:ext uri="{FF2B5EF4-FFF2-40B4-BE49-F238E27FC236}">
                <a16:creationId xmlns:a16="http://schemas.microsoft.com/office/drawing/2014/main" id="{DA911377-8B3D-4D36-8FEC-46BA42A5BE47}"/>
              </a:ext>
            </a:extLst>
          </p:cNvPr>
          <p:cNvSpPr/>
          <p:nvPr userDrawn="1"/>
        </p:nvSpPr>
        <p:spPr>
          <a:xfrm>
            <a:off x="9637462" y="4198553"/>
            <a:ext cx="3035973" cy="3035973"/>
          </a:xfrm>
          <a:prstGeom prst="ellipse">
            <a:avLst/>
          </a:prstGeom>
          <a:gradFill>
            <a:gsLst>
              <a:gs pos="0">
                <a:schemeClr val="bg1">
                  <a:alpha val="46000"/>
                </a:schemeClr>
              </a:gs>
              <a:gs pos="54000">
                <a:schemeClr val="accent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pic>
        <p:nvPicPr>
          <p:cNvPr id="21" name="Image 20" descr="Cat effrayant en arborescence">
            <a:extLst>
              <a:ext uri="{FF2B5EF4-FFF2-40B4-BE49-F238E27FC236}">
                <a16:creationId xmlns:a16="http://schemas.microsoft.com/office/drawing/2014/main" id="{CBCA5407-8370-420F-AD72-A53ACB076D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2254" y="4138948"/>
            <a:ext cx="1499746" cy="2719052"/>
          </a:xfrm>
          <a:prstGeom prst="rect">
            <a:avLst/>
          </a:prstGeom>
        </p:spPr>
      </p:pic>
      <p:sp>
        <p:nvSpPr>
          <p:cNvPr id="45" name="Espace réservé d’image 44" descr="Espace réservé à l’image">
            <a:extLst>
              <a:ext uri="{FF2B5EF4-FFF2-40B4-BE49-F238E27FC236}">
                <a16:creationId xmlns:a16="http://schemas.microsoft.com/office/drawing/2014/main" id="{443BA488-AA6A-40F0-8261-2E81B579637B}"/>
              </a:ext>
            </a:extLst>
          </p:cNvPr>
          <p:cNvSpPr>
            <a:spLocks noGrp="1"/>
          </p:cNvSpPr>
          <p:nvPr>
            <p:ph type="pic" sz="quarter" idx="19" hasCustomPrompt="1"/>
          </p:nvPr>
        </p:nvSpPr>
        <p:spPr>
          <a:xfrm>
            <a:off x="5444400" y="1215500"/>
            <a:ext cx="6388800" cy="3843180"/>
          </a:xfrm>
          <a:custGeom>
            <a:avLst/>
            <a:gdLst>
              <a:gd name="connsiteX0" fmla="*/ 0 w 6388800"/>
              <a:gd name="connsiteY0" fmla="*/ 0 h 4917600"/>
              <a:gd name="connsiteX1" fmla="*/ 6388800 w 6388800"/>
              <a:gd name="connsiteY1" fmla="*/ 238493 h 4917600"/>
              <a:gd name="connsiteX2" fmla="*/ 6388800 w 6388800"/>
              <a:gd name="connsiteY2" fmla="*/ 246974 h 4917600"/>
              <a:gd name="connsiteX3" fmla="*/ 5764566 w 6388800"/>
              <a:gd name="connsiteY3" fmla="*/ 4635692 h 4917600"/>
              <a:gd name="connsiteX4" fmla="*/ 0 w 6388800"/>
              <a:gd name="connsiteY4" fmla="*/ 4917600 h 4917600"/>
              <a:gd name="connsiteX0" fmla="*/ 0 w 6388800"/>
              <a:gd name="connsiteY0" fmla="*/ 0 h 4917600"/>
              <a:gd name="connsiteX1" fmla="*/ 6388800 w 6388800"/>
              <a:gd name="connsiteY1" fmla="*/ 238493 h 4917600"/>
              <a:gd name="connsiteX2" fmla="*/ 6388800 w 6388800"/>
              <a:gd name="connsiteY2" fmla="*/ 246974 h 4917600"/>
              <a:gd name="connsiteX3" fmla="*/ 5890296 w 6388800"/>
              <a:gd name="connsiteY3" fmla="*/ 3469832 h 4917600"/>
              <a:gd name="connsiteX4" fmla="*/ 0 w 6388800"/>
              <a:gd name="connsiteY4" fmla="*/ 4917600 h 4917600"/>
              <a:gd name="connsiteX5" fmla="*/ 0 w 6388800"/>
              <a:gd name="connsiteY5" fmla="*/ 0 h 4917600"/>
              <a:gd name="connsiteX0" fmla="*/ 0 w 6388800"/>
              <a:gd name="connsiteY0" fmla="*/ 0 h 3843180"/>
              <a:gd name="connsiteX1" fmla="*/ 6388800 w 6388800"/>
              <a:gd name="connsiteY1" fmla="*/ 238493 h 3843180"/>
              <a:gd name="connsiteX2" fmla="*/ 6388800 w 6388800"/>
              <a:gd name="connsiteY2" fmla="*/ 246974 h 3843180"/>
              <a:gd name="connsiteX3" fmla="*/ 5890296 w 6388800"/>
              <a:gd name="connsiteY3" fmla="*/ 3469832 h 3843180"/>
              <a:gd name="connsiteX4" fmla="*/ 34290 w 6388800"/>
              <a:gd name="connsiteY4" fmla="*/ 3843180 h 3843180"/>
              <a:gd name="connsiteX5" fmla="*/ 0 w 6388800"/>
              <a:gd name="connsiteY5" fmla="*/ 0 h 384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800" h="3843180">
                <a:moveTo>
                  <a:pt x="0" y="0"/>
                </a:moveTo>
                <a:lnTo>
                  <a:pt x="6388800" y="238493"/>
                </a:lnTo>
                <a:lnTo>
                  <a:pt x="6388800" y="246974"/>
                </a:lnTo>
                <a:lnTo>
                  <a:pt x="5890296" y="3469832"/>
                </a:lnTo>
                <a:lnTo>
                  <a:pt x="34290" y="3843180"/>
                </a:lnTo>
                <a:lnTo>
                  <a:pt x="0" y="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6" name="Espace réservé au pied de page 5">
            <a:extLst>
              <a:ext uri="{FF2B5EF4-FFF2-40B4-BE49-F238E27FC236}">
                <a16:creationId xmlns:a16="http://schemas.microsoft.com/office/drawing/2014/main" id="{2224EA4C-8B3A-4244-AD4E-3B493AE03F8A}"/>
              </a:ext>
            </a:extLst>
          </p:cNvPr>
          <p:cNvSpPr>
            <a:spLocks noGrp="1"/>
          </p:cNvSpPr>
          <p:nvPr>
            <p:ph type="ftr" sz="quarter" idx="10"/>
          </p:nvPr>
        </p:nvSpPr>
        <p:spPr/>
        <p:txBody>
          <a:bodyPr rtlCol="0"/>
          <a:lstStyle/>
          <a:p>
            <a:pPr rtl="0"/>
            <a:endParaRPr lang="fr-FR" noProof="0"/>
          </a:p>
        </p:txBody>
      </p:sp>
      <p:sp>
        <p:nvSpPr>
          <p:cNvPr id="36" name="Espace réservé pour une image 35" descr="Espace réservé à l’image">
            <a:extLst>
              <a:ext uri="{FF2B5EF4-FFF2-40B4-BE49-F238E27FC236}">
                <a16:creationId xmlns:a16="http://schemas.microsoft.com/office/drawing/2014/main" id="{0F34F23F-1A21-4C52-BC4D-8DD6209D2235}"/>
              </a:ext>
            </a:extLst>
          </p:cNvPr>
          <p:cNvSpPr>
            <a:spLocks noGrp="1"/>
          </p:cNvSpPr>
          <p:nvPr>
            <p:ph type="pic" sz="quarter" idx="12" hasCustomPrompt="1"/>
          </p:nvPr>
        </p:nvSpPr>
        <p:spPr>
          <a:xfrm rot="120000">
            <a:off x="360000" y="1215500"/>
            <a:ext cx="1526400" cy="1526400"/>
          </a:xfrm>
          <a:custGeom>
            <a:avLst/>
            <a:gdLst>
              <a:gd name="connsiteX0" fmla="*/ 0 w 1526400"/>
              <a:gd name="connsiteY0" fmla="*/ 0 h 1526400"/>
              <a:gd name="connsiteX1" fmla="*/ 1465821 w 1526400"/>
              <a:gd name="connsiteY1" fmla="*/ 33655 h 1526400"/>
              <a:gd name="connsiteX2" fmla="*/ 1526400 w 1526400"/>
              <a:gd name="connsiteY2" fmla="*/ 1526400 h 1526400"/>
              <a:gd name="connsiteX3" fmla="*/ 0 w 1526400"/>
              <a:gd name="connsiteY3" fmla="*/ 1526400 h 1526400"/>
            </a:gdLst>
            <a:ahLst/>
            <a:cxnLst>
              <a:cxn ang="0">
                <a:pos x="connsiteX0" y="connsiteY0"/>
              </a:cxn>
              <a:cxn ang="0">
                <a:pos x="connsiteX1" y="connsiteY1"/>
              </a:cxn>
              <a:cxn ang="0">
                <a:pos x="connsiteX2" y="connsiteY2"/>
              </a:cxn>
              <a:cxn ang="0">
                <a:pos x="connsiteX3" y="connsiteY3"/>
              </a:cxn>
            </a:cxnLst>
            <a:rect l="l" t="t" r="r" b="b"/>
            <a:pathLst>
              <a:path w="1526400" h="1526400">
                <a:moveTo>
                  <a:pt x="0" y="0"/>
                </a:moveTo>
                <a:lnTo>
                  <a:pt x="1465821" y="33655"/>
                </a:lnTo>
                <a:lnTo>
                  <a:pt x="1526400" y="1526400"/>
                </a:lnTo>
                <a:lnTo>
                  <a:pt x="0" y="15264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37" name="Espace réservé pour une image 36" descr="Espace réservé à l’image">
            <a:extLst>
              <a:ext uri="{FF2B5EF4-FFF2-40B4-BE49-F238E27FC236}">
                <a16:creationId xmlns:a16="http://schemas.microsoft.com/office/drawing/2014/main" id="{307DB85D-4D2E-4D70-B289-EFC8A5554F2A}"/>
              </a:ext>
            </a:extLst>
          </p:cNvPr>
          <p:cNvSpPr>
            <a:spLocks noGrp="1"/>
          </p:cNvSpPr>
          <p:nvPr>
            <p:ph type="pic" sz="quarter" idx="20" hasCustomPrompt="1"/>
          </p:nvPr>
        </p:nvSpPr>
        <p:spPr>
          <a:xfrm>
            <a:off x="2055601" y="1215500"/>
            <a:ext cx="1437645" cy="1526400"/>
          </a:xfrm>
          <a:custGeom>
            <a:avLst/>
            <a:gdLst>
              <a:gd name="connsiteX0" fmla="*/ 1437645 w 1437645"/>
              <a:gd name="connsiteY0" fmla="*/ 0 h 1526400"/>
              <a:gd name="connsiteX1" fmla="*/ 1437645 w 1437645"/>
              <a:gd name="connsiteY1" fmla="*/ 1526400 h 1526400"/>
              <a:gd name="connsiteX2" fmla="*/ 133132 w 1437645"/>
              <a:gd name="connsiteY2" fmla="*/ 1475683 h 1526400"/>
              <a:gd name="connsiteX3" fmla="*/ 0 w 1437645"/>
              <a:gd name="connsiteY3" fmla="*/ 88755 h 1526400"/>
            </a:gdLst>
            <a:ahLst/>
            <a:cxnLst>
              <a:cxn ang="0">
                <a:pos x="connsiteX0" y="connsiteY0"/>
              </a:cxn>
              <a:cxn ang="0">
                <a:pos x="connsiteX1" y="connsiteY1"/>
              </a:cxn>
              <a:cxn ang="0">
                <a:pos x="connsiteX2" y="connsiteY2"/>
              </a:cxn>
              <a:cxn ang="0">
                <a:pos x="connsiteX3" y="connsiteY3"/>
              </a:cxn>
            </a:cxnLst>
            <a:rect l="l" t="t" r="r" b="b"/>
            <a:pathLst>
              <a:path w="1437645" h="1526400">
                <a:moveTo>
                  <a:pt x="1437645" y="0"/>
                </a:moveTo>
                <a:lnTo>
                  <a:pt x="1437645" y="1526400"/>
                </a:lnTo>
                <a:lnTo>
                  <a:pt x="133132" y="1475683"/>
                </a:lnTo>
                <a:lnTo>
                  <a:pt x="0" y="88755"/>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38" name="Espace réservé pour une image 37" descr="Espace réservé à l’image">
            <a:extLst>
              <a:ext uri="{FF2B5EF4-FFF2-40B4-BE49-F238E27FC236}">
                <a16:creationId xmlns:a16="http://schemas.microsoft.com/office/drawing/2014/main" id="{3295E921-635A-449A-97D9-8F3A1DDF6A84}"/>
              </a:ext>
            </a:extLst>
          </p:cNvPr>
          <p:cNvSpPr>
            <a:spLocks noGrp="1"/>
          </p:cNvSpPr>
          <p:nvPr>
            <p:ph type="pic" sz="quarter" idx="21" hasCustomPrompt="1"/>
          </p:nvPr>
        </p:nvSpPr>
        <p:spPr>
          <a:xfrm>
            <a:off x="3751200" y="1215500"/>
            <a:ext cx="1526400" cy="1526400"/>
          </a:xfrm>
          <a:custGeom>
            <a:avLst/>
            <a:gdLst>
              <a:gd name="connsiteX0" fmla="*/ 0 w 1526400"/>
              <a:gd name="connsiteY0" fmla="*/ 0 h 1526400"/>
              <a:gd name="connsiteX1" fmla="*/ 1526400 w 1526400"/>
              <a:gd name="connsiteY1" fmla="*/ 0 h 1526400"/>
              <a:gd name="connsiteX2" fmla="*/ 1526400 w 1526400"/>
              <a:gd name="connsiteY2" fmla="*/ 1526400 h 1526400"/>
              <a:gd name="connsiteX3" fmla="*/ 13462 w 1526400"/>
              <a:gd name="connsiteY3" fmla="*/ 1492745 h 1526400"/>
            </a:gdLst>
            <a:ahLst/>
            <a:cxnLst>
              <a:cxn ang="0">
                <a:pos x="connsiteX0" y="connsiteY0"/>
              </a:cxn>
              <a:cxn ang="0">
                <a:pos x="connsiteX1" y="connsiteY1"/>
              </a:cxn>
              <a:cxn ang="0">
                <a:pos x="connsiteX2" y="connsiteY2"/>
              </a:cxn>
              <a:cxn ang="0">
                <a:pos x="connsiteX3" y="connsiteY3"/>
              </a:cxn>
            </a:cxnLst>
            <a:rect l="l" t="t" r="r" b="b"/>
            <a:pathLst>
              <a:path w="1526400" h="1526400">
                <a:moveTo>
                  <a:pt x="0" y="0"/>
                </a:moveTo>
                <a:lnTo>
                  <a:pt x="1526400" y="0"/>
                </a:lnTo>
                <a:lnTo>
                  <a:pt x="1526400" y="1526400"/>
                </a:lnTo>
                <a:lnTo>
                  <a:pt x="13462" y="1492745"/>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39" name="Espace réservé pour une image 38" descr="Espace réservé à l’image">
            <a:extLst>
              <a:ext uri="{FF2B5EF4-FFF2-40B4-BE49-F238E27FC236}">
                <a16:creationId xmlns:a16="http://schemas.microsoft.com/office/drawing/2014/main" id="{D18DC34D-125F-471D-B5B1-F89FEFA1EDF5}"/>
              </a:ext>
            </a:extLst>
          </p:cNvPr>
          <p:cNvSpPr>
            <a:spLocks noGrp="1"/>
          </p:cNvSpPr>
          <p:nvPr>
            <p:ph type="pic" sz="quarter" idx="22" hasCustomPrompt="1"/>
          </p:nvPr>
        </p:nvSpPr>
        <p:spPr>
          <a:xfrm>
            <a:off x="360001" y="2911100"/>
            <a:ext cx="1493471" cy="1526400"/>
          </a:xfrm>
          <a:custGeom>
            <a:avLst/>
            <a:gdLst>
              <a:gd name="connsiteX0" fmla="*/ 158059 w 1493471"/>
              <a:gd name="connsiteY0" fmla="*/ 0 h 1526400"/>
              <a:gd name="connsiteX1" fmla="*/ 1493471 w 1493471"/>
              <a:gd name="connsiteY1" fmla="*/ 32929 h 1526400"/>
              <a:gd name="connsiteX2" fmla="*/ 1421027 w 1493471"/>
              <a:gd name="connsiteY2" fmla="*/ 1486885 h 1526400"/>
              <a:gd name="connsiteX3" fmla="*/ 0 w 1493471"/>
              <a:gd name="connsiteY3" fmla="*/ 1526400 h 1526400"/>
            </a:gdLst>
            <a:ahLst/>
            <a:cxnLst>
              <a:cxn ang="0">
                <a:pos x="connsiteX0" y="connsiteY0"/>
              </a:cxn>
              <a:cxn ang="0">
                <a:pos x="connsiteX1" y="connsiteY1"/>
              </a:cxn>
              <a:cxn ang="0">
                <a:pos x="connsiteX2" y="connsiteY2"/>
              </a:cxn>
              <a:cxn ang="0">
                <a:pos x="connsiteX3" y="connsiteY3"/>
              </a:cxn>
            </a:cxnLst>
            <a:rect l="l" t="t" r="r" b="b"/>
            <a:pathLst>
              <a:path w="1493471" h="1526400">
                <a:moveTo>
                  <a:pt x="158059" y="0"/>
                </a:moveTo>
                <a:lnTo>
                  <a:pt x="1493471" y="32929"/>
                </a:lnTo>
                <a:lnTo>
                  <a:pt x="1421027" y="1486885"/>
                </a:lnTo>
                <a:lnTo>
                  <a:pt x="0" y="15264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40" name="Espace réservé pour une image 39" descr="Espace réservé à l’image">
            <a:extLst>
              <a:ext uri="{FF2B5EF4-FFF2-40B4-BE49-F238E27FC236}">
                <a16:creationId xmlns:a16="http://schemas.microsoft.com/office/drawing/2014/main" id="{C37A4C46-9A5A-4AFA-9FDD-6EDCB2A33F27}"/>
              </a:ext>
            </a:extLst>
          </p:cNvPr>
          <p:cNvSpPr>
            <a:spLocks noGrp="1"/>
          </p:cNvSpPr>
          <p:nvPr>
            <p:ph type="pic" sz="quarter" idx="23" hasCustomPrompt="1"/>
          </p:nvPr>
        </p:nvSpPr>
        <p:spPr>
          <a:xfrm>
            <a:off x="2124982" y="2980482"/>
            <a:ext cx="1387636" cy="1387636"/>
          </a:xfrm>
          <a:custGeom>
            <a:avLst/>
            <a:gdLst>
              <a:gd name="connsiteX0" fmla="*/ 0 w 1526400"/>
              <a:gd name="connsiteY0" fmla="*/ 0 h 1526400"/>
              <a:gd name="connsiteX1" fmla="*/ 1526400 w 1526400"/>
              <a:gd name="connsiteY1" fmla="*/ 0 h 1526400"/>
              <a:gd name="connsiteX2" fmla="*/ 1479283 w 1526400"/>
              <a:gd name="connsiteY2" fmla="*/ 1519669 h 1526400"/>
              <a:gd name="connsiteX3" fmla="*/ 53848 w 1526400"/>
              <a:gd name="connsiteY3" fmla="*/ 1526400 h 1526400"/>
            </a:gdLst>
            <a:ahLst/>
            <a:cxnLst>
              <a:cxn ang="0">
                <a:pos x="connsiteX0" y="connsiteY0"/>
              </a:cxn>
              <a:cxn ang="0">
                <a:pos x="connsiteX1" y="connsiteY1"/>
              </a:cxn>
              <a:cxn ang="0">
                <a:pos x="connsiteX2" y="connsiteY2"/>
              </a:cxn>
              <a:cxn ang="0">
                <a:pos x="connsiteX3" y="connsiteY3"/>
              </a:cxn>
            </a:cxnLst>
            <a:rect l="l" t="t" r="r" b="b"/>
            <a:pathLst>
              <a:path w="1526400" h="1526400">
                <a:moveTo>
                  <a:pt x="0" y="0"/>
                </a:moveTo>
                <a:lnTo>
                  <a:pt x="1526400" y="0"/>
                </a:lnTo>
                <a:lnTo>
                  <a:pt x="1479283" y="1519669"/>
                </a:lnTo>
                <a:lnTo>
                  <a:pt x="53848" y="15264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41" name="Espace réservé pour une image 40" descr="Espace réservé à l’image">
            <a:extLst>
              <a:ext uri="{FF2B5EF4-FFF2-40B4-BE49-F238E27FC236}">
                <a16:creationId xmlns:a16="http://schemas.microsoft.com/office/drawing/2014/main" id="{0A6CB2E4-DB7D-4C67-820F-0E68C7FC9A39}"/>
              </a:ext>
            </a:extLst>
          </p:cNvPr>
          <p:cNvSpPr>
            <a:spLocks noGrp="1"/>
          </p:cNvSpPr>
          <p:nvPr>
            <p:ph type="pic" sz="quarter" idx="24" hasCustomPrompt="1"/>
          </p:nvPr>
        </p:nvSpPr>
        <p:spPr>
          <a:xfrm>
            <a:off x="3751201" y="2911100"/>
            <a:ext cx="1519699" cy="1526400"/>
          </a:xfrm>
          <a:custGeom>
            <a:avLst/>
            <a:gdLst>
              <a:gd name="connsiteX0" fmla="*/ 1452685 w 1519699"/>
              <a:gd name="connsiteY0" fmla="*/ 0 h 1526400"/>
              <a:gd name="connsiteX1" fmla="*/ 1519699 w 1519699"/>
              <a:gd name="connsiteY1" fmla="*/ 1526400 h 1526400"/>
              <a:gd name="connsiteX2" fmla="*/ 0 w 1519699"/>
              <a:gd name="connsiteY2" fmla="*/ 1526400 h 1526400"/>
              <a:gd name="connsiteX3" fmla="*/ 60313 w 1519699"/>
              <a:gd name="connsiteY3" fmla="*/ 6702 h 1526400"/>
            </a:gdLst>
            <a:ahLst/>
            <a:cxnLst>
              <a:cxn ang="0">
                <a:pos x="connsiteX0" y="connsiteY0"/>
              </a:cxn>
              <a:cxn ang="0">
                <a:pos x="connsiteX1" y="connsiteY1"/>
              </a:cxn>
              <a:cxn ang="0">
                <a:pos x="connsiteX2" y="connsiteY2"/>
              </a:cxn>
              <a:cxn ang="0">
                <a:pos x="connsiteX3" y="connsiteY3"/>
              </a:cxn>
            </a:cxnLst>
            <a:rect l="l" t="t" r="r" b="b"/>
            <a:pathLst>
              <a:path w="1519699" h="1526400">
                <a:moveTo>
                  <a:pt x="1452685" y="0"/>
                </a:moveTo>
                <a:lnTo>
                  <a:pt x="1519699" y="1526400"/>
                </a:lnTo>
                <a:lnTo>
                  <a:pt x="0" y="1526400"/>
                </a:lnTo>
                <a:lnTo>
                  <a:pt x="60313" y="6702"/>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42" name="Espace réservé pour une image 41" descr="Espace réservé à l’image">
            <a:extLst>
              <a:ext uri="{FF2B5EF4-FFF2-40B4-BE49-F238E27FC236}">
                <a16:creationId xmlns:a16="http://schemas.microsoft.com/office/drawing/2014/main" id="{A7FBE1C0-1C80-4419-AB6E-E691DD99D243}"/>
              </a:ext>
            </a:extLst>
          </p:cNvPr>
          <p:cNvSpPr>
            <a:spLocks noGrp="1"/>
          </p:cNvSpPr>
          <p:nvPr>
            <p:ph type="pic" sz="quarter" idx="25" hasCustomPrompt="1"/>
          </p:nvPr>
        </p:nvSpPr>
        <p:spPr>
          <a:xfrm>
            <a:off x="360000" y="4606700"/>
            <a:ext cx="1512938" cy="1526400"/>
          </a:xfrm>
          <a:custGeom>
            <a:avLst/>
            <a:gdLst>
              <a:gd name="connsiteX0" fmla="*/ 0 w 1512938"/>
              <a:gd name="connsiteY0" fmla="*/ 0 h 1526400"/>
              <a:gd name="connsiteX1" fmla="*/ 1512938 w 1512938"/>
              <a:gd name="connsiteY1" fmla="*/ 74041 h 1526400"/>
              <a:gd name="connsiteX2" fmla="*/ 1364856 w 1512938"/>
              <a:gd name="connsiteY2" fmla="*/ 1438897 h 1526400"/>
              <a:gd name="connsiteX3" fmla="*/ 0 w 1512938"/>
              <a:gd name="connsiteY3" fmla="*/ 1526400 h 1526400"/>
            </a:gdLst>
            <a:ahLst/>
            <a:cxnLst>
              <a:cxn ang="0">
                <a:pos x="connsiteX0" y="connsiteY0"/>
              </a:cxn>
              <a:cxn ang="0">
                <a:pos x="connsiteX1" y="connsiteY1"/>
              </a:cxn>
              <a:cxn ang="0">
                <a:pos x="connsiteX2" y="connsiteY2"/>
              </a:cxn>
              <a:cxn ang="0">
                <a:pos x="connsiteX3" y="connsiteY3"/>
              </a:cxn>
            </a:cxnLst>
            <a:rect l="l" t="t" r="r" b="b"/>
            <a:pathLst>
              <a:path w="1512938" h="1526400">
                <a:moveTo>
                  <a:pt x="0" y="0"/>
                </a:moveTo>
                <a:lnTo>
                  <a:pt x="1512938" y="74041"/>
                </a:lnTo>
                <a:lnTo>
                  <a:pt x="1364856" y="1438897"/>
                </a:lnTo>
                <a:lnTo>
                  <a:pt x="0" y="15264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43" name="Espace réservé pour une image 42" descr="Espace réservé à l’image">
            <a:extLst>
              <a:ext uri="{FF2B5EF4-FFF2-40B4-BE49-F238E27FC236}">
                <a16:creationId xmlns:a16="http://schemas.microsoft.com/office/drawing/2014/main" id="{1CD2EC1F-24AB-4C17-BE5B-A39D5BAAFCF9}"/>
              </a:ext>
            </a:extLst>
          </p:cNvPr>
          <p:cNvSpPr>
            <a:spLocks noGrp="1"/>
          </p:cNvSpPr>
          <p:nvPr>
            <p:ph type="pic" sz="quarter" idx="26" hasCustomPrompt="1"/>
          </p:nvPr>
        </p:nvSpPr>
        <p:spPr>
          <a:xfrm>
            <a:off x="2055600" y="4606700"/>
            <a:ext cx="1526400" cy="1526400"/>
          </a:xfrm>
          <a:custGeom>
            <a:avLst/>
            <a:gdLst>
              <a:gd name="connsiteX0" fmla="*/ 1526400 w 1526400"/>
              <a:gd name="connsiteY0" fmla="*/ 0 h 1526400"/>
              <a:gd name="connsiteX1" fmla="*/ 1405242 w 1526400"/>
              <a:gd name="connsiteY1" fmla="*/ 1405242 h 1526400"/>
              <a:gd name="connsiteX2" fmla="*/ 0 w 1526400"/>
              <a:gd name="connsiteY2" fmla="*/ 1526400 h 1526400"/>
              <a:gd name="connsiteX3" fmla="*/ 13462 w 1526400"/>
              <a:gd name="connsiteY3" fmla="*/ 60579 h 1526400"/>
            </a:gdLst>
            <a:ahLst/>
            <a:cxnLst>
              <a:cxn ang="0">
                <a:pos x="connsiteX0" y="connsiteY0"/>
              </a:cxn>
              <a:cxn ang="0">
                <a:pos x="connsiteX1" y="connsiteY1"/>
              </a:cxn>
              <a:cxn ang="0">
                <a:pos x="connsiteX2" y="connsiteY2"/>
              </a:cxn>
              <a:cxn ang="0">
                <a:pos x="connsiteX3" y="connsiteY3"/>
              </a:cxn>
            </a:cxnLst>
            <a:rect l="l" t="t" r="r" b="b"/>
            <a:pathLst>
              <a:path w="1526400" h="1526400">
                <a:moveTo>
                  <a:pt x="1526400" y="0"/>
                </a:moveTo>
                <a:lnTo>
                  <a:pt x="1405242" y="1405242"/>
                </a:lnTo>
                <a:lnTo>
                  <a:pt x="0" y="1526400"/>
                </a:lnTo>
                <a:lnTo>
                  <a:pt x="13462" y="60579"/>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44" name="Espace réservé à l’image 43" descr="Espace réservé à l’image">
            <a:extLst>
              <a:ext uri="{FF2B5EF4-FFF2-40B4-BE49-F238E27FC236}">
                <a16:creationId xmlns:a16="http://schemas.microsoft.com/office/drawing/2014/main" id="{C3846ACB-90F5-43FA-AEEA-BEBBA7C49EA8}"/>
              </a:ext>
            </a:extLst>
          </p:cNvPr>
          <p:cNvSpPr>
            <a:spLocks noGrp="1"/>
          </p:cNvSpPr>
          <p:nvPr>
            <p:ph type="pic" sz="quarter" idx="27" hasCustomPrompt="1"/>
          </p:nvPr>
        </p:nvSpPr>
        <p:spPr>
          <a:xfrm rot="120000">
            <a:off x="3751202" y="4606700"/>
            <a:ext cx="1526399" cy="1526400"/>
          </a:xfrm>
          <a:custGeom>
            <a:avLst/>
            <a:gdLst>
              <a:gd name="connsiteX0" fmla="*/ 1526399 w 1526399"/>
              <a:gd name="connsiteY0" fmla="*/ 0 h 1526400"/>
              <a:gd name="connsiteX1" fmla="*/ 1526399 w 1526399"/>
              <a:gd name="connsiteY1" fmla="*/ 6 h 1526400"/>
              <a:gd name="connsiteX2" fmla="*/ 1284084 w 1526399"/>
              <a:gd name="connsiteY2" fmla="*/ 1411973 h 1526400"/>
              <a:gd name="connsiteX3" fmla="*/ 0 w 1526399"/>
              <a:gd name="connsiteY3" fmla="*/ 1526400 h 1526400"/>
              <a:gd name="connsiteX4" fmla="*/ 87503 w 1526399"/>
              <a:gd name="connsiteY4" fmla="*/ 40386 h 152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399" h="1526400">
                <a:moveTo>
                  <a:pt x="1526399" y="0"/>
                </a:moveTo>
                <a:lnTo>
                  <a:pt x="1526399" y="6"/>
                </a:lnTo>
                <a:lnTo>
                  <a:pt x="1284084" y="1411973"/>
                </a:lnTo>
                <a:lnTo>
                  <a:pt x="0" y="1526400"/>
                </a:lnTo>
                <a:lnTo>
                  <a:pt x="87503" y="40386"/>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2" name="Titre 1">
            <a:extLst>
              <a:ext uri="{FF2B5EF4-FFF2-40B4-BE49-F238E27FC236}">
                <a16:creationId xmlns:a16="http://schemas.microsoft.com/office/drawing/2014/main" id="{75F42CD8-97EF-4CE0-895B-0C37B82446A2}"/>
              </a:ext>
            </a:extLst>
          </p:cNvPr>
          <p:cNvSpPr>
            <a:spLocks noGrp="1"/>
          </p:cNvSpPr>
          <p:nvPr>
            <p:ph type="title"/>
          </p:nvPr>
        </p:nvSpPr>
        <p:spPr/>
        <p:txBody>
          <a:bodyPr rtlCol="0"/>
          <a:lstStyle/>
          <a:p>
            <a:pPr rtl="0"/>
            <a:r>
              <a:rPr lang="fr-FR" noProof="0"/>
              <a:t>Modifiez le style du titre</a:t>
            </a:r>
          </a:p>
        </p:txBody>
      </p:sp>
      <p:sp>
        <p:nvSpPr>
          <p:cNvPr id="4" name="Espace réservé au numéro de diapositive 3">
            <a:extLst>
              <a:ext uri="{FF2B5EF4-FFF2-40B4-BE49-F238E27FC236}">
                <a16:creationId xmlns:a16="http://schemas.microsoft.com/office/drawing/2014/main" id="{4CC10D23-2DA6-4EEF-B08C-41078A00F675}"/>
              </a:ext>
            </a:extLst>
          </p:cNvPr>
          <p:cNvSpPr>
            <a:spLocks noGrp="1"/>
          </p:cNvSpPr>
          <p:nvPr>
            <p:ph type="sldNum" sz="quarter" idx="28"/>
          </p:nvPr>
        </p:nvSpPr>
        <p:spPr/>
        <p:txBody>
          <a:bodyPr rtlCol="0"/>
          <a:lstStyle/>
          <a:p>
            <a:pPr rtl="0"/>
            <a:r>
              <a:rPr lang="fr-FR" noProof="0"/>
              <a:t> Page </a:t>
            </a:r>
            <a:fld id="{26699011-AD31-4C1E-9097-A1CA72DD0DA4}" type="slidenum">
              <a:rPr lang="fr-FR" noProof="0" smtClean="0"/>
              <a:pPr rtl="0"/>
              <a:t>‹N°›</a:t>
            </a:fld>
            <a:endParaRPr lang="fr-FR" noProof="0"/>
          </a:p>
        </p:txBody>
      </p:sp>
    </p:spTree>
    <p:extLst>
      <p:ext uri="{BB962C8B-B14F-4D97-AF65-F5344CB8AC3E}">
        <p14:creationId xmlns:p14="http://schemas.microsoft.com/office/powerpoint/2010/main" val="25259998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isposition photos 10 X Grille Gauche">
    <p:spTree>
      <p:nvGrpSpPr>
        <p:cNvPr id="1" name=""/>
        <p:cNvGrpSpPr/>
        <p:nvPr/>
      </p:nvGrpSpPr>
      <p:grpSpPr>
        <a:xfrm>
          <a:off x="0" y="0"/>
          <a:ext cx="0" cy="0"/>
          <a:chOff x="0" y="0"/>
          <a:chExt cx="0" cy="0"/>
        </a:xfrm>
      </p:grpSpPr>
      <p:sp>
        <p:nvSpPr>
          <p:cNvPr id="109" name="Ellipse 108" descr="Lumière">
            <a:extLst>
              <a:ext uri="{FF2B5EF4-FFF2-40B4-BE49-F238E27FC236}">
                <a16:creationId xmlns:a16="http://schemas.microsoft.com/office/drawing/2014/main" id="{709D4144-07A1-4DA8-A4BE-F479CC6249EC}"/>
              </a:ext>
            </a:extLst>
          </p:cNvPr>
          <p:cNvSpPr/>
          <p:nvPr userDrawn="1"/>
        </p:nvSpPr>
        <p:spPr>
          <a:xfrm>
            <a:off x="9637462" y="4198553"/>
            <a:ext cx="3035973" cy="3035973"/>
          </a:xfrm>
          <a:prstGeom prst="ellipse">
            <a:avLst/>
          </a:prstGeom>
          <a:gradFill>
            <a:gsLst>
              <a:gs pos="0">
                <a:schemeClr val="bg1">
                  <a:alpha val="46000"/>
                </a:schemeClr>
              </a:gs>
              <a:gs pos="54000">
                <a:schemeClr val="accent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nvGrpSpPr>
          <p:cNvPr id="63" name="Groupe 62" descr="« Banting »">
            <a:extLst>
              <a:ext uri="{FF2B5EF4-FFF2-40B4-BE49-F238E27FC236}">
                <a16:creationId xmlns:a16="http://schemas.microsoft.com/office/drawing/2014/main" id="{5F5A8705-D811-4BAE-986D-15F1FC0BB112}"/>
              </a:ext>
            </a:extLst>
          </p:cNvPr>
          <p:cNvGrpSpPr>
            <a:grpSpLocks noChangeAspect="1"/>
          </p:cNvGrpSpPr>
          <p:nvPr userDrawn="1"/>
        </p:nvGrpSpPr>
        <p:grpSpPr>
          <a:xfrm rot="21180000">
            <a:off x="9380058" y="4661194"/>
            <a:ext cx="2783467" cy="622763"/>
            <a:chOff x="9681613" y="-1537"/>
            <a:chExt cx="2481036" cy="555099"/>
          </a:xfrm>
        </p:grpSpPr>
        <p:grpSp>
          <p:nvGrpSpPr>
            <p:cNvPr id="64" name="Groupe 63">
              <a:extLst>
                <a:ext uri="{FF2B5EF4-FFF2-40B4-BE49-F238E27FC236}">
                  <a16:creationId xmlns:a16="http://schemas.microsoft.com/office/drawing/2014/main" id="{BB435E7A-D98E-4BEF-88AE-43526C5A4E41}"/>
                </a:ext>
              </a:extLst>
            </p:cNvPr>
            <p:cNvGrpSpPr/>
            <p:nvPr userDrawn="1"/>
          </p:nvGrpSpPr>
          <p:grpSpPr>
            <a:xfrm rot="398390">
              <a:off x="10903668" y="254690"/>
              <a:ext cx="210191" cy="248550"/>
              <a:chOff x="5092479" y="1490663"/>
              <a:chExt cx="1025751" cy="1212946"/>
            </a:xfrm>
            <a:effectLst>
              <a:outerShdw blurRad="12700" sx="102000" sy="102000" algn="ctr" rotWithShape="0">
                <a:prstClr val="black">
                  <a:alpha val="40000"/>
                </a:prstClr>
              </a:outerShdw>
            </a:effectLst>
          </p:grpSpPr>
          <p:sp>
            <p:nvSpPr>
              <p:cNvPr id="98" name="Triangle isocèle 97">
                <a:extLst>
                  <a:ext uri="{FF2B5EF4-FFF2-40B4-BE49-F238E27FC236}">
                    <a16:creationId xmlns:a16="http://schemas.microsoft.com/office/drawing/2014/main" id="{B97FDD6D-9891-4F38-A31B-AF08A0E56245}"/>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99" name="Rectangle 98">
                <a:extLst>
                  <a:ext uri="{FF2B5EF4-FFF2-40B4-BE49-F238E27FC236}">
                    <a16:creationId xmlns:a16="http://schemas.microsoft.com/office/drawing/2014/main" id="{8E0BA95F-6BEE-4431-863F-7B13C041BF29}"/>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65" name="Groupe 64">
              <a:extLst>
                <a:ext uri="{FF2B5EF4-FFF2-40B4-BE49-F238E27FC236}">
                  <a16:creationId xmlns:a16="http://schemas.microsoft.com/office/drawing/2014/main" id="{50781652-434D-400D-B487-7FBCE911B363}"/>
                </a:ext>
              </a:extLst>
            </p:cNvPr>
            <p:cNvGrpSpPr/>
            <p:nvPr userDrawn="1"/>
          </p:nvGrpSpPr>
          <p:grpSpPr>
            <a:xfrm rot="338390">
              <a:off x="11111892" y="276964"/>
              <a:ext cx="210191" cy="248550"/>
              <a:chOff x="6076947" y="1490663"/>
              <a:chExt cx="1025751" cy="1212946"/>
            </a:xfrm>
            <a:effectLst>
              <a:outerShdw blurRad="12700" sx="102000" sy="102000" algn="ctr" rotWithShape="0">
                <a:prstClr val="black">
                  <a:alpha val="40000"/>
                </a:prstClr>
              </a:outerShdw>
            </a:effectLst>
          </p:grpSpPr>
          <p:sp>
            <p:nvSpPr>
              <p:cNvPr id="96" name="Triangle isocèle 95">
                <a:extLst>
                  <a:ext uri="{FF2B5EF4-FFF2-40B4-BE49-F238E27FC236}">
                    <a16:creationId xmlns:a16="http://schemas.microsoft.com/office/drawing/2014/main" id="{4141C46E-02D3-4453-9C76-5510BAB8BDDA}"/>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97" name="Rectangle 96">
                <a:extLst>
                  <a:ext uri="{FF2B5EF4-FFF2-40B4-BE49-F238E27FC236}">
                    <a16:creationId xmlns:a16="http://schemas.microsoft.com/office/drawing/2014/main" id="{6354A0AE-6201-466A-8974-47CAF2F544FD}"/>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66" name="Groupe 65">
              <a:extLst>
                <a:ext uri="{FF2B5EF4-FFF2-40B4-BE49-F238E27FC236}">
                  <a16:creationId xmlns:a16="http://schemas.microsoft.com/office/drawing/2014/main" id="{5C74CBE1-B615-4940-BD5A-2891F6DAAA4B}"/>
                </a:ext>
              </a:extLst>
            </p:cNvPr>
            <p:cNvGrpSpPr/>
            <p:nvPr userDrawn="1"/>
          </p:nvGrpSpPr>
          <p:grpSpPr>
            <a:xfrm rot="218390">
              <a:off x="11320792" y="293422"/>
              <a:ext cx="210191" cy="248550"/>
              <a:chOff x="7141259" y="1490663"/>
              <a:chExt cx="1025751" cy="1212946"/>
            </a:xfrm>
            <a:effectLst>
              <a:outerShdw blurRad="12700" sx="102000" sy="102000" algn="ctr" rotWithShape="0">
                <a:prstClr val="black">
                  <a:alpha val="40000"/>
                </a:prstClr>
              </a:outerShdw>
            </a:effectLst>
          </p:grpSpPr>
          <p:sp>
            <p:nvSpPr>
              <p:cNvPr id="94" name="Triangle isocèle 93">
                <a:extLst>
                  <a:ext uri="{FF2B5EF4-FFF2-40B4-BE49-F238E27FC236}">
                    <a16:creationId xmlns:a16="http://schemas.microsoft.com/office/drawing/2014/main" id="{BACCA363-67E1-44CA-B940-E8036399A534}"/>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95" name="Rectangle 94">
                <a:extLst>
                  <a:ext uri="{FF2B5EF4-FFF2-40B4-BE49-F238E27FC236}">
                    <a16:creationId xmlns:a16="http://schemas.microsoft.com/office/drawing/2014/main" id="{63A0A8DF-927D-4C52-8558-51B216409647}"/>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67" name="Groupe 66">
              <a:extLst>
                <a:ext uri="{FF2B5EF4-FFF2-40B4-BE49-F238E27FC236}">
                  <a16:creationId xmlns:a16="http://schemas.microsoft.com/office/drawing/2014/main" id="{FCF2FFB6-5707-4037-8E3C-8C3FE0B3F0C6}"/>
                </a:ext>
              </a:extLst>
            </p:cNvPr>
            <p:cNvGrpSpPr/>
            <p:nvPr userDrawn="1"/>
          </p:nvGrpSpPr>
          <p:grpSpPr>
            <a:xfrm rot="98390">
              <a:off x="11530596" y="302125"/>
              <a:ext cx="210191" cy="248550"/>
              <a:chOff x="5092479" y="1490663"/>
              <a:chExt cx="1025751" cy="1212946"/>
            </a:xfrm>
            <a:effectLst>
              <a:outerShdw blurRad="12700" sx="102000" sy="102000" algn="ctr" rotWithShape="0">
                <a:prstClr val="black">
                  <a:alpha val="40000"/>
                </a:prstClr>
              </a:outerShdw>
            </a:effectLst>
          </p:grpSpPr>
          <p:sp>
            <p:nvSpPr>
              <p:cNvPr id="92" name="Triangle isocèle 91">
                <a:extLst>
                  <a:ext uri="{FF2B5EF4-FFF2-40B4-BE49-F238E27FC236}">
                    <a16:creationId xmlns:a16="http://schemas.microsoft.com/office/drawing/2014/main" id="{2C75D1C1-4CAF-4420-8636-E904F1EBF48A}"/>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93" name="Rectangle 92">
                <a:extLst>
                  <a:ext uri="{FF2B5EF4-FFF2-40B4-BE49-F238E27FC236}">
                    <a16:creationId xmlns:a16="http://schemas.microsoft.com/office/drawing/2014/main" id="{FF465DF4-5FA8-4FF2-9BF0-B9441D2AB655}"/>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68" name="Groupe 67">
              <a:extLst>
                <a:ext uri="{FF2B5EF4-FFF2-40B4-BE49-F238E27FC236}">
                  <a16:creationId xmlns:a16="http://schemas.microsoft.com/office/drawing/2014/main" id="{856E9AF0-B3C0-4B7F-87CF-6E0BA9A09951}"/>
                </a:ext>
              </a:extLst>
            </p:cNvPr>
            <p:cNvGrpSpPr/>
            <p:nvPr userDrawn="1"/>
          </p:nvGrpSpPr>
          <p:grpSpPr>
            <a:xfrm rot="21578390">
              <a:off x="11741076" y="305012"/>
              <a:ext cx="210191" cy="248550"/>
              <a:chOff x="6076947" y="1490663"/>
              <a:chExt cx="1025751" cy="1212946"/>
            </a:xfrm>
            <a:effectLst>
              <a:outerShdw blurRad="12700" sx="102000" sy="102000" algn="ctr" rotWithShape="0">
                <a:prstClr val="black">
                  <a:alpha val="40000"/>
                </a:prstClr>
              </a:outerShdw>
            </a:effectLst>
          </p:grpSpPr>
          <p:sp>
            <p:nvSpPr>
              <p:cNvPr id="90" name="Triangle isocèle 89">
                <a:extLst>
                  <a:ext uri="{FF2B5EF4-FFF2-40B4-BE49-F238E27FC236}">
                    <a16:creationId xmlns:a16="http://schemas.microsoft.com/office/drawing/2014/main" id="{2CBC58A6-BF94-4724-B120-02A3E1D25B76}"/>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91" name="Rectangle 90">
                <a:extLst>
                  <a:ext uri="{FF2B5EF4-FFF2-40B4-BE49-F238E27FC236}">
                    <a16:creationId xmlns:a16="http://schemas.microsoft.com/office/drawing/2014/main" id="{DE638460-9EA9-452B-9EFC-E2D4E91441ED}"/>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69" name="Groupe 68">
              <a:extLst>
                <a:ext uri="{FF2B5EF4-FFF2-40B4-BE49-F238E27FC236}">
                  <a16:creationId xmlns:a16="http://schemas.microsoft.com/office/drawing/2014/main" id="{8A337C5A-0830-45B2-BA82-F9BC2EB38D75}"/>
                </a:ext>
              </a:extLst>
            </p:cNvPr>
            <p:cNvGrpSpPr/>
            <p:nvPr userDrawn="1"/>
          </p:nvGrpSpPr>
          <p:grpSpPr>
            <a:xfrm rot="21458390">
              <a:off x="11952458" y="300144"/>
              <a:ext cx="210191" cy="248550"/>
              <a:chOff x="7141259" y="1490663"/>
              <a:chExt cx="1025751" cy="1212946"/>
            </a:xfrm>
            <a:effectLst>
              <a:outerShdw blurRad="12700" sx="102000" sy="102000" algn="ctr" rotWithShape="0">
                <a:prstClr val="black">
                  <a:alpha val="40000"/>
                </a:prstClr>
              </a:outerShdw>
            </a:effectLst>
          </p:grpSpPr>
          <p:sp>
            <p:nvSpPr>
              <p:cNvPr id="88" name="Triangle isocèle 87">
                <a:extLst>
                  <a:ext uri="{FF2B5EF4-FFF2-40B4-BE49-F238E27FC236}">
                    <a16:creationId xmlns:a16="http://schemas.microsoft.com/office/drawing/2014/main" id="{4A004CFA-351C-47EF-A860-DCC2331737A2}"/>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9" name="Rectangle 88">
                <a:extLst>
                  <a:ext uri="{FF2B5EF4-FFF2-40B4-BE49-F238E27FC236}">
                    <a16:creationId xmlns:a16="http://schemas.microsoft.com/office/drawing/2014/main" id="{9FC292E3-417A-4161-9766-FCE8C1E5B761}"/>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70" name="Groupe 69">
              <a:extLst>
                <a:ext uri="{FF2B5EF4-FFF2-40B4-BE49-F238E27FC236}">
                  <a16:creationId xmlns:a16="http://schemas.microsoft.com/office/drawing/2014/main" id="{D65AADA8-ECCC-4566-AA5D-BB86E2BBDC97}"/>
                </a:ext>
              </a:extLst>
            </p:cNvPr>
            <p:cNvGrpSpPr/>
            <p:nvPr userDrawn="1"/>
          </p:nvGrpSpPr>
          <p:grpSpPr>
            <a:xfrm rot="1058390">
              <a:off x="9681613" y="-1537"/>
              <a:ext cx="210191" cy="248550"/>
              <a:chOff x="5092479" y="1490663"/>
              <a:chExt cx="1025751" cy="1212946"/>
            </a:xfrm>
            <a:effectLst>
              <a:outerShdw blurRad="12700" sx="102000" sy="102000" algn="ctr" rotWithShape="0">
                <a:prstClr val="black">
                  <a:alpha val="40000"/>
                </a:prstClr>
              </a:outerShdw>
            </a:effectLst>
          </p:grpSpPr>
          <p:sp>
            <p:nvSpPr>
              <p:cNvPr id="86" name="Triangle isocèle 85">
                <a:extLst>
                  <a:ext uri="{FF2B5EF4-FFF2-40B4-BE49-F238E27FC236}">
                    <a16:creationId xmlns:a16="http://schemas.microsoft.com/office/drawing/2014/main" id="{FB9FF8C6-6A40-4E7A-BB50-6A483385EAFE}"/>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7" name="Rectangle 86">
                <a:extLst>
                  <a:ext uri="{FF2B5EF4-FFF2-40B4-BE49-F238E27FC236}">
                    <a16:creationId xmlns:a16="http://schemas.microsoft.com/office/drawing/2014/main" id="{90F29549-9406-4EF1-8069-5E48E96D1733}"/>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71" name="Groupe 70">
              <a:extLst>
                <a:ext uri="{FF2B5EF4-FFF2-40B4-BE49-F238E27FC236}">
                  <a16:creationId xmlns:a16="http://schemas.microsoft.com/office/drawing/2014/main" id="{44253357-4189-4CA9-B0EF-FA4A762D27C8}"/>
                </a:ext>
              </a:extLst>
            </p:cNvPr>
            <p:cNvGrpSpPr/>
            <p:nvPr userDrawn="1"/>
          </p:nvGrpSpPr>
          <p:grpSpPr>
            <a:xfrm rot="938390">
              <a:off x="9885323" y="59512"/>
              <a:ext cx="210191" cy="248550"/>
              <a:chOff x="6076947" y="1490663"/>
              <a:chExt cx="1025751" cy="1212946"/>
            </a:xfrm>
            <a:effectLst>
              <a:outerShdw blurRad="12700" sx="102000" sy="102000" algn="ctr" rotWithShape="0">
                <a:prstClr val="black">
                  <a:alpha val="40000"/>
                </a:prstClr>
              </a:outerShdw>
            </a:effectLst>
          </p:grpSpPr>
          <p:sp>
            <p:nvSpPr>
              <p:cNvPr id="84" name="Triangle isocèle 83">
                <a:extLst>
                  <a:ext uri="{FF2B5EF4-FFF2-40B4-BE49-F238E27FC236}">
                    <a16:creationId xmlns:a16="http://schemas.microsoft.com/office/drawing/2014/main" id="{50A7AE9B-B9DA-4AA2-8ABC-E3B12DC7D71F}"/>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5" name="Rectangle 84">
                <a:extLst>
                  <a:ext uri="{FF2B5EF4-FFF2-40B4-BE49-F238E27FC236}">
                    <a16:creationId xmlns:a16="http://schemas.microsoft.com/office/drawing/2014/main" id="{0A484435-C162-46F8-89EE-69549F69055B}"/>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72" name="Groupe 71">
              <a:extLst>
                <a:ext uri="{FF2B5EF4-FFF2-40B4-BE49-F238E27FC236}">
                  <a16:creationId xmlns:a16="http://schemas.microsoft.com/office/drawing/2014/main" id="{FBFE7093-E94E-49E3-92D8-06865E2E787E}"/>
                </a:ext>
              </a:extLst>
            </p:cNvPr>
            <p:cNvGrpSpPr/>
            <p:nvPr userDrawn="1"/>
          </p:nvGrpSpPr>
          <p:grpSpPr>
            <a:xfrm rot="818390">
              <a:off x="10089936" y="112805"/>
              <a:ext cx="210191" cy="248550"/>
              <a:chOff x="7141259" y="1490663"/>
              <a:chExt cx="1025751" cy="1212946"/>
            </a:xfrm>
            <a:effectLst>
              <a:outerShdw blurRad="12700" sx="102000" sy="102000" algn="ctr" rotWithShape="0">
                <a:prstClr val="black">
                  <a:alpha val="40000"/>
                </a:prstClr>
              </a:outerShdw>
            </a:effectLst>
          </p:grpSpPr>
          <p:sp>
            <p:nvSpPr>
              <p:cNvPr id="82" name="Triangle isocèle 81">
                <a:extLst>
                  <a:ext uri="{FF2B5EF4-FFF2-40B4-BE49-F238E27FC236}">
                    <a16:creationId xmlns:a16="http://schemas.microsoft.com/office/drawing/2014/main" id="{0C243CA7-8D7C-4553-BEAB-540580F1C8FA}"/>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3" name="Rectangle 82">
                <a:extLst>
                  <a:ext uri="{FF2B5EF4-FFF2-40B4-BE49-F238E27FC236}">
                    <a16:creationId xmlns:a16="http://schemas.microsoft.com/office/drawing/2014/main" id="{229466A7-F91C-482D-887D-B942FF2628A0}"/>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73" name="Groupe 72">
              <a:extLst>
                <a:ext uri="{FF2B5EF4-FFF2-40B4-BE49-F238E27FC236}">
                  <a16:creationId xmlns:a16="http://schemas.microsoft.com/office/drawing/2014/main" id="{58B65584-84B8-40C3-8FB2-B56FABDFB602}"/>
                </a:ext>
              </a:extLst>
            </p:cNvPr>
            <p:cNvGrpSpPr/>
            <p:nvPr userDrawn="1"/>
          </p:nvGrpSpPr>
          <p:grpSpPr>
            <a:xfrm rot="698390">
              <a:off x="10295451" y="158344"/>
              <a:ext cx="210191" cy="248550"/>
              <a:chOff x="5092479" y="1490663"/>
              <a:chExt cx="1025751" cy="1212946"/>
            </a:xfrm>
            <a:effectLst>
              <a:outerShdw blurRad="12700" sx="102000" sy="102000" algn="ctr" rotWithShape="0">
                <a:prstClr val="black">
                  <a:alpha val="40000"/>
                </a:prstClr>
              </a:outerShdw>
            </a:effectLst>
          </p:grpSpPr>
          <p:sp>
            <p:nvSpPr>
              <p:cNvPr id="80" name="Triangle isocèle 79">
                <a:extLst>
                  <a:ext uri="{FF2B5EF4-FFF2-40B4-BE49-F238E27FC236}">
                    <a16:creationId xmlns:a16="http://schemas.microsoft.com/office/drawing/2014/main" id="{3A99A3B1-EC3D-4D9C-9EA1-3CE0583CE42C}"/>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1" name="Rectangle 80">
                <a:extLst>
                  <a:ext uri="{FF2B5EF4-FFF2-40B4-BE49-F238E27FC236}">
                    <a16:creationId xmlns:a16="http://schemas.microsoft.com/office/drawing/2014/main" id="{0D9A00DB-35B5-4B98-B20C-46F67706F525}"/>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74" name="Groupe 73">
              <a:extLst>
                <a:ext uri="{FF2B5EF4-FFF2-40B4-BE49-F238E27FC236}">
                  <a16:creationId xmlns:a16="http://schemas.microsoft.com/office/drawing/2014/main" id="{7390848F-BC3D-410C-BD4D-B1760B08ECEB}"/>
                </a:ext>
              </a:extLst>
            </p:cNvPr>
            <p:cNvGrpSpPr/>
            <p:nvPr userDrawn="1"/>
          </p:nvGrpSpPr>
          <p:grpSpPr>
            <a:xfrm rot="578390">
              <a:off x="10501643" y="198066"/>
              <a:ext cx="210191" cy="248550"/>
              <a:chOff x="6076947" y="1490663"/>
              <a:chExt cx="1025751" cy="1212946"/>
            </a:xfrm>
            <a:effectLst>
              <a:outerShdw blurRad="12700" sx="102000" sy="102000" algn="ctr" rotWithShape="0">
                <a:prstClr val="black">
                  <a:alpha val="40000"/>
                </a:prstClr>
              </a:outerShdw>
            </a:effectLst>
          </p:grpSpPr>
          <p:sp>
            <p:nvSpPr>
              <p:cNvPr id="78" name="Triangle isocèle 77">
                <a:extLst>
                  <a:ext uri="{FF2B5EF4-FFF2-40B4-BE49-F238E27FC236}">
                    <a16:creationId xmlns:a16="http://schemas.microsoft.com/office/drawing/2014/main" id="{0C5380CF-9593-4953-BC63-B911C15CA6B6}"/>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9" name="Rectangle 78">
                <a:extLst>
                  <a:ext uri="{FF2B5EF4-FFF2-40B4-BE49-F238E27FC236}">
                    <a16:creationId xmlns:a16="http://schemas.microsoft.com/office/drawing/2014/main" id="{1F6461AA-1FCD-4516-A24E-80B44C39B347}"/>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75" name="Groupe 74">
              <a:extLst>
                <a:ext uri="{FF2B5EF4-FFF2-40B4-BE49-F238E27FC236}">
                  <a16:creationId xmlns:a16="http://schemas.microsoft.com/office/drawing/2014/main" id="{B14B0C6F-8032-42D6-893B-AD15CBA51625}"/>
                </a:ext>
              </a:extLst>
            </p:cNvPr>
            <p:cNvGrpSpPr/>
            <p:nvPr userDrawn="1"/>
          </p:nvGrpSpPr>
          <p:grpSpPr>
            <a:xfrm rot="458390">
              <a:off x="10708738" y="230034"/>
              <a:ext cx="210191" cy="248550"/>
              <a:chOff x="7141259" y="1490663"/>
              <a:chExt cx="1025751" cy="1212946"/>
            </a:xfrm>
            <a:effectLst>
              <a:outerShdw blurRad="12700" sx="102000" sy="102000" algn="ctr" rotWithShape="0">
                <a:prstClr val="black">
                  <a:alpha val="40000"/>
                </a:prstClr>
              </a:outerShdw>
            </a:effectLst>
          </p:grpSpPr>
          <p:sp>
            <p:nvSpPr>
              <p:cNvPr id="76" name="Triangle isocèle 75">
                <a:extLst>
                  <a:ext uri="{FF2B5EF4-FFF2-40B4-BE49-F238E27FC236}">
                    <a16:creationId xmlns:a16="http://schemas.microsoft.com/office/drawing/2014/main" id="{4E8AB28C-EBDB-421F-B5EA-1654A3AEAD60}"/>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7" name="Rectangle 76">
                <a:extLst>
                  <a:ext uri="{FF2B5EF4-FFF2-40B4-BE49-F238E27FC236}">
                    <a16:creationId xmlns:a16="http://schemas.microsoft.com/office/drawing/2014/main" id="{05F4E12D-F41B-44E1-A6A1-20E3ECCB29F0}"/>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pic>
        <p:nvPicPr>
          <p:cNvPr id="18" name="Image 17" descr="Cat effrayant en arborescence">
            <a:extLst>
              <a:ext uri="{FF2B5EF4-FFF2-40B4-BE49-F238E27FC236}">
                <a16:creationId xmlns:a16="http://schemas.microsoft.com/office/drawing/2014/main" id="{A2697CC3-ACDA-495B-BDCE-1F0CC97DCD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2254" y="4138948"/>
            <a:ext cx="1499746" cy="2719052"/>
          </a:xfrm>
          <a:prstGeom prst="rect">
            <a:avLst/>
          </a:prstGeom>
        </p:spPr>
      </p:pic>
      <p:sp>
        <p:nvSpPr>
          <p:cNvPr id="100" name="Espace réservé pour une image 99" descr="Espace réservé à l’image">
            <a:extLst>
              <a:ext uri="{FF2B5EF4-FFF2-40B4-BE49-F238E27FC236}">
                <a16:creationId xmlns:a16="http://schemas.microsoft.com/office/drawing/2014/main" id="{CE91C018-A1DC-49D3-AB81-1D3A912B64AC}"/>
              </a:ext>
            </a:extLst>
          </p:cNvPr>
          <p:cNvSpPr>
            <a:spLocks noGrp="1"/>
          </p:cNvSpPr>
          <p:nvPr>
            <p:ph type="pic" sz="quarter" idx="19" hasCustomPrompt="1"/>
          </p:nvPr>
        </p:nvSpPr>
        <p:spPr>
          <a:xfrm>
            <a:off x="360000" y="1215546"/>
            <a:ext cx="6388800" cy="4917497"/>
          </a:xfrm>
          <a:custGeom>
            <a:avLst/>
            <a:gdLst>
              <a:gd name="connsiteX0" fmla="*/ 6388800 w 6388800"/>
              <a:gd name="connsiteY0" fmla="*/ 0 h 4917497"/>
              <a:gd name="connsiteX1" fmla="*/ 6388800 w 6388800"/>
              <a:gd name="connsiteY1" fmla="*/ 4917497 h 4917497"/>
              <a:gd name="connsiteX2" fmla="*/ 625435 w 6388800"/>
              <a:gd name="connsiteY2" fmla="*/ 4635647 h 4917497"/>
              <a:gd name="connsiteX3" fmla="*/ 0 w 6388800"/>
              <a:gd name="connsiteY3" fmla="*/ 238493 h 4917497"/>
            </a:gdLst>
            <a:ahLst/>
            <a:cxnLst>
              <a:cxn ang="0">
                <a:pos x="connsiteX0" y="connsiteY0"/>
              </a:cxn>
              <a:cxn ang="0">
                <a:pos x="connsiteX1" y="connsiteY1"/>
              </a:cxn>
              <a:cxn ang="0">
                <a:pos x="connsiteX2" y="connsiteY2"/>
              </a:cxn>
              <a:cxn ang="0">
                <a:pos x="connsiteX3" y="connsiteY3"/>
              </a:cxn>
            </a:cxnLst>
            <a:rect l="l" t="t" r="r" b="b"/>
            <a:pathLst>
              <a:path w="6388800" h="4917497">
                <a:moveTo>
                  <a:pt x="6388800" y="0"/>
                </a:moveTo>
                <a:lnTo>
                  <a:pt x="6388800" y="4917497"/>
                </a:lnTo>
                <a:lnTo>
                  <a:pt x="625435" y="4635647"/>
                </a:lnTo>
                <a:lnTo>
                  <a:pt x="0" y="238493"/>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6" name="Espace réservé au pied de page 5">
            <a:extLst>
              <a:ext uri="{FF2B5EF4-FFF2-40B4-BE49-F238E27FC236}">
                <a16:creationId xmlns:a16="http://schemas.microsoft.com/office/drawing/2014/main" id="{2224EA4C-8B3A-4244-AD4E-3B493AE03F8A}"/>
              </a:ext>
            </a:extLst>
          </p:cNvPr>
          <p:cNvSpPr>
            <a:spLocks noGrp="1"/>
          </p:cNvSpPr>
          <p:nvPr>
            <p:ph type="ftr" sz="quarter" idx="10"/>
          </p:nvPr>
        </p:nvSpPr>
        <p:spPr/>
        <p:txBody>
          <a:bodyPr rtlCol="0"/>
          <a:lstStyle/>
          <a:p>
            <a:pPr rtl="0"/>
            <a:endParaRPr lang="fr-FR" noProof="0"/>
          </a:p>
        </p:txBody>
      </p:sp>
      <p:sp>
        <p:nvSpPr>
          <p:cNvPr id="101" name="Espace réservé pour une image 100" descr="Espace réservé à l’image">
            <a:extLst>
              <a:ext uri="{FF2B5EF4-FFF2-40B4-BE49-F238E27FC236}">
                <a16:creationId xmlns:a16="http://schemas.microsoft.com/office/drawing/2014/main" id="{BE9E8473-6067-4EB9-9D1B-7F80C168FC56}"/>
              </a:ext>
            </a:extLst>
          </p:cNvPr>
          <p:cNvSpPr>
            <a:spLocks noGrp="1"/>
          </p:cNvSpPr>
          <p:nvPr>
            <p:ph type="pic" sz="quarter" idx="12" hasCustomPrompt="1"/>
          </p:nvPr>
        </p:nvSpPr>
        <p:spPr>
          <a:xfrm rot="-120000">
            <a:off x="6914400" y="1215500"/>
            <a:ext cx="1526400" cy="1526400"/>
          </a:xfrm>
          <a:custGeom>
            <a:avLst/>
            <a:gdLst>
              <a:gd name="connsiteX0" fmla="*/ 0 w 1526400"/>
              <a:gd name="connsiteY0" fmla="*/ 0 h 1526400"/>
              <a:gd name="connsiteX1" fmla="*/ 1526400 w 1526400"/>
              <a:gd name="connsiteY1" fmla="*/ 0 h 1526400"/>
              <a:gd name="connsiteX2" fmla="*/ 1512938 w 1526400"/>
              <a:gd name="connsiteY2" fmla="*/ 1492745 h 1526400"/>
              <a:gd name="connsiteX3" fmla="*/ 0 w 1526400"/>
              <a:gd name="connsiteY3" fmla="*/ 1526400 h 1526400"/>
            </a:gdLst>
            <a:ahLst/>
            <a:cxnLst>
              <a:cxn ang="0">
                <a:pos x="connsiteX0" y="connsiteY0"/>
              </a:cxn>
              <a:cxn ang="0">
                <a:pos x="connsiteX1" y="connsiteY1"/>
              </a:cxn>
              <a:cxn ang="0">
                <a:pos x="connsiteX2" y="connsiteY2"/>
              </a:cxn>
              <a:cxn ang="0">
                <a:pos x="connsiteX3" y="connsiteY3"/>
              </a:cxn>
            </a:cxnLst>
            <a:rect l="l" t="t" r="r" b="b"/>
            <a:pathLst>
              <a:path w="1526400" h="1526400">
                <a:moveTo>
                  <a:pt x="0" y="0"/>
                </a:moveTo>
                <a:lnTo>
                  <a:pt x="1526400" y="0"/>
                </a:lnTo>
                <a:lnTo>
                  <a:pt x="1512938" y="1492745"/>
                </a:lnTo>
                <a:lnTo>
                  <a:pt x="0" y="15264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102" name="Espace réservé pour une image 101" descr="Espace réservé à l’image">
            <a:extLst>
              <a:ext uri="{FF2B5EF4-FFF2-40B4-BE49-F238E27FC236}">
                <a16:creationId xmlns:a16="http://schemas.microsoft.com/office/drawing/2014/main" id="{B0E994C3-6EDA-4C7F-BBE8-24A6B91F0DD4}"/>
              </a:ext>
            </a:extLst>
          </p:cNvPr>
          <p:cNvSpPr>
            <a:spLocks noGrp="1"/>
          </p:cNvSpPr>
          <p:nvPr>
            <p:ph type="pic" sz="quarter" idx="20" hasCustomPrompt="1"/>
          </p:nvPr>
        </p:nvSpPr>
        <p:spPr>
          <a:xfrm rot="60000">
            <a:off x="8610001" y="1215500"/>
            <a:ext cx="1437645" cy="1526400"/>
          </a:xfrm>
          <a:custGeom>
            <a:avLst/>
            <a:gdLst>
              <a:gd name="connsiteX0" fmla="*/ 0 w 1437645"/>
              <a:gd name="connsiteY0" fmla="*/ 0 h 1526400"/>
              <a:gd name="connsiteX1" fmla="*/ 1437645 w 1437645"/>
              <a:gd name="connsiteY1" fmla="*/ 88755 h 1526400"/>
              <a:gd name="connsiteX2" fmla="*/ 1304513 w 1437645"/>
              <a:gd name="connsiteY2" fmla="*/ 1475683 h 1526400"/>
              <a:gd name="connsiteX3" fmla="*/ 0 w 1437645"/>
              <a:gd name="connsiteY3" fmla="*/ 1526400 h 1526400"/>
            </a:gdLst>
            <a:ahLst/>
            <a:cxnLst>
              <a:cxn ang="0">
                <a:pos x="connsiteX0" y="connsiteY0"/>
              </a:cxn>
              <a:cxn ang="0">
                <a:pos x="connsiteX1" y="connsiteY1"/>
              </a:cxn>
              <a:cxn ang="0">
                <a:pos x="connsiteX2" y="connsiteY2"/>
              </a:cxn>
              <a:cxn ang="0">
                <a:pos x="connsiteX3" y="connsiteY3"/>
              </a:cxn>
            </a:cxnLst>
            <a:rect l="l" t="t" r="r" b="b"/>
            <a:pathLst>
              <a:path w="1437645" h="1526400">
                <a:moveTo>
                  <a:pt x="0" y="0"/>
                </a:moveTo>
                <a:lnTo>
                  <a:pt x="1437645" y="88755"/>
                </a:lnTo>
                <a:lnTo>
                  <a:pt x="1304513" y="1475683"/>
                </a:lnTo>
                <a:lnTo>
                  <a:pt x="0" y="15264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103" name="Espace réservé pour une image 102" descr="Espace réservé à l’image">
            <a:extLst>
              <a:ext uri="{FF2B5EF4-FFF2-40B4-BE49-F238E27FC236}">
                <a16:creationId xmlns:a16="http://schemas.microsoft.com/office/drawing/2014/main" id="{8F93C0FE-AA90-4370-9764-6F73477813BE}"/>
              </a:ext>
            </a:extLst>
          </p:cNvPr>
          <p:cNvSpPr>
            <a:spLocks noGrp="1"/>
          </p:cNvSpPr>
          <p:nvPr>
            <p:ph type="pic" sz="quarter" idx="21" hasCustomPrompt="1"/>
          </p:nvPr>
        </p:nvSpPr>
        <p:spPr>
          <a:xfrm>
            <a:off x="10305600" y="1215500"/>
            <a:ext cx="1526400" cy="1526400"/>
          </a:xfrm>
          <a:custGeom>
            <a:avLst/>
            <a:gdLst>
              <a:gd name="connsiteX0" fmla="*/ 1526400 w 1526400"/>
              <a:gd name="connsiteY0" fmla="*/ 0 h 1526400"/>
              <a:gd name="connsiteX1" fmla="*/ 1526400 w 1526400"/>
              <a:gd name="connsiteY1" fmla="*/ 1526400 h 1526400"/>
              <a:gd name="connsiteX2" fmla="*/ 0 w 1526400"/>
              <a:gd name="connsiteY2" fmla="*/ 1526400 h 1526400"/>
              <a:gd name="connsiteX3" fmla="*/ 60579 w 1526400"/>
              <a:gd name="connsiteY3" fmla="*/ 33655 h 1526400"/>
            </a:gdLst>
            <a:ahLst/>
            <a:cxnLst>
              <a:cxn ang="0">
                <a:pos x="connsiteX0" y="connsiteY0"/>
              </a:cxn>
              <a:cxn ang="0">
                <a:pos x="connsiteX1" y="connsiteY1"/>
              </a:cxn>
              <a:cxn ang="0">
                <a:pos x="connsiteX2" y="connsiteY2"/>
              </a:cxn>
              <a:cxn ang="0">
                <a:pos x="connsiteX3" y="connsiteY3"/>
              </a:cxn>
            </a:cxnLst>
            <a:rect l="l" t="t" r="r" b="b"/>
            <a:pathLst>
              <a:path w="1526400" h="1526400">
                <a:moveTo>
                  <a:pt x="1526400" y="0"/>
                </a:moveTo>
                <a:lnTo>
                  <a:pt x="1526400" y="1526400"/>
                </a:lnTo>
                <a:lnTo>
                  <a:pt x="0" y="1526400"/>
                </a:lnTo>
                <a:lnTo>
                  <a:pt x="60579" y="33655"/>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104" name="Espace réservé pour une image 103" descr="Espace réservé à l’image">
            <a:extLst>
              <a:ext uri="{FF2B5EF4-FFF2-40B4-BE49-F238E27FC236}">
                <a16:creationId xmlns:a16="http://schemas.microsoft.com/office/drawing/2014/main" id="{36380753-52EC-44C0-B7F7-453CE8B6A4E2}"/>
              </a:ext>
            </a:extLst>
          </p:cNvPr>
          <p:cNvSpPr>
            <a:spLocks noGrp="1"/>
          </p:cNvSpPr>
          <p:nvPr>
            <p:ph type="pic" sz="quarter" idx="22" hasCustomPrompt="1"/>
          </p:nvPr>
        </p:nvSpPr>
        <p:spPr>
          <a:xfrm>
            <a:off x="6914401" y="2911100"/>
            <a:ext cx="1519699" cy="1526400"/>
          </a:xfrm>
          <a:custGeom>
            <a:avLst/>
            <a:gdLst>
              <a:gd name="connsiteX0" fmla="*/ 67015 w 1519699"/>
              <a:gd name="connsiteY0" fmla="*/ 0 h 1526400"/>
              <a:gd name="connsiteX1" fmla="*/ 1459386 w 1519699"/>
              <a:gd name="connsiteY1" fmla="*/ 6702 h 1526400"/>
              <a:gd name="connsiteX2" fmla="*/ 1519699 w 1519699"/>
              <a:gd name="connsiteY2" fmla="*/ 1526400 h 1526400"/>
              <a:gd name="connsiteX3" fmla="*/ 0 w 1519699"/>
              <a:gd name="connsiteY3" fmla="*/ 1526400 h 1526400"/>
            </a:gdLst>
            <a:ahLst/>
            <a:cxnLst>
              <a:cxn ang="0">
                <a:pos x="connsiteX0" y="connsiteY0"/>
              </a:cxn>
              <a:cxn ang="0">
                <a:pos x="connsiteX1" y="connsiteY1"/>
              </a:cxn>
              <a:cxn ang="0">
                <a:pos x="connsiteX2" y="connsiteY2"/>
              </a:cxn>
              <a:cxn ang="0">
                <a:pos x="connsiteX3" y="connsiteY3"/>
              </a:cxn>
            </a:cxnLst>
            <a:rect l="l" t="t" r="r" b="b"/>
            <a:pathLst>
              <a:path w="1519699" h="1526400">
                <a:moveTo>
                  <a:pt x="67015" y="0"/>
                </a:moveTo>
                <a:lnTo>
                  <a:pt x="1459386" y="6702"/>
                </a:lnTo>
                <a:lnTo>
                  <a:pt x="1519699" y="1526400"/>
                </a:lnTo>
                <a:lnTo>
                  <a:pt x="0" y="15264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105" name="Espace réservé pour une image 104" descr="Espace réservé à l’image">
            <a:extLst>
              <a:ext uri="{FF2B5EF4-FFF2-40B4-BE49-F238E27FC236}">
                <a16:creationId xmlns:a16="http://schemas.microsoft.com/office/drawing/2014/main" id="{7EAEEE1D-A789-4F32-8D18-2219F731917F}"/>
              </a:ext>
            </a:extLst>
          </p:cNvPr>
          <p:cNvSpPr>
            <a:spLocks noGrp="1"/>
          </p:cNvSpPr>
          <p:nvPr>
            <p:ph type="pic" sz="quarter" idx="23" hasCustomPrompt="1"/>
          </p:nvPr>
        </p:nvSpPr>
        <p:spPr>
          <a:xfrm>
            <a:off x="8679382" y="2980482"/>
            <a:ext cx="1387636" cy="1387636"/>
          </a:xfrm>
          <a:custGeom>
            <a:avLst/>
            <a:gdLst>
              <a:gd name="connsiteX0" fmla="*/ 0 w 1526400"/>
              <a:gd name="connsiteY0" fmla="*/ 0 h 1526400"/>
              <a:gd name="connsiteX1" fmla="*/ 1526400 w 1526400"/>
              <a:gd name="connsiteY1" fmla="*/ 0 h 1526400"/>
              <a:gd name="connsiteX2" fmla="*/ 1472552 w 1526400"/>
              <a:gd name="connsiteY2" fmla="*/ 1526400 h 1526400"/>
              <a:gd name="connsiteX3" fmla="*/ 47117 w 1526400"/>
              <a:gd name="connsiteY3" fmla="*/ 1519669 h 1526400"/>
            </a:gdLst>
            <a:ahLst/>
            <a:cxnLst>
              <a:cxn ang="0">
                <a:pos x="connsiteX0" y="connsiteY0"/>
              </a:cxn>
              <a:cxn ang="0">
                <a:pos x="connsiteX1" y="connsiteY1"/>
              </a:cxn>
              <a:cxn ang="0">
                <a:pos x="connsiteX2" y="connsiteY2"/>
              </a:cxn>
              <a:cxn ang="0">
                <a:pos x="connsiteX3" y="connsiteY3"/>
              </a:cxn>
            </a:cxnLst>
            <a:rect l="l" t="t" r="r" b="b"/>
            <a:pathLst>
              <a:path w="1526400" h="1526400">
                <a:moveTo>
                  <a:pt x="0" y="0"/>
                </a:moveTo>
                <a:lnTo>
                  <a:pt x="1526400" y="0"/>
                </a:lnTo>
                <a:lnTo>
                  <a:pt x="1472552" y="1526400"/>
                </a:lnTo>
                <a:lnTo>
                  <a:pt x="47117" y="1519669"/>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106" name="Espace réservé pour une image 105" descr="Espace réservé à l’image">
            <a:extLst>
              <a:ext uri="{FF2B5EF4-FFF2-40B4-BE49-F238E27FC236}">
                <a16:creationId xmlns:a16="http://schemas.microsoft.com/office/drawing/2014/main" id="{8F65AEEE-A573-4300-A2FC-76766364C748}"/>
              </a:ext>
            </a:extLst>
          </p:cNvPr>
          <p:cNvSpPr>
            <a:spLocks noGrp="1"/>
          </p:cNvSpPr>
          <p:nvPr>
            <p:ph type="pic" sz="quarter" idx="24" hasCustomPrompt="1"/>
          </p:nvPr>
        </p:nvSpPr>
        <p:spPr>
          <a:xfrm rot="-120000">
            <a:off x="10305601" y="2911100"/>
            <a:ext cx="1493471" cy="1526400"/>
          </a:xfrm>
          <a:custGeom>
            <a:avLst/>
            <a:gdLst>
              <a:gd name="connsiteX0" fmla="*/ 1335412 w 1493471"/>
              <a:gd name="connsiteY0" fmla="*/ 0 h 1526400"/>
              <a:gd name="connsiteX1" fmla="*/ 1493471 w 1493471"/>
              <a:gd name="connsiteY1" fmla="*/ 1526400 h 1526400"/>
              <a:gd name="connsiteX2" fmla="*/ 72444 w 1493471"/>
              <a:gd name="connsiteY2" fmla="*/ 1486885 h 1526400"/>
              <a:gd name="connsiteX3" fmla="*/ 0 w 1493471"/>
              <a:gd name="connsiteY3" fmla="*/ 32929 h 1526400"/>
            </a:gdLst>
            <a:ahLst/>
            <a:cxnLst>
              <a:cxn ang="0">
                <a:pos x="connsiteX0" y="connsiteY0"/>
              </a:cxn>
              <a:cxn ang="0">
                <a:pos x="connsiteX1" y="connsiteY1"/>
              </a:cxn>
              <a:cxn ang="0">
                <a:pos x="connsiteX2" y="connsiteY2"/>
              </a:cxn>
              <a:cxn ang="0">
                <a:pos x="connsiteX3" y="connsiteY3"/>
              </a:cxn>
            </a:cxnLst>
            <a:rect l="l" t="t" r="r" b="b"/>
            <a:pathLst>
              <a:path w="1493471" h="1526400">
                <a:moveTo>
                  <a:pt x="1335412" y="0"/>
                </a:moveTo>
                <a:lnTo>
                  <a:pt x="1493471" y="1526400"/>
                </a:lnTo>
                <a:lnTo>
                  <a:pt x="72444" y="1486885"/>
                </a:lnTo>
                <a:lnTo>
                  <a:pt x="0" y="32929"/>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107" name="Espace réservé pour une image 106" descr="Espace réservé à l’image">
            <a:extLst>
              <a:ext uri="{FF2B5EF4-FFF2-40B4-BE49-F238E27FC236}">
                <a16:creationId xmlns:a16="http://schemas.microsoft.com/office/drawing/2014/main" id="{39DFA92D-FCDD-4726-9DC0-2AC79B41FA96}"/>
              </a:ext>
            </a:extLst>
          </p:cNvPr>
          <p:cNvSpPr>
            <a:spLocks noGrp="1"/>
          </p:cNvSpPr>
          <p:nvPr>
            <p:ph type="pic" sz="quarter" idx="25" hasCustomPrompt="1"/>
          </p:nvPr>
        </p:nvSpPr>
        <p:spPr>
          <a:xfrm rot="60000">
            <a:off x="6914400" y="4606701"/>
            <a:ext cx="1526400" cy="1526399"/>
          </a:xfrm>
          <a:custGeom>
            <a:avLst/>
            <a:gdLst>
              <a:gd name="connsiteX0" fmla="*/ 0 w 1526400"/>
              <a:gd name="connsiteY0" fmla="*/ 0 h 1526399"/>
              <a:gd name="connsiteX1" fmla="*/ 36 w 1526400"/>
              <a:gd name="connsiteY1" fmla="*/ 0 h 1526399"/>
              <a:gd name="connsiteX2" fmla="*/ 1438897 w 1526400"/>
              <a:gd name="connsiteY2" fmla="*/ 40385 h 1526399"/>
              <a:gd name="connsiteX3" fmla="*/ 1526400 w 1526400"/>
              <a:gd name="connsiteY3" fmla="*/ 1526399 h 1526399"/>
              <a:gd name="connsiteX4" fmla="*/ 242316 w 1526400"/>
              <a:gd name="connsiteY4" fmla="*/ 1411972 h 152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400" h="1526399">
                <a:moveTo>
                  <a:pt x="0" y="0"/>
                </a:moveTo>
                <a:lnTo>
                  <a:pt x="36" y="0"/>
                </a:lnTo>
                <a:lnTo>
                  <a:pt x="1438897" y="40385"/>
                </a:lnTo>
                <a:lnTo>
                  <a:pt x="1526400" y="1526399"/>
                </a:lnTo>
                <a:lnTo>
                  <a:pt x="242316" y="1411972"/>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108" name="Espace réservé pour une image 107" descr="Espace réservé à l’image">
            <a:extLst>
              <a:ext uri="{FF2B5EF4-FFF2-40B4-BE49-F238E27FC236}">
                <a16:creationId xmlns:a16="http://schemas.microsoft.com/office/drawing/2014/main" id="{D58BEDE0-0951-42A3-A93B-1787B71360A9}"/>
              </a:ext>
            </a:extLst>
          </p:cNvPr>
          <p:cNvSpPr>
            <a:spLocks noGrp="1"/>
          </p:cNvSpPr>
          <p:nvPr>
            <p:ph type="pic" sz="quarter" idx="26" hasCustomPrompt="1"/>
          </p:nvPr>
        </p:nvSpPr>
        <p:spPr>
          <a:xfrm>
            <a:off x="8610000" y="4606700"/>
            <a:ext cx="1526400" cy="1526400"/>
          </a:xfrm>
          <a:custGeom>
            <a:avLst/>
            <a:gdLst>
              <a:gd name="connsiteX0" fmla="*/ 0 w 1526400"/>
              <a:gd name="connsiteY0" fmla="*/ 0 h 1526400"/>
              <a:gd name="connsiteX1" fmla="*/ 1512938 w 1526400"/>
              <a:gd name="connsiteY1" fmla="*/ 60579 h 1526400"/>
              <a:gd name="connsiteX2" fmla="*/ 1526400 w 1526400"/>
              <a:gd name="connsiteY2" fmla="*/ 1526400 h 1526400"/>
              <a:gd name="connsiteX3" fmla="*/ 121158 w 1526400"/>
              <a:gd name="connsiteY3" fmla="*/ 1405242 h 1526400"/>
            </a:gdLst>
            <a:ahLst/>
            <a:cxnLst>
              <a:cxn ang="0">
                <a:pos x="connsiteX0" y="connsiteY0"/>
              </a:cxn>
              <a:cxn ang="0">
                <a:pos x="connsiteX1" y="connsiteY1"/>
              </a:cxn>
              <a:cxn ang="0">
                <a:pos x="connsiteX2" y="connsiteY2"/>
              </a:cxn>
              <a:cxn ang="0">
                <a:pos x="connsiteX3" y="connsiteY3"/>
              </a:cxn>
            </a:cxnLst>
            <a:rect l="l" t="t" r="r" b="b"/>
            <a:pathLst>
              <a:path w="1526400" h="1526400">
                <a:moveTo>
                  <a:pt x="0" y="0"/>
                </a:moveTo>
                <a:lnTo>
                  <a:pt x="1512938" y="60579"/>
                </a:lnTo>
                <a:lnTo>
                  <a:pt x="1526400" y="1526400"/>
                </a:lnTo>
                <a:lnTo>
                  <a:pt x="121158" y="1405242"/>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2" name="Titre 1">
            <a:extLst>
              <a:ext uri="{FF2B5EF4-FFF2-40B4-BE49-F238E27FC236}">
                <a16:creationId xmlns:a16="http://schemas.microsoft.com/office/drawing/2014/main" id="{C381EA8B-2550-4A6F-9BFA-E65A24711602}"/>
              </a:ext>
            </a:extLst>
          </p:cNvPr>
          <p:cNvSpPr>
            <a:spLocks noGrp="1"/>
          </p:cNvSpPr>
          <p:nvPr>
            <p:ph type="title" hasCustomPrompt="1"/>
          </p:nvPr>
        </p:nvSpPr>
        <p:spPr/>
        <p:txBody>
          <a:bodyPr rtlCol="0"/>
          <a:lstStyle/>
          <a:p>
            <a:pPr rtl="0"/>
            <a:r>
              <a:rPr lang="fr-FR" noProof="0"/>
              <a:t>Cliquez pour modifier le style du titre maitre</a:t>
            </a:r>
          </a:p>
        </p:txBody>
      </p:sp>
      <p:sp>
        <p:nvSpPr>
          <p:cNvPr id="4" name="Espace réservé au numéro de diapositive 3">
            <a:extLst>
              <a:ext uri="{FF2B5EF4-FFF2-40B4-BE49-F238E27FC236}">
                <a16:creationId xmlns:a16="http://schemas.microsoft.com/office/drawing/2014/main" id="{6D079E9C-31E7-4E5C-A9E1-56B298F45C2F}"/>
              </a:ext>
            </a:extLst>
          </p:cNvPr>
          <p:cNvSpPr>
            <a:spLocks noGrp="1"/>
          </p:cNvSpPr>
          <p:nvPr>
            <p:ph type="sldNum" sz="quarter" idx="28"/>
          </p:nvPr>
        </p:nvSpPr>
        <p:spPr/>
        <p:txBody>
          <a:bodyPr rtlCol="0"/>
          <a:lstStyle/>
          <a:p>
            <a:pPr rtl="0"/>
            <a:r>
              <a:rPr lang="fr-FR" noProof="0"/>
              <a:t> Page </a:t>
            </a:r>
            <a:fld id="{26699011-AD31-4C1E-9097-A1CA72DD0DA4}" type="slidenum">
              <a:rPr lang="fr-FR" noProof="0" smtClean="0"/>
              <a:pPr rtl="0"/>
              <a:t>‹N°›</a:t>
            </a:fld>
            <a:endParaRPr lang="fr-FR" noProof="0"/>
          </a:p>
        </p:txBody>
      </p:sp>
    </p:spTree>
    <p:extLst>
      <p:ext uri="{BB962C8B-B14F-4D97-AF65-F5344CB8AC3E}">
        <p14:creationId xmlns:p14="http://schemas.microsoft.com/office/powerpoint/2010/main" val="30334794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isposition photos 7 X Milieu Droite">
    <p:spTree>
      <p:nvGrpSpPr>
        <p:cNvPr id="1" name=""/>
        <p:cNvGrpSpPr/>
        <p:nvPr/>
      </p:nvGrpSpPr>
      <p:grpSpPr>
        <a:xfrm>
          <a:off x="0" y="0"/>
          <a:ext cx="0" cy="0"/>
          <a:chOff x="0" y="0"/>
          <a:chExt cx="0" cy="0"/>
        </a:xfrm>
      </p:grpSpPr>
      <p:sp>
        <p:nvSpPr>
          <p:cNvPr id="71" name="Ovale 70" descr="Lumière">
            <a:extLst>
              <a:ext uri="{FF2B5EF4-FFF2-40B4-BE49-F238E27FC236}">
                <a16:creationId xmlns:a16="http://schemas.microsoft.com/office/drawing/2014/main" id="{90BA1A8C-9AA5-41A4-A132-F9232D15657C}"/>
              </a:ext>
            </a:extLst>
          </p:cNvPr>
          <p:cNvSpPr/>
          <p:nvPr userDrawn="1"/>
        </p:nvSpPr>
        <p:spPr>
          <a:xfrm>
            <a:off x="9390354" y="3100664"/>
            <a:ext cx="3035973" cy="3035973"/>
          </a:xfrm>
          <a:prstGeom prst="ellipse">
            <a:avLst/>
          </a:prstGeom>
          <a:gradFill>
            <a:gsLst>
              <a:gs pos="0">
                <a:schemeClr val="bg1">
                  <a:alpha val="46000"/>
                </a:schemeClr>
              </a:gs>
              <a:gs pos="54000">
                <a:schemeClr val="accent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nvGrpSpPr>
          <p:cNvPr id="19" name="Groupe 18" descr="« Banting »">
            <a:extLst>
              <a:ext uri="{FF2B5EF4-FFF2-40B4-BE49-F238E27FC236}">
                <a16:creationId xmlns:a16="http://schemas.microsoft.com/office/drawing/2014/main" id="{709921DA-961C-4EC4-A992-D53644E93A39}"/>
              </a:ext>
            </a:extLst>
          </p:cNvPr>
          <p:cNvGrpSpPr>
            <a:grpSpLocks noChangeAspect="1"/>
          </p:cNvGrpSpPr>
          <p:nvPr userDrawn="1"/>
        </p:nvGrpSpPr>
        <p:grpSpPr>
          <a:xfrm rot="21180000">
            <a:off x="9380058" y="4661194"/>
            <a:ext cx="2783467" cy="622763"/>
            <a:chOff x="9681613" y="-1537"/>
            <a:chExt cx="2481036" cy="555099"/>
          </a:xfrm>
        </p:grpSpPr>
        <p:grpSp>
          <p:nvGrpSpPr>
            <p:cNvPr id="20" name="Groupe 19">
              <a:extLst>
                <a:ext uri="{FF2B5EF4-FFF2-40B4-BE49-F238E27FC236}">
                  <a16:creationId xmlns:a16="http://schemas.microsoft.com/office/drawing/2014/main" id="{15F69789-C9DA-49EF-B2C6-36002BF96238}"/>
                </a:ext>
              </a:extLst>
            </p:cNvPr>
            <p:cNvGrpSpPr/>
            <p:nvPr userDrawn="1"/>
          </p:nvGrpSpPr>
          <p:grpSpPr>
            <a:xfrm rot="398390">
              <a:off x="10903668" y="254690"/>
              <a:ext cx="210191" cy="248550"/>
              <a:chOff x="5092479" y="1490663"/>
              <a:chExt cx="1025751" cy="1212946"/>
            </a:xfrm>
            <a:effectLst>
              <a:outerShdw blurRad="12700" sx="102000" sy="102000" algn="ctr" rotWithShape="0">
                <a:prstClr val="black">
                  <a:alpha val="40000"/>
                </a:prstClr>
              </a:outerShdw>
            </a:effectLst>
          </p:grpSpPr>
          <p:sp>
            <p:nvSpPr>
              <p:cNvPr id="55" name="Triangle isocèle 54">
                <a:extLst>
                  <a:ext uri="{FF2B5EF4-FFF2-40B4-BE49-F238E27FC236}">
                    <a16:creationId xmlns:a16="http://schemas.microsoft.com/office/drawing/2014/main" id="{69B40127-F8F2-4E03-AB52-D10D056AF710}"/>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6" name="Rectangle 55">
                <a:extLst>
                  <a:ext uri="{FF2B5EF4-FFF2-40B4-BE49-F238E27FC236}">
                    <a16:creationId xmlns:a16="http://schemas.microsoft.com/office/drawing/2014/main" id="{DF48F9B8-7DD2-4197-A4C9-F365F9EF7B29}"/>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1" name="Groupe 20">
              <a:extLst>
                <a:ext uri="{FF2B5EF4-FFF2-40B4-BE49-F238E27FC236}">
                  <a16:creationId xmlns:a16="http://schemas.microsoft.com/office/drawing/2014/main" id="{D8F14DCC-9B37-48E5-B4D4-A0339074BA47}"/>
                </a:ext>
              </a:extLst>
            </p:cNvPr>
            <p:cNvGrpSpPr/>
            <p:nvPr userDrawn="1"/>
          </p:nvGrpSpPr>
          <p:grpSpPr>
            <a:xfrm rot="338390">
              <a:off x="11111892" y="276964"/>
              <a:ext cx="210191" cy="248550"/>
              <a:chOff x="6076947" y="1490663"/>
              <a:chExt cx="1025751" cy="1212946"/>
            </a:xfrm>
            <a:effectLst>
              <a:outerShdw blurRad="12700" sx="102000" sy="102000" algn="ctr" rotWithShape="0">
                <a:prstClr val="black">
                  <a:alpha val="40000"/>
                </a:prstClr>
              </a:outerShdw>
            </a:effectLst>
          </p:grpSpPr>
          <p:sp>
            <p:nvSpPr>
              <p:cNvPr id="53" name="Triangle isocèle 52">
                <a:extLst>
                  <a:ext uri="{FF2B5EF4-FFF2-40B4-BE49-F238E27FC236}">
                    <a16:creationId xmlns:a16="http://schemas.microsoft.com/office/drawing/2014/main" id="{94604720-4975-407D-BADC-7BDFCE298B55}"/>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4" name="Rectangle 53">
                <a:extLst>
                  <a:ext uri="{FF2B5EF4-FFF2-40B4-BE49-F238E27FC236}">
                    <a16:creationId xmlns:a16="http://schemas.microsoft.com/office/drawing/2014/main" id="{9E5CDC94-6ADC-4DEC-96C1-7B79B4055C42}"/>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2" name="Groupe 21">
              <a:extLst>
                <a:ext uri="{FF2B5EF4-FFF2-40B4-BE49-F238E27FC236}">
                  <a16:creationId xmlns:a16="http://schemas.microsoft.com/office/drawing/2014/main" id="{85592D10-5789-42CF-B86C-7127C500D7E5}"/>
                </a:ext>
              </a:extLst>
            </p:cNvPr>
            <p:cNvGrpSpPr/>
            <p:nvPr userDrawn="1"/>
          </p:nvGrpSpPr>
          <p:grpSpPr>
            <a:xfrm rot="218390">
              <a:off x="11320792" y="293422"/>
              <a:ext cx="210191" cy="248550"/>
              <a:chOff x="7141259" y="1490663"/>
              <a:chExt cx="1025751" cy="1212946"/>
            </a:xfrm>
            <a:effectLst>
              <a:outerShdw blurRad="12700" sx="102000" sy="102000" algn="ctr" rotWithShape="0">
                <a:prstClr val="black">
                  <a:alpha val="40000"/>
                </a:prstClr>
              </a:outerShdw>
            </a:effectLst>
          </p:grpSpPr>
          <p:sp>
            <p:nvSpPr>
              <p:cNvPr id="51" name="Triangle isocèle 50">
                <a:extLst>
                  <a:ext uri="{FF2B5EF4-FFF2-40B4-BE49-F238E27FC236}">
                    <a16:creationId xmlns:a16="http://schemas.microsoft.com/office/drawing/2014/main" id="{FA40E340-8FE6-4819-BEFF-94492FEC801C}"/>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2" name="Rectangle 51">
                <a:extLst>
                  <a:ext uri="{FF2B5EF4-FFF2-40B4-BE49-F238E27FC236}">
                    <a16:creationId xmlns:a16="http://schemas.microsoft.com/office/drawing/2014/main" id="{B1331F04-D1A0-4603-9A2C-87C59945F804}"/>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3" name="Groupe 22">
              <a:extLst>
                <a:ext uri="{FF2B5EF4-FFF2-40B4-BE49-F238E27FC236}">
                  <a16:creationId xmlns:a16="http://schemas.microsoft.com/office/drawing/2014/main" id="{9F2BD58C-B46B-46DB-8F09-21D3BEFD9217}"/>
                </a:ext>
              </a:extLst>
            </p:cNvPr>
            <p:cNvGrpSpPr/>
            <p:nvPr userDrawn="1"/>
          </p:nvGrpSpPr>
          <p:grpSpPr>
            <a:xfrm rot="98390">
              <a:off x="11530596" y="302125"/>
              <a:ext cx="210191" cy="248550"/>
              <a:chOff x="5092479" y="1490663"/>
              <a:chExt cx="1025751" cy="1212946"/>
            </a:xfrm>
            <a:effectLst>
              <a:outerShdw blurRad="12700" sx="102000" sy="102000" algn="ctr" rotWithShape="0">
                <a:prstClr val="black">
                  <a:alpha val="40000"/>
                </a:prstClr>
              </a:outerShdw>
            </a:effectLst>
          </p:grpSpPr>
          <p:sp>
            <p:nvSpPr>
              <p:cNvPr id="49" name="Triangle isocèle 48">
                <a:extLst>
                  <a:ext uri="{FF2B5EF4-FFF2-40B4-BE49-F238E27FC236}">
                    <a16:creationId xmlns:a16="http://schemas.microsoft.com/office/drawing/2014/main" id="{988335FD-3202-4476-B942-629BA9A45307}"/>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0" name="Rectangle 49">
                <a:extLst>
                  <a:ext uri="{FF2B5EF4-FFF2-40B4-BE49-F238E27FC236}">
                    <a16:creationId xmlns:a16="http://schemas.microsoft.com/office/drawing/2014/main" id="{0EED14A6-C56F-4FDB-A832-73A48AB7966E}"/>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5" name="Groupe 24">
              <a:extLst>
                <a:ext uri="{FF2B5EF4-FFF2-40B4-BE49-F238E27FC236}">
                  <a16:creationId xmlns:a16="http://schemas.microsoft.com/office/drawing/2014/main" id="{42FE99AB-0F35-4CCF-BAD6-C35F37913922}"/>
                </a:ext>
              </a:extLst>
            </p:cNvPr>
            <p:cNvGrpSpPr/>
            <p:nvPr userDrawn="1"/>
          </p:nvGrpSpPr>
          <p:grpSpPr>
            <a:xfrm rot="21578390">
              <a:off x="11741076" y="305012"/>
              <a:ext cx="210191" cy="248550"/>
              <a:chOff x="6076947" y="1490663"/>
              <a:chExt cx="1025751" cy="1212946"/>
            </a:xfrm>
            <a:effectLst>
              <a:outerShdw blurRad="12700" sx="102000" sy="102000" algn="ctr" rotWithShape="0">
                <a:prstClr val="black">
                  <a:alpha val="40000"/>
                </a:prstClr>
              </a:outerShdw>
            </a:effectLst>
          </p:grpSpPr>
          <p:sp>
            <p:nvSpPr>
              <p:cNvPr id="47" name="Triangle isocèle 46">
                <a:extLst>
                  <a:ext uri="{FF2B5EF4-FFF2-40B4-BE49-F238E27FC236}">
                    <a16:creationId xmlns:a16="http://schemas.microsoft.com/office/drawing/2014/main" id="{4C4F2A2F-77B4-4DC9-8AAF-C306CBA7740C}"/>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8" name="Rectangle 47">
                <a:extLst>
                  <a:ext uri="{FF2B5EF4-FFF2-40B4-BE49-F238E27FC236}">
                    <a16:creationId xmlns:a16="http://schemas.microsoft.com/office/drawing/2014/main" id="{A4283D70-0C9D-4FF2-A44F-6B6592321423}"/>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6" name="Groupe 25">
              <a:extLst>
                <a:ext uri="{FF2B5EF4-FFF2-40B4-BE49-F238E27FC236}">
                  <a16:creationId xmlns:a16="http://schemas.microsoft.com/office/drawing/2014/main" id="{68E58E2B-B46C-4893-9A6D-39F8AA08F3D1}"/>
                </a:ext>
              </a:extLst>
            </p:cNvPr>
            <p:cNvGrpSpPr/>
            <p:nvPr userDrawn="1"/>
          </p:nvGrpSpPr>
          <p:grpSpPr>
            <a:xfrm rot="21458390">
              <a:off x="11952458" y="300144"/>
              <a:ext cx="210191" cy="248550"/>
              <a:chOff x="7141259" y="1490663"/>
              <a:chExt cx="1025751" cy="1212946"/>
            </a:xfrm>
            <a:effectLst>
              <a:outerShdw blurRad="12700" sx="102000" sy="102000" algn="ctr" rotWithShape="0">
                <a:prstClr val="black">
                  <a:alpha val="40000"/>
                </a:prstClr>
              </a:outerShdw>
            </a:effectLst>
          </p:grpSpPr>
          <p:sp>
            <p:nvSpPr>
              <p:cNvPr id="45" name="Triangle isocèle 44">
                <a:extLst>
                  <a:ext uri="{FF2B5EF4-FFF2-40B4-BE49-F238E27FC236}">
                    <a16:creationId xmlns:a16="http://schemas.microsoft.com/office/drawing/2014/main" id="{470FE3F4-816C-40B0-9A89-21260EB5ABEE}"/>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6" name="Rectangle 45">
                <a:extLst>
                  <a:ext uri="{FF2B5EF4-FFF2-40B4-BE49-F238E27FC236}">
                    <a16:creationId xmlns:a16="http://schemas.microsoft.com/office/drawing/2014/main" id="{9F669FD6-BF97-48A7-B09E-F5BD50D2784A}"/>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7" name="Groupe 26">
              <a:extLst>
                <a:ext uri="{FF2B5EF4-FFF2-40B4-BE49-F238E27FC236}">
                  <a16:creationId xmlns:a16="http://schemas.microsoft.com/office/drawing/2014/main" id="{672599A1-B34A-4F3A-B51C-199D85198CE6}"/>
                </a:ext>
              </a:extLst>
            </p:cNvPr>
            <p:cNvGrpSpPr/>
            <p:nvPr userDrawn="1"/>
          </p:nvGrpSpPr>
          <p:grpSpPr>
            <a:xfrm rot="1058390">
              <a:off x="9681613" y="-1537"/>
              <a:ext cx="210191" cy="248550"/>
              <a:chOff x="5092479" y="1490663"/>
              <a:chExt cx="1025751" cy="1212946"/>
            </a:xfrm>
            <a:effectLst>
              <a:outerShdw blurRad="12700" sx="102000" sy="102000" algn="ctr" rotWithShape="0">
                <a:prstClr val="black">
                  <a:alpha val="40000"/>
                </a:prstClr>
              </a:outerShdw>
            </a:effectLst>
          </p:grpSpPr>
          <p:sp>
            <p:nvSpPr>
              <p:cNvPr id="43" name="Triangle isocèle 42">
                <a:extLst>
                  <a:ext uri="{FF2B5EF4-FFF2-40B4-BE49-F238E27FC236}">
                    <a16:creationId xmlns:a16="http://schemas.microsoft.com/office/drawing/2014/main" id="{5D815598-071B-49F2-83DC-CAC8DA6B9C91}"/>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4" name="Rectangle 43">
                <a:extLst>
                  <a:ext uri="{FF2B5EF4-FFF2-40B4-BE49-F238E27FC236}">
                    <a16:creationId xmlns:a16="http://schemas.microsoft.com/office/drawing/2014/main" id="{6199473B-BE07-41B7-B7F2-5C1271849260}"/>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8" name="Groupe 27">
              <a:extLst>
                <a:ext uri="{FF2B5EF4-FFF2-40B4-BE49-F238E27FC236}">
                  <a16:creationId xmlns:a16="http://schemas.microsoft.com/office/drawing/2014/main" id="{318AFF2D-287E-4686-8D7D-5E387830F3E4}"/>
                </a:ext>
              </a:extLst>
            </p:cNvPr>
            <p:cNvGrpSpPr/>
            <p:nvPr userDrawn="1"/>
          </p:nvGrpSpPr>
          <p:grpSpPr>
            <a:xfrm rot="938390">
              <a:off x="9885323" y="59512"/>
              <a:ext cx="210191" cy="248550"/>
              <a:chOff x="6076947" y="1490663"/>
              <a:chExt cx="1025751" cy="1212946"/>
            </a:xfrm>
            <a:effectLst>
              <a:outerShdw blurRad="12700" sx="102000" sy="102000" algn="ctr" rotWithShape="0">
                <a:prstClr val="black">
                  <a:alpha val="40000"/>
                </a:prstClr>
              </a:outerShdw>
            </a:effectLst>
          </p:grpSpPr>
          <p:sp>
            <p:nvSpPr>
              <p:cNvPr id="41" name="Triangle isocèle 40">
                <a:extLst>
                  <a:ext uri="{FF2B5EF4-FFF2-40B4-BE49-F238E27FC236}">
                    <a16:creationId xmlns:a16="http://schemas.microsoft.com/office/drawing/2014/main" id="{3E50742C-C057-4D34-B0E3-07AF6426A90C}"/>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2" name="Rectangle 41">
                <a:extLst>
                  <a:ext uri="{FF2B5EF4-FFF2-40B4-BE49-F238E27FC236}">
                    <a16:creationId xmlns:a16="http://schemas.microsoft.com/office/drawing/2014/main" id="{A6271D29-7C77-4F18-AA91-9EA99F1458BF}"/>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9" name="Groupe 28">
              <a:extLst>
                <a:ext uri="{FF2B5EF4-FFF2-40B4-BE49-F238E27FC236}">
                  <a16:creationId xmlns:a16="http://schemas.microsoft.com/office/drawing/2014/main" id="{8FA4BE5C-5CA7-48E4-AE9A-34E0D2DB1C68}"/>
                </a:ext>
              </a:extLst>
            </p:cNvPr>
            <p:cNvGrpSpPr/>
            <p:nvPr userDrawn="1"/>
          </p:nvGrpSpPr>
          <p:grpSpPr>
            <a:xfrm rot="818390">
              <a:off x="10089936" y="112805"/>
              <a:ext cx="210191" cy="248550"/>
              <a:chOff x="7141259" y="1490663"/>
              <a:chExt cx="1025751" cy="1212946"/>
            </a:xfrm>
            <a:effectLst>
              <a:outerShdw blurRad="12700" sx="102000" sy="102000" algn="ctr" rotWithShape="0">
                <a:prstClr val="black">
                  <a:alpha val="40000"/>
                </a:prstClr>
              </a:outerShdw>
            </a:effectLst>
          </p:grpSpPr>
          <p:sp>
            <p:nvSpPr>
              <p:cNvPr id="39" name="Triangle isocèle 38">
                <a:extLst>
                  <a:ext uri="{FF2B5EF4-FFF2-40B4-BE49-F238E27FC236}">
                    <a16:creationId xmlns:a16="http://schemas.microsoft.com/office/drawing/2014/main" id="{138FFC5C-AE71-452F-A1EA-ABABCB677006}"/>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0" name="Rectangle 39">
                <a:extLst>
                  <a:ext uri="{FF2B5EF4-FFF2-40B4-BE49-F238E27FC236}">
                    <a16:creationId xmlns:a16="http://schemas.microsoft.com/office/drawing/2014/main" id="{03DE1961-B1AD-4F2F-BE7C-8ED4D4242322}"/>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0" name="Groupe 29">
              <a:extLst>
                <a:ext uri="{FF2B5EF4-FFF2-40B4-BE49-F238E27FC236}">
                  <a16:creationId xmlns:a16="http://schemas.microsoft.com/office/drawing/2014/main" id="{DBD3A70D-D145-4C36-90E8-6102F3C558E3}"/>
                </a:ext>
              </a:extLst>
            </p:cNvPr>
            <p:cNvGrpSpPr/>
            <p:nvPr userDrawn="1"/>
          </p:nvGrpSpPr>
          <p:grpSpPr>
            <a:xfrm rot="698390">
              <a:off x="10295451" y="158344"/>
              <a:ext cx="210191" cy="248550"/>
              <a:chOff x="5092479" y="1490663"/>
              <a:chExt cx="1025751" cy="1212946"/>
            </a:xfrm>
            <a:effectLst>
              <a:outerShdw blurRad="12700" sx="102000" sy="102000" algn="ctr" rotWithShape="0">
                <a:prstClr val="black">
                  <a:alpha val="40000"/>
                </a:prstClr>
              </a:outerShdw>
            </a:effectLst>
          </p:grpSpPr>
          <p:sp>
            <p:nvSpPr>
              <p:cNvPr id="37" name="Triangle isocèle 36">
                <a:extLst>
                  <a:ext uri="{FF2B5EF4-FFF2-40B4-BE49-F238E27FC236}">
                    <a16:creationId xmlns:a16="http://schemas.microsoft.com/office/drawing/2014/main" id="{0BB8DB0D-A750-4D0F-A6B4-147149B62CC6}"/>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8" name="Rectangle 37">
                <a:extLst>
                  <a:ext uri="{FF2B5EF4-FFF2-40B4-BE49-F238E27FC236}">
                    <a16:creationId xmlns:a16="http://schemas.microsoft.com/office/drawing/2014/main" id="{D6F28265-3983-4E7A-B23A-A38E18D8CF24}"/>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1" name="Groupe 30">
              <a:extLst>
                <a:ext uri="{FF2B5EF4-FFF2-40B4-BE49-F238E27FC236}">
                  <a16:creationId xmlns:a16="http://schemas.microsoft.com/office/drawing/2014/main" id="{5F96E5C9-9FE7-4FD5-9C1E-F26E8DD3EC59}"/>
                </a:ext>
              </a:extLst>
            </p:cNvPr>
            <p:cNvGrpSpPr/>
            <p:nvPr userDrawn="1"/>
          </p:nvGrpSpPr>
          <p:grpSpPr>
            <a:xfrm rot="578390">
              <a:off x="10501643" y="198066"/>
              <a:ext cx="210191" cy="248550"/>
              <a:chOff x="6076947" y="1490663"/>
              <a:chExt cx="1025751" cy="1212946"/>
            </a:xfrm>
            <a:effectLst>
              <a:outerShdw blurRad="12700" sx="102000" sy="102000" algn="ctr" rotWithShape="0">
                <a:prstClr val="black">
                  <a:alpha val="40000"/>
                </a:prstClr>
              </a:outerShdw>
            </a:effectLst>
          </p:grpSpPr>
          <p:sp>
            <p:nvSpPr>
              <p:cNvPr id="35" name="Triangle isocèle 34">
                <a:extLst>
                  <a:ext uri="{FF2B5EF4-FFF2-40B4-BE49-F238E27FC236}">
                    <a16:creationId xmlns:a16="http://schemas.microsoft.com/office/drawing/2014/main" id="{354AD5FE-FB5B-4334-8E16-A438DDE4CF5A}"/>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6" name="Rectangle 35">
                <a:extLst>
                  <a:ext uri="{FF2B5EF4-FFF2-40B4-BE49-F238E27FC236}">
                    <a16:creationId xmlns:a16="http://schemas.microsoft.com/office/drawing/2014/main" id="{7786D3BD-8D1B-4264-B424-D6100D7ADA70}"/>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2" name="Groupe 31">
              <a:extLst>
                <a:ext uri="{FF2B5EF4-FFF2-40B4-BE49-F238E27FC236}">
                  <a16:creationId xmlns:a16="http://schemas.microsoft.com/office/drawing/2014/main" id="{D1FAE303-3160-43C9-80D1-8CE6F0E1DE53}"/>
                </a:ext>
              </a:extLst>
            </p:cNvPr>
            <p:cNvGrpSpPr/>
            <p:nvPr userDrawn="1"/>
          </p:nvGrpSpPr>
          <p:grpSpPr>
            <a:xfrm rot="458390">
              <a:off x="10708738" y="230034"/>
              <a:ext cx="210191" cy="248550"/>
              <a:chOff x="7141259" y="1490663"/>
              <a:chExt cx="1025751" cy="1212946"/>
            </a:xfrm>
            <a:effectLst>
              <a:outerShdw blurRad="12700" sx="102000" sy="102000" algn="ctr" rotWithShape="0">
                <a:prstClr val="black">
                  <a:alpha val="40000"/>
                </a:prstClr>
              </a:outerShdw>
            </a:effectLst>
          </p:grpSpPr>
          <p:sp>
            <p:nvSpPr>
              <p:cNvPr id="33" name="Triangle isocèle 32">
                <a:extLst>
                  <a:ext uri="{FF2B5EF4-FFF2-40B4-BE49-F238E27FC236}">
                    <a16:creationId xmlns:a16="http://schemas.microsoft.com/office/drawing/2014/main" id="{2F47AE93-BD25-48DA-91B1-7FAA8E77455A}"/>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4" name="Rectangle 33">
                <a:extLst>
                  <a:ext uri="{FF2B5EF4-FFF2-40B4-BE49-F238E27FC236}">
                    <a16:creationId xmlns:a16="http://schemas.microsoft.com/office/drawing/2014/main" id="{422816D8-FAC3-4393-BF1A-EB1EE975F805}"/>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sp>
        <p:nvSpPr>
          <p:cNvPr id="6" name="Espace réservé au pied de page 5">
            <a:extLst>
              <a:ext uri="{FF2B5EF4-FFF2-40B4-BE49-F238E27FC236}">
                <a16:creationId xmlns:a16="http://schemas.microsoft.com/office/drawing/2014/main" id="{2224EA4C-8B3A-4244-AD4E-3B493AE03F8A}"/>
              </a:ext>
            </a:extLst>
          </p:cNvPr>
          <p:cNvSpPr>
            <a:spLocks noGrp="1"/>
          </p:cNvSpPr>
          <p:nvPr>
            <p:ph type="ftr" sz="quarter" idx="10"/>
          </p:nvPr>
        </p:nvSpPr>
        <p:spPr/>
        <p:txBody>
          <a:bodyPr rtlCol="0"/>
          <a:lstStyle/>
          <a:p>
            <a:pPr rtl="0"/>
            <a:endParaRPr lang="fr-FR" noProof="0"/>
          </a:p>
        </p:txBody>
      </p:sp>
      <p:sp>
        <p:nvSpPr>
          <p:cNvPr id="64" name="Espace réservé pour une image 63" descr="Espace réservé à l’image">
            <a:extLst>
              <a:ext uri="{FF2B5EF4-FFF2-40B4-BE49-F238E27FC236}">
                <a16:creationId xmlns:a16="http://schemas.microsoft.com/office/drawing/2014/main" id="{28EC5C59-9C8C-45D5-A80D-15792FB7522A}"/>
              </a:ext>
            </a:extLst>
          </p:cNvPr>
          <p:cNvSpPr>
            <a:spLocks noGrp="1"/>
          </p:cNvSpPr>
          <p:nvPr>
            <p:ph type="pic" sz="quarter" idx="12" hasCustomPrompt="1"/>
          </p:nvPr>
        </p:nvSpPr>
        <p:spPr>
          <a:xfrm>
            <a:off x="360000" y="1304400"/>
            <a:ext cx="2160000" cy="2160000"/>
          </a:xfrm>
          <a:custGeom>
            <a:avLst/>
            <a:gdLst>
              <a:gd name="connsiteX0" fmla="*/ 0 w 2160000"/>
              <a:gd name="connsiteY0" fmla="*/ 0 h 2160000"/>
              <a:gd name="connsiteX1" fmla="*/ 2160000 w 2160000"/>
              <a:gd name="connsiteY1" fmla="*/ 0 h 2160000"/>
              <a:gd name="connsiteX2" fmla="*/ 2160000 w 2160000"/>
              <a:gd name="connsiteY2" fmla="*/ 2160000 h 2160000"/>
              <a:gd name="connsiteX3" fmla="*/ 19050 w 2160000"/>
              <a:gd name="connsiteY3" fmla="*/ 2112375 h 2160000"/>
            </a:gdLst>
            <a:ahLst/>
            <a:cxnLst>
              <a:cxn ang="0">
                <a:pos x="connsiteX0" y="connsiteY0"/>
              </a:cxn>
              <a:cxn ang="0">
                <a:pos x="connsiteX1" y="connsiteY1"/>
              </a:cxn>
              <a:cxn ang="0">
                <a:pos x="connsiteX2" y="connsiteY2"/>
              </a:cxn>
              <a:cxn ang="0">
                <a:pos x="connsiteX3" y="connsiteY3"/>
              </a:cxn>
            </a:cxnLst>
            <a:rect l="l" t="t" r="r" b="b"/>
            <a:pathLst>
              <a:path w="2160000" h="2160000">
                <a:moveTo>
                  <a:pt x="0" y="0"/>
                </a:moveTo>
                <a:lnTo>
                  <a:pt x="2160000" y="0"/>
                </a:lnTo>
                <a:lnTo>
                  <a:pt x="2160000" y="2160000"/>
                </a:lnTo>
                <a:lnTo>
                  <a:pt x="19050" y="2112375"/>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65" name="Espace réservé pour une image 64" descr="Espace réservé à l’image">
            <a:extLst>
              <a:ext uri="{FF2B5EF4-FFF2-40B4-BE49-F238E27FC236}">
                <a16:creationId xmlns:a16="http://schemas.microsoft.com/office/drawing/2014/main" id="{FB17DD6A-B247-4717-954F-C640F36805E2}"/>
              </a:ext>
            </a:extLst>
          </p:cNvPr>
          <p:cNvSpPr>
            <a:spLocks noGrp="1"/>
          </p:cNvSpPr>
          <p:nvPr>
            <p:ph type="pic" sz="quarter" idx="13" hasCustomPrompt="1"/>
          </p:nvPr>
        </p:nvSpPr>
        <p:spPr>
          <a:xfrm>
            <a:off x="2688300" y="1304400"/>
            <a:ext cx="2034404" cy="2160000"/>
          </a:xfrm>
          <a:custGeom>
            <a:avLst/>
            <a:gdLst>
              <a:gd name="connsiteX0" fmla="*/ 2034404 w 2034404"/>
              <a:gd name="connsiteY0" fmla="*/ 0 h 2160000"/>
              <a:gd name="connsiteX1" fmla="*/ 2034404 w 2034404"/>
              <a:gd name="connsiteY1" fmla="*/ 2160000 h 2160000"/>
              <a:gd name="connsiteX2" fmla="*/ 188394 w 2034404"/>
              <a:gd name="connsiteY2" fmla="*/ 2088231 h 2160000"/>
              <a:gd name="connsiteX3" fmla="*/ 0 w 2034404"/>
              <a:gd name="connsiteY3" fmla="*/ 125596 h 2160000"/>
            </a:gdLst>
            <a:ahLst/>
            <a:cxnLst>
              <a:cxn ang="0">
                <a:pos x="connsiteX0" y="connsiteY0"/>
              </a:cxn>
              <a:cxn ang="0">
                <a:pos x="connsiteX1" y="connsiteY1"/>
              </a:cxn>
              <a:cxn ang="0">
                <a:pos x="connsiteX2" y="connsiteY2"/>
              </a:cxn>
              <a:cxn ang="0">
                <a:pos x="connsiteX3" y="connsiteY3"/>
              </a:cxn>
            </a:cxnLst>
            <a:rect l="l" t="t" r="r" b="b"/>
            <a:pathLst>
              <a:path w="2034404" h="2160000">
                <a:moveTo>
                  <a:pt x="2034404" y="0"/>
                </a:moveTo>
                <a:lnTo>
                  <a:pt x="2034404" y="2160000"/>
                </a:lnTo>
                <a:lnTo>
                  <a:pt x="188394" y="2088231"/>
                </a:lnTo>
                <a:lnTo>
                  <a:pt x="0" y="125596"/>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68" name="Espace réservé pour une image 67" descr="Espace réservé à l’image">
            <a:extLst>
              <a:ext uri="{FF2B5EF4-FFF2-40B4-BE49-F238E27FC236}">
                <a16:creationId xmlns:a16="http://schemas.microsoft.com/office/drawing/2014/main" id="{B2C0EB56-C45C-4818-BB3A-0FB5A60DB127}"/>
              </a:ext>
            </a:extLst>
          </p:cNvPr>
          <p:cNvSpPr>
            <a:spLocks noGrp="1"/>
          </p:cNvSpPr>
          <p:nvPr>
            <p:ph type="pic" sz="quarter" idx="14" hasCustomPrompt="1"/>
          </p:nvPr>
        </p:nvSpPr>
        <p:spPr>
          <a:xfrm>
            <a:off x="5016074" y="1304400"/>
            <a:ext cx="4487626" cy="4487100"/>
          </a:xfrm>
          <a:custGeom>
            <a:avLst/>
            <a:gdLst>
              <a:gd name="connsiteX0" fmla="*/ 0 w 4487626"/>
              <a:gd name="connsiteY0" fmla="*/ 0 h 4487100"/>
              <a:gd name="connsiteX1" fmla="*/ 4487626 w 4487626"/>
              <a:gd name="connsiteY1" fmla="*/ 0 h 4487100"/>
              <a:gd name="connsiteX2" fmla="*/ 4487626 w 4487626"/>
              <a:gd name="connsiteY2" fmla="*/ 46279 h 4487100"/>
              <a:gd name="connsiteX3" fmla="*/ 4350553 w 4487626"/>
              <a:gd name="connsiteY3" fmla="*/ 4467304 h 4487100"/>
              <a:gd name="connsiteX4" fmla="*/ 158295 w 4487626"/>
              <a:gd name="connsiteY4" fmla="*/ 4487100 h 448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7626" h="4487100">
                <a:moveTo>
                  <a:pt x="0" y="0"/>
                </a:moveTo>
                <a:lnTo>
                  <a:pt x="4487626" y="0"/>
                </a:lnTo>
                <a:lnTo>
                  <a:pt x="4487626" y="46279"/>
                </a:lnTo>
                <a:lnTo>
                  <a:pt x="4350553" y="4467304"/>
                </a:lnTo>
                <a:lnTo>
                  <a:pt x="158295" y="44871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69" name="Espace réservé pour une image 68" descr="Espace réservé à l’image">
            <a:extLst>
              <a:ext uri="{FF2B5EF4-FFF2-40B4-BE49-F238E27FC236}">
                <a16:creationId xmlns:a16="http://schemas.microsoft.com/office/drawing/2014/main" id="{F750EDAE-FE82-4454-A1BE-BE6B65089DB4}"/>
              </a:ext>
            </a:extLst>
          </p:cNvPr>
          <p:cNvSpPr>
            <a:spLocks noGrp="1"/>
          </p:cNvSpPr>
          <p:nvPr>
            <p:ph type="pic" sz="quarter" idx="16" hasCustomPrompt="1"/>
          </p:nvPr>
        </p:nvSpPr>
        <p:spPr>
          <a:xfrm>
            <a:off x="9673200" y="1304400"/>
            <a:ext cx="2140950" cy="2160000"/>
          </a:xfrm>
          <a:custGeom>
            <a:avLst/>
            <a:gdLst>
              <a:gd name="connsiteX0" fmla="*/ 0 w 2140950"/>
              <a:gd name="connsiteY0" fmla="*/ 0 h 2160000"/>
              <a:gd name="connsiteX1" fmla="*/ 2140950 w 2140950"/>
              <a:gd name="connsiteY1" fmla="*/ 104775 h 2160000"/>
              <a:gd name="connsiteX2" fmla="*/ 2140950 w 2140950"/>
              <a:gd name="connsiteY2" fmla="*/ 2074275 h 2160000"/>
              <a:gd name="connsiteX3" fmla="*/ 0 w 2140950"/>
              <a:gd name="connsiteY3" fmla="*/ 2160000 h 2160000"/>
            </a:gdLst>
            <a:ahLst/>
            <a:cxnLst>
              <a:cxn ang="0">
                <a:pos x="connsiteX0" y="connsiteY0"/>
              </a:cxn>
              <a:cxn ang="0">
                <a:pos x="connsiteX1" y="connsiteY1"/>
              </a:cxn>
              <a:cxn ang="0">
                <a:pos x="connsiteX2" y="connsiteY2"/>
              </a:cxn>
              <a:cxn ang="0">
                <a:pos x="connsiteX3" y="connsiteY3"/>
              </a:cxn>
            </a:cxnLst>
            <a:rect l="l" t="t" r="r" b="b"/>
            <a:pathLst>
              <a:path w="2140950" h="2160000">
                <a:moveTo>
                  <a:pt x="0" y="0"/>
                </a:moveTo>
                <a:lnTo>
                  <a:pt x="2140950" y="104775"/>
                </a:lnTo>
                <a:lnTo>
                  <a:pt x="2140950" y="2074275"/>
                </a:lnTo>
                <a:lnTo>
                  <a:pt x="0" y="21600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66" name="Espace réservé pour une image 65" descr="Espace réservé à l’image">
            <a:extLst>
              <a:ext uri="{FF2B5EF4-FFF2-40B4-BE49-F238E27FC236}">
                <a16:creationId xmlns:a16="http://schemas.microsoft.com/office/drawing/2014/main" id="{DDFA70D1-29CF-4C79-B5BF-A5415157F611}"/>
              </a:ext>
            </a:extLst>
          </p:cNvPr>
          <p:cNvSpPr>
            <a:spLocks noGrp="1"/>
          </p:cNvSpPr>
          <p:nvPr>
            <p:ph type="pic" sz="quarter" idx="17" hasCustomPrompt="1"/>
          </p:nvPr>
        </p:nvSpPr>
        <p:spPr>
          <a:xfrm>
            <a:off x="360001" y="3631500"/>
            <a:ext cx="2150517" cy="2160000"/>
          </a:xfrm>
          <a:custGeom>
            <a:avLst/>
            <a:gdLst>
              <a:gd name="connsiteX0" fmla="*/ 2055685 w 2150517"/>
              <a:gd name="connsiteY0" fmla="*/ 0 h 2160000"/>
              <a:gd name="connsiteX1" fmla="*/ 2150517 w 2150517"/>
              <a:gd name="connsiteY1" fmla="*/ 2160000 h 2160000"/>
              <a:gd name="connsiteX2" fmla="*/ 0 w 2150517"/>
              <a:gd name="connsiteY2" fmla="*/ 2160000 h 2160000"/>
              <a:gd name="connsiteX3" fmla="*/ 85349 w 2150517"/>
              <a:gd name="connsiteY3" fmla="*/ 9483 h 2160000"/>
            </a:gdLst>
            <a:ahLst/>
            <a:cxnLst>
              <a:cxn ang="0">
                <a:pos x="connsiteX0" y="connsiteY0"/>
              </a:cxn>
              <a:cxn ang="0">
                <a:pos x="connsiteX1" y="connsiteY1"/>
              </a:cxn>
              <a:cxn ang="0">
                <a:pos x="connsiteX2" y="connsiteY2"/>
              </a:cxn>
              <a:cxn ang="0">
                <a:pos x="connsiteX3" y="connsiteY3"/>
              </a:cxn>
            </a:cxnLst>
            <a:rect l="l" t="t" r="r" b="b"/>
            <a:pathLst>
              <a:path w="2150517" h="2160000">
                <a:moveTo>
                  <a:pt x="2055685" y="0"/>
                </a:moveTo>
                <a:lnTo>
                  <a:pt x="2150517" y="2160000"/>
                </a:lnTo>
                <a:lnTo>
                  <a:pt x="0" y="2160000"/>
                </a:lnTo>
                <a:lnTo>
                  <a:pt x="85349" y="9483"/>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67" name="Espace réservé pour une image 66" descr="Espace réservé à l’image">
            <a:extLst>
              <a:ext uri="{FF2B5EF4-FFF2-40B4-BE49-F238E27FC236}">
                <a16:creationId xmlns:a16="http://schemas.microsoft.com/office/drawing/2014/main" id="{EAA94B84-9246-41D9-8E11-BE9FBBB8C8F7}"/>
              </a:ext>
            </a:extLst>
          </p:cNvPr>
          <p:cNvSpPr>
            <a:spLocks noGrp="1"/>
          </p:cNvSpPr>
          <p:nvPr>
            <p:ph type="pic" sz="quarter" idx="18" hasCustomPrompt="1"/>
          </p:nvPr>
        </p:nvSpPr>
        <p:spPr>
          <a:xfrm>
            <a:off x="2688300" y="3631500"/>
            <a:ext cx="2140950" cy="2160000"/>
          </a:xfrm>
          <a:custGeom>
            <a:avLst/>
            <a:gdLst>
              <a:gd name="connsiteX0" fmla="*/ 0 w 2140950"/>
              <a:gd name="connsiteY0" fmla="*/ 0 h 2160000"/>
              <a:gd name="connsiteX1" fmla="*/ 2140950 w 2140950"/>
              <a:gd name="connsiteY1" fmla="*/ 104775 h 2160000"/>
              <a:gd name="connsiteX2" fmla="*/ 1931400 w 2140950"/>
              <a:gd name="connsiteY2" fmla="*/ 2036175 h 2160000"/>
              <a:gd name="connsiteX3" fmla="*/ 0 w 2140950"/>
              <a:gd name="connsiteY3" fmla="*/ 2160000 h 2160000"/>
            </a:gdLst>
            <a:ahLst/>
            <a:cxnLst>
              <a:cxn ang="0">
                <a:pos x="connsiteX0" y="connsiteY0"/>
              </a:cxn>
              <a:cxn ang="0">
                <a:pos x="connsiteX1" y="connsiteY1"/>
              </a:cxn>
              <a:cxn ang="0">
                <a:pos x="connsiteX2" y="connsiteY2"/>
              </a:cxn>
              <a:cxn ang="0">
                <a:pos x="connsiteX3" y="connsiteY3"/>
              </a:cxn>
            </a:cxnLst>
            <a:rect l="l" t="t" r="r" b="b"/>
            <a:pathLst>
              <a:path w="2140950" h="2160000">
                <a:moveTo>
                  <a:pt x="0" y="0"/>
                </a:moveTo>
                <a:lnTo>
                  <a:pt x="2140950" y="104775"/>
                </a:lnTo>
                <a:lnTo>
                  <a:pt x="1931400" y="2036175"/>
                </a:lnTo>
                <a:lnTo>
                  <a:pt x="0" y="21600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2" name="Titre 1">
            <a:extLst>
              <a:ext uri="{FF2B5EF4-FFF2-40B4-BE49-F238E27FC236}">
                <a16:creationId xmlns:a16="http://schemas.microsoft.com/office/drawing/2014/main" id="{7A0FD976-8FBB-4F4B-B697-5C2B3CC0A3D6}"/>
              </a:ext>
            </a:extLst>
          </p:cNvPr>
          <p:cNvSpPr>
            <a:spLocks noGrp="1"/>
          </p:cNvSpPr>
          <p:nvPr>
            <p:ph type="title" hasCustomPrompt="1"/>
          </p:nvPr>
        </p:nvSpPr>
        <p:spPr/>
        <p:txBody>
          <a:bodyPr rtlCol="0"/>
          <a:lstStyle/>
          <a:p>
            <a:pPr rtl="0"/>
            <a:r>
              <a:rPr lang="fr-FR" noProof="0"/>
              <a:t>Cliquez pour modifier le style du titre maitre</a:t>
            </a:r>
          </a:p>
        </p:txBody>
      </p:sp>
      <p:sp>
        <p:nvSpPr>
          <p:cNvPr id="4" name="Espace réservé au numéro de diapositive 3">
            <a:extLst>
              <a:ext uri="{FF2B5EF4-FFF2-40B4-BE49-F238E27FC236}">
                <a16:creationId xmlns:a16="http://schemas.microsoft.com/office/drawing/2014/main" id="{A41EA659-2385-4279-8FA1-C966C236A953}"/>
              </a:ext>
            </a:extLst>
          </p:cNvPr>
          <p:cNvSpPr>
            <a:spLocks noGrp="1"/>
          </p:cNvSpPr>
          <p:nvPr>
            <p:ph type="sldNum" sz="quarter" idx="22"/>
          </p:nvPr>
        </p:nvSpPr>
        <p:spPr/>
        <p:txBody>
          <a:bodyPr rtlCol="0"/>
          <a:lstStyle/>
          <a:p>
            <a:pPr rtl="0"/>
            <a:r>
              <a:rPr lang="fr-FR" noProof="0"/>
              <a:t> Page </a:t>
            </a:r>
            <a:fld id="{26699011-AD31-4C1E-9097-A1CA72DD0DA4}" type="slidenum">
              <a:rPr lang="fr-FR" noProof="0" smtClean="0"/>
              <a:pPr rtl="0"/>
              <a:t>‹N°›</a:t>
            </a:fld>
            <a:endParaRPr lang="fr-FR" noProof="0"/>
          </a:p>
        </p:txBody>
      </p:sp>
      <p:pic>
        <p:nvPicPr>
          <p:cNvPr id="70" name="Image 69" descr="Citrouille-lanterne avec arborescence effrayant">
            <a:extLst>
              <a:ext uri="{FF2B5EF4-FFF2-40B4-BE49-F238E27FC236}">
                <a16:creationId xmlns:a16="http://schemas.microsoft.com/office/drawing/2014/main" id="{6497C86E-A890-49FF-ACFA-F039D5601A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9542131" y="3182048"/>
            <a:ext cx="2547331" cy="3593255"/>
          </a:xfrm>
          <a:prstGeom prst="rect">
            <a:avLst/>
          </a:prstGeom>
        </p:spPr>
      </p:pic>
    </p:spTree>
    <p:extLst>
      <p:ext uri="{BB962C8B-B14F-4D97-AF65-F5344CB8AC3E}">
        <p14:creationId xmlns:p14="http://schemas.microsoft.com/office/powerpoint/2010/main" val="6269233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isposition photos 7 X Milieu Gauche">
    <p:spTree>
      <p:nvGrpSpPr>
        <p:cNvPr id="1" name=""/>
        <p:cNvGrpSpPr/>
        <p:nvPr/>
      </p:nvGrpSpPr>
      <p:grpSpPr>
        <a:xfrm>
          <a:off x="0" y="0"/>
          <a:ext cx="0" cy="0"/>
          <a:chOff x="0" y="0"/>
          <a:chExt cx="0" cy="0"/>
        </a:xfrm>
      </p:grpSpPr>
      <p:sp>
        <p:nvSpPr>
          <p:cNvPr id="7" name="Ellipse 6" descr="Lumière">
            <a:extLst>
              <a:ext uri="{FF2B5EF4-FFF2-40B4-BE49-F238E27FC236}">
                <a16:creationId xmlns:a16="http://schemas.microsoft.com/office/drawing/2014/main" id="{D81C1AF9-39C7-4ED1-8291-E399D1DEE16F}"/>
              </a:ext>
            </a:extLst>
          </p:cNvPr>
          <p:cNvSpPr/>
          <p:nvPr userDrawn="1"/>
        </p:nvSpPr>
        <p:spPr>
          <a:xfrm>
            <a:off x="9390354" y="3100664"/>
            <a:ext cx="3035973" cy="3035973"/>
          </a:xfrm>
          <a:prstGeom prst="ellipse">
            <a:avLst/>
          </a:prstGeom>
          <a:gradFill>
            <a:gsLst>
              <a:gs pos="0">
                <a:schemeClr val="bg1">
                  <a:alpha val="46000"/>
                </a:schemeClr>
              </a:gs>
              <a:gs pos="54000">
                <a:schemeClr val="accent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nvGrpSpPr>
          <p:cNvPr id="19" name="Groupe 18" descr="« Banting »">
            <a:extLst>
              <a:ext uri="{FF2B5EF4-FFF2-40B4-BE49-F238E27FC236}">
                <a16:creationId xmlns:a16="http://schemas.microsoft.com/office/drawing/2014/main" id="{482598E2-87DF-4EDC-8F43-A3E2C05C19DE}"/>
              </a:ext>
            </a:extLst>
          </p:cNvPr>
          <p:cNvGrpSpPr>
            <a:grpSpLocks noChangeAspect="1"/>
          </p:cNvGrpSpPr>
          <p:nvPr userDrawn="1"/>
        </p:nvGrpSpPr>
        <p:grpSpPr>
          <a:xfrm rot="21180000">
            <a:off x="9380058" y="4661194"/>
            <a:ext cx="2783467" cy="622763"/>
            <a:chOff x="9681613" y="-1537"/>
            <a:chExt cx="2481036" cy="555099"/>
          </a:xfrm>
        </p:grpSpPr>
        <p:grpSp>
          <p:nvGrpSpPr>
            <p:cNvPr id="20" name="Groupe 19">
              <a:extLst>
                <a:ext uri="{FF2B5EF4-FFF2-40B4-BE49-F238E27FC236}">
                  <a16:creationId xmlns:a16="http://schemas.microsoft.com/office/drawing/2014/main" id="{DC40E08B-FF1C-44EA-B6EF-2E07B173F7D2}"/>
                </a:ext>
              </a:extLst>
            </p:cNvPr>
            <p:cNvGrpSpPr/>
            <p:nvPr userDrawn="1"/>
          </p:nvGrpSpPr>
          <p:grpSpPr>
            <a:xfrm rot="398390">
              <a:off x="10903668" y="254690"/>
              <a:ext cx="210191" cy="248550"/>
              <a:chOff x="5092479" y="1490663"/>
              <a:chExt cx="1025751" cy="1212946"/>
            </a:xfrm>
            <a:effectLst>
              <a:outerShdw blurRad="12700" sx="102000" sy="102000" algn="ctr" rotWithShape="0">
                <a:prstClr val="black">
                  <a:alpha val="40000"/>
                </a:prstClr>
              </a:outerShdw>
            </a:effectLst>
          </p:grpSpPr>
          <p:sp>
            <p:nvSpPr>
              <p:cNvPr id="55" name="Triangle isocèle 54">
                <a:extLst>
                  <a:ext uri="{FF2B5EF4-FFF2-40B4-BE49-F238E27FC236}">
                    <a16:creationId xmlns:a16="http://schemas.microsoft.com/office/drawing/2014/main" id="{D6D51156-1DAE-49A7-8E8A-C033033DD5A4}"/>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6" name="Rectangle 55">
                <a:extLst>
                  <a:ext uri="{FF2B5EF4-FFF2-40B4-BE49-F238E27FC236}">
                    <a16:creationId xmlns:a16="http://schemas.microsoft.com/office/drawing/2014/main" id="{651F157E-27EC-4681-A330-EBF9825943B7}"/>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1" name="Groupe 20">
              <a:extLst>
                <a:ext uri="{FF2B5EF4-FFF2-40B4-BE49-F238E27FC236}">
                  <a16:creationId xmlns:a16="http://schemas.microsoft.com/office/drawing/2014/main" id="{9D0C96A2-8922-496B-AB93-D866124B34BD}"/>
                </a:ext>
              </a:extLst>
            </p:cNvPr>
            <p:cNvGrpSpPr/>
            <p:nvPr userDrawn="1"/>
          </p:nvGrpSpPr>
          <p:grpSpPr>
            <a:xfrm rot="338390">
              <a:off x="11111892" y="276964"/>
              <a:ext cx="210191" cy="248550"/>
              <a:chOff x="6076947" y="1490663"/>
              <a:chExt cx="1025751" cy="1212946"/>
            </a:xfrm>
            <a:effectLst>
              <a:outerShdw blurRad="12700" sx="102000" sy="102000" algn="ctr" rotWithShape="0">
                <a:prstClr val="black">
                  <a:alpha val="40000"/>
                </a:prstClr>
              </a:outerShdw>
            </a:effectLst>
          </p:grpSpPr>
          <p:sp>
            <p:nvSpPr>
              <p:cNvPr id="53" name="Triangle isocèle 52">
                <a:extLst>
                  <a:ext uri="{FF2B5EF4-FFF2-40B4-BE49-F238E27FC236}">
                    <a16:creationId xmlns:a16="http://schemas.microsoft.com/office/drawing/2014/main" id="{50844DB4-D8B1-46B3-9ABB-8F5260B2DE95}"/>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4" name="Rectangle 53">
                <a:extLst>
                  <a:ext uri="{FF2B5EF4-FFF2-40B4-BE49-F238E27FC236}">
                    <a16:creationId xmlns:a16="http://schemas.microsoft.com/office/drawing/2014/main" id="{EF43306E-03F5-43D1-B583-ADAE68808671}"/>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2" name="Groupe 21">
              <a:extLst>
                <a:ext uri="{FF2B5EF4-FFF2-40B4-BE49-F238E27FC236}">
                  <a16:creationId xmlns:a16="http://schemas.microsoft.com/office/drawing/2014/main" id="{97FE7488-B3A2-486F-BB2C-5A9CE73BF64E}"/>
                </a:ext>
              </a:extLst>
            </p:cNvPr>
            <p:cNvGrpSpPr/>
            <p:nvPr userDrawn="1"/>
          </p:nvGrpSpPr>
          <p:grpSpPr>
            <a:xfrm rot="218390">
              <a:off x="11320792" y="293422"/>
              <a:ext cx="210191" cy="248550"/>
              <a:chOff x="7141259" y="1490663"/>
              <a:chExt cx="1025751" cy="1212946"/>
            </a:xfrm>
            <a:effectLst>
              <a:outerShdw blurRad="12700" sx="102000" sy="102000" algn="ctr" rotWithShape="0">
                <a:prstClr val="black">
                  <a:alpha val="40000"/>
                </a:prstClr>
              </a:outerShdw>
            </a:effectLst>
          </p:grpSpPr>
          <p:sp>
            <p:nvSpPr>
              <p:cNvPr id="51" name="Triangle isocèle 50">
                <a:extLst>
                  <a:ext uri="{FF2B5EF4-FFF2-40B4-BE49-F238E27FC236}">
                    <a16:creationId xmlns:a16="http://schemas.microsoft.com/office/drawing/2014/main" id="{CE08FBC8-4C87-4A5D-937B-73CF0C1444FB}"/>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2" name="Rectangle 51">
                <a:extLst>
                  <a:ext uri="{FF2B5EF4-FFF2-40B4-BE49-F238E27FC236}">
                    <a16:creationId xmlns:a16="http://schemas.microsoft.com/office/drawing/2014/main" id="{5354ADFC-388D-4E23-90A8-E8A83135FC0D}"/>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3" name="Groupe 22">
              <a:extLst>
                <a:ext uri="{FF2B5EF4-FFF2-40B4-BE49-F238E27FC236}">
                  <a16:creationId xmlns:a16="http://schemas.microsoft.com/office/drawing/2014/main" id="{1B21CFAD-E027-457B-A2AC-674C4F37ECA3}"/>
                </a:ext>
              </a:extLst>
            </p:cNvPr>
            <p:cNvGrpSpPr/>
            <p:nvPr userDrawn="1"/>
          </p:nvGrpSpPr>
          <p:grpSpPr>
            <a:xfrm rot="98390">
              <a:off x="11530596" y="302125"/>
              <a:ext cx="210191" cy="248550"/>
              <a:chOff x="5092479" y="1490663"/>
              <a:chExt cx="1025751" cy="1212946"/>
            </a:xfrm>
            <a:effectLst>
              <a:outerShdw blurRad="12700" sx="102000" sy="102000" algn="ctr" rotWithShape="0">
                <a:prstClr val="black">
                  <a:alpha val="40000"/>
                </a:prstClr>
              </a:outerShdw>
            </a:effectLst>
          </p:grpSpPr>
          <p:sp>
            <p:nvSpPr>
              <p:cNvPr id="49" name="Triangle isocèle 48">
                <a:extLst>
                  <a:ext uri="{FF2B5EF4-FFF2-40B4-BE49-F238E27FC236}">
                    <a16:creationId xmlns:a16="http://schemas.microsoft.com/office/drawing/2014/main" id="{F9B23904-8F24-4750-B0FE-2E5603646698}"/>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0" name="Rectangle 49">
                <a:extLst>
                  <a:ext uri="{FF2B5EF4-FFF2-40B4-BE49-F238E27FC236}">
                    <a16:creationId xmlns:a16="http://schemas.microsoft.com/office/drawing/2014/main" id="{3E672546-46D2-47B8-9B7E-BBB5D596D2F0}"/>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5" name="Groupe 24">
              <a:extLst>
                <a:ext uri="{FF2B5EF4-FFF2-40B4-BE49-F238E27FC236}">
                  <a16:creationId xmlns:a16="http://schemas.microsoft.com/office/drawing/2014/main" id="{6E55563B-0083-49DF-B3CE-27C3D6A1CBC2}"/>
                </a:ext>
              </a:extLst>
            </p:cNvPr>
            <p:cNvGrpSpPr/>
            <p:nvPr userDrawn="1"/>
          </p:nvGrpSpPr>
          <p:grpSpPr>
            <a:xfrm rot="21578390">
              <a:off x="11741076" y="305012"/>
              <a:ext cx="210191" cy="248550"/>
              <a:chOff x="6076947" y="1490663"/>
              <a:chExt cx="1025751" cy="1212946"/>
            </a:xfrm>
            <a:effectLst>
              <a:outerShdw blurRad="12700" sx="102000" sy="102000" algn="ctr" rotWithShape="0">
                <a:prstClr val="black">
                  <a:alpha val="40000"/>
                </a:prstClr>
              </a:outerShdw>
            </a:effectLst>
          </p:grpSpPr>
          <p:sp>
            <p:nvSpPr>
              <p:cNvPr id="47" name="Triangle isocèle 46">
                <a:extLst>
                  <a:ext uri="{FF2B5EF4-FFF2-40B4-BE49-F238E27FC236}">
                    <a16:creationId xmlns:a16="http://schemas.microsoft.com/office/drawing/2014/main" id="{A67234CB-6CD5-409A-AD67-CF042C122B1E}"/>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8" name="Rectangle 47">
                <a:extLst>
                  <a:ext uri="{FF2B5EF4-FFF2-40B4-BE49-F238E27FC236}">
                    <a16:creationId xmlns:a16="http://schemas.microsoft.com/office/drawing/2014/main" id="{F978EF8E-144C-4080-9A8B-A6803F7E75D4}"/>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6" name="Groupe 25">
              <a:extLst>
                <a:ext uri="{FF2B5EF4-FFF2-40B4-BE49-F238E27FC236}">
                  <a16:creationId xmlns:a16="http://schemas.microsoft.com/office/drawing/2014/main" id="{61573CD2-C894-45F8-9017-B71BEA153B78}"/>
                </a:ext>
              </a:extLst>
            </p:cNvPr>
            <p:cNvGrpSpPr/>
            <p:nvPr userDrawn="1"/>
          </p:nvGrpSpPr>
          <p:grpSpPr>
            <a:xfrm rot="21458390">
              <a:off x="11952458" y="300144"/>
              <a:ext cx="210191" cy="248550"/>
              <a:chOff x="7141259" y="1490663"/>
              <a:chExt cx="1025751" cy="1212946"/>
            </a:xfrm>
            <a:effectLst>
              <a:outerShdw blurRad="12700" sx="102000" sy="102000" algn="ctr" rotWithShape="0">
                <a:prstClr val="black">
                  <a:alpha val="40000"/>
                </a:prstClr>
              </a:outerShdw>
            </a:effectLst>
          </p:grpSpPr>
          <p:sp>
            <p:nvSpPr>
              <p:cNvPr id="45" name="Triangle isocèle 44">
                <a:extLst>
                  <a:ext uri="{FF2B5EF4-FFF2-40B4-BE49-F238E27FC236}">
                    <a16:creationId xmlns:a16="http://schemas.microsoft.com/office/drawing/2014/main" id="{CDE2D2A1-685F-419E-A88E-6037B41367B8}"/>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6" name="Rectangle 45">
                <a:extLst>
                  <a:ext uri="{FF2B5EF4-FFF2-40B4-BE49-F238E27FC236}">
                    <a16:creationId xmlns:a16="http://schemas.microsoft.com/office/drawing/2014/main" id="{B1DFB6C6-C74A-42A2-B165-9BD7F6A7B45E}"/>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7" name="Groupe 26">
              <a:extLst>
                <a:ext uri="{FF2B5EF4-FFF2-40B4-BE49-F238E27FC236}">
                  <a16:creationId xmlns:a16="http://schemas.microsoft.com/office/drawing/2014/main" id="{E3AF0D63-37DB-4014-B081-B6E8CBF83553}"/>
                </a:ext>
              </a:extLst>
            </p:cNvPr>
            <p:cNvGrpSpPr/>
            <p:nvPr userDrawn="1"/>
          </p:nvGrpSpPr>
          <p:grpSpPr>
            <a:xfrm rot="1058390">
              <a:off x="9681613" y="-1537"/>
              <a:ext cx="210191" cy="248550"/>
              <a:chOff x="5092479" y="1490663"/>
              <a:chExt cx="1025751" cy="1212946"/>
            </a:xfrm>
            <a:effectLst>
              <a:outerShdw blurRad="12700" sx="102000" sy="102000" algn="ctr" rotWithShape="0">
                <a:prstClr val="black">
                  <a:alpha val="40000"/>
                </a:prstClr>
              </a:outerShdw>
            </a:effectLst>
          </p:grpSpPr>
          <p:sp>
            <p:nvSpPr>
              <p:cNvPr id="43" name="Triangle isocèle 42">
                <a:extLst>
                  <a:ext uri="{FF2B5EF4-FFF2-40B4-BE49-F238E27FC236}">
                    <a16:creationId xmlns:a16="http://schemas.microsoft.com/office/drawing/2014/main" id="{0B1DA365-E6D9-47FE-9CAE-10C2912D5FC7}"/>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4" name="Rectangle 43">
                <a:extLst>
                  <a:ext uri="{FF2B5EF4-FFF2-40B4-BE49-F238E27FC236}">
                    <a16:creationId xmlns:a16="http://schemas.microsoft.com/office/drawing/2014/main" id="{68D82C02-CC5E-4AD0-86C1-DF7363AC2DE2}"/>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8" name="Groupe 27">
              <a:extLst>
                <a:ext uri="{FF2B5EF4-FFF2-40B4-BE49-F238E27FC236}">
                  <a16:creationId xmlns:a16="http://schemas.microsoft.com/office/drawing/2014/main" id="{0CDBFE3D-B6C7-41D9-AAEC-EDD20932E7F2}"/>
                </a:ext>
              </a:extLst>
            </p:cNvPr>
            <p:cNvGrpSpPr/>
            <p:nvPr userDrawn="1"/>
          </p:nvGrpSpPr>
          <p:grpSpPr>
            <a:xfrm rot="938390">
              <a:off x="9885323" y="59512"/>
              <a:ext cx="210191" cy="248550"/>
              <a:chOff x="6076947" y="1490663"/>
              <a:chExt cx="1025751" cy="1212946"/>
            </a:xfrm>
            <a:effectLst>
              <a:outerShdw blurRad="12700" sx="102000" sy="102000" algn="ctr" rotWithShape="0">
                <a:prstClr val="black">
                  <a:alpha val="40000"/>
                </a:prstClr>
              </a:outerShdw>
            </a:effectLst>
          </p:grpSpPr>
          <p:sp>
            <p:nvSpPr>
              <p:cNvPr id="41" name="Triangle isocèle 40">
                <a:extLst>
                  <a:ext uri="{FF2B5EF4-FFF2-40B4-BE49-F238E27FC236}">
                    <a16:creationId xmlns:a16="http://schemas.microsoft.com/office/drawing/2014/main" id="{1ED7D914-A089-4EC8-92C5-3FE6D79E29DD}"/>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2" name="Rectangle 41">
                <a:extLst>
                  <a:ext uri="{FF2B5EF4-FFF2-40B4-BE49-F238E27FC236}">
                    <a16:creationId xmlns:a16="http://schemas.microsoft.com/office/drawing/2014/main" id="{295F6422-F078-4539-A131-15D2F3710560}"/>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9" name="Groupe 28">
              <a:extLst>
                <a:ext uri="{FF2B5EF4-FFF2-40B4-BE49-F238E27FC236}">
                  <a16:creationId xmlns:a16="http://schemas.microsoft.com/office/drawing/2014/main" id="{BDD561DD-AF46-4F96-B212-3F830B355F64}"/>
                </a:ext>
              </a:extLst>
            </p:cNvPr>
            <p:cNvGrpSpPr/>
            <p:nvPr userDrawn="1"/>
          </p:nvGrpSpPr>
          <p:grpSpPr>
            <a:xfrm rot="818390">
              <a:off x="10089936" y="112805"/>
              <a:ext cx="210191" cy="248550"/>
              <a:chOff x="7141259" y="1490663"/>
              <a:chExt cx="1025751" cy="1212946"/>
            </a:xfrm>
            <a:effectLst>
              <a:outerShdw blurRad="12700" sx="102000" sy="102000" algn="ctr" rotWithShape="0">
                <a:prstClr val="black">
                  <a:alpha val="40000"/>
                </a:prstClr>
              </a:outerShdw>
            </a:effectLst>
          </p:grpSpPr>
          <p:sp>
            <p:nvSpPr>
              <p:cNvPr id="39" name="Triangle isocèle 38">
                <a:extLst>
                  <a:ext uri="{FF2B5EF4-FFF2-40B4-BE49-F238E27FC236}">
                    <a16:creationId xmlns:a16="http://schemas.microsoft.com/office/drawing/2014/main" id="{7FB76CEB-7192-42E4-8050-9271285A721D}"/>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0" name="Rectangle 39">
                <a:extLst>
                  <a:ext uri="{FF2B5EF4-FFF2-40B4-BE49-F238E27FC236}">
                    <a16:creationId xmlns:a16="http://schemas.microsoft.com/office/drawing/2014/main" id="{36B6AD98-5E2F-4DEF-AA0F-B6458DD0ABFB}"/>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0" name="Groupe 29">
              <a:extLst>
                <a:ext uri="{FF2B5EF4-FFF2-40B4-BE49-F238E27FC236}">
                  <a16:creationId xmlns:a16="http://schemas.microsoft.com/office/drawing/2014/main" id="{3799DDD0-B68C-4148-BE71-EF1D19DB205E}"/>
                </a:ext>
              </a:extLst>
            </p:cNvPr>
            <p:cNvGrpSpPr/>
            <p:nvPr userDrawn="1"/>
          </p:nvGrpSpPr>
          <p:grpSpPr>
            <a:xfrm rot="698390">
              <a:off x="10295451" y="158344"/>
              <a:ext cx="210191" cy="248550"/>
              <a:chOff x="5092479" y="1490663"/>
              <a:chExt cx="1025751" cy="1212946"/>
            </a:xfrm>
            <a:effectLst>
              <a:outerShdw blurRad="12700" sx="102000" sy="102000" algn="ctr" rotWithShape="0">
                <a:prstClr val="black">
                  <a:alpha val="40000"/>
                </a:prstClr>
              </a:outerShdw>
            </a:effectLst>
          </p:grpSpPr>
          <p:sp>
            <p:nvSpPr>
              <p:cNvPr id="37" name="Triangle isocèle 36">
                <a:extLst>
                  <a:ext uri="{FF2B5EF4-FFF2-40B4-BE49-F238E27FC236}">
                    <a16:creationId xmlns:a16="http://schemas.microsoft.com/office/drawing/2014/main" id="{4337EE1A-C436-47A8-A1B4-EFD0CA0DFECE}"/>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8" name="Rectangle 37">
                <a:extLst>
                  <a:ext uri="{FF2B5EF4-FFF2-40B4-BE49-F238E27FC236}">
                    <a16:creationId xmlns:a16="http://schemas.microsoft.com/office/drawing/2014/main" id="{29E5930D-1602-4B26-9B78-BF15D368F93C}"/>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1" name="Groupe 30">
              <a:extLst>
                <a:ext uri="{FF2B5EF4-FFF2-40B4-BE49-F238E27FC236}">
                  <a16:creationId xmlns:a16="http://schemas.microsoft.com/office/drawing/2014/main" id="{7AF09033-E20D-4DBD-A2D3-1687C5E3BF3E}"/>
                </a:ext>
              </a:extLst>
            </p:cNvPr>
            <p:cNvGrpSpPr/>
            <p:nvPr userDrawn="1"/>
          </p:nvGrpSpPr>
          <p:grpSpPr>
            <a:xfrm rot="578390">
              <a:off x="10501643" y="198066"/>
              <a:ext cx="210191" cy="248550"/>
              <a:chOff x="6076947" y="1490663"/>
              <a:chExt cx="1025751" cy="1212946"/>
            </a:xfrm>
            <a:effectLst>
              <a:outerShdw blurRad="12700" sx="102000" sy="102000" algn="ctr" rotWithShape="0">
                <a:prstClr val="black">
                  <a:alpha val="40000"/>
                </a:prstClr>
              </a:outerShdw>
            </a:effectLst>
          </p:grpSpPr>
          <p:sp>
            <p:nvSpPr>
              <p:cNvPr id="35" name="Triangle isocèle 34">
                <a:extLst>
                  <a:ext uri="{FF2B5EF4-FFF2-40B4-BE49-F238E27FC236}">
                    <a16:creationId xmlns:a16="http://schemas.microsoft.com/office/drawing/2014/main" id="{2E7D1F7B-8212-40DA-B8A0-01BD01E520BE}"/>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6" name="Rectangle 35">
                <a:extLst>
                  <a:ext uri="{FF2B5EF4-FFF2-40B4-BE49-F238E27FC236}">
                    <a16:creationId xmlns:a16="http://schemas.microsoft.com/office/drawing/2014/main" id="{FADE4F92-253A-4FEB-ABE5-34C43D2F0B1E}"/>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2" name="Groupe 31">
              <a:extLst>
                <a:ext uri="{FF2B5EF4-FFF2-40B4-BE49-F238E27FC236}">
                  <a16:creationId xmlns:a16="http://schemas.microsoft.com/office/drawing/2014/main" id="{CF40B9CC-2158-49BE-BDC5-E1B645D1FF35}"/>
                </a:ext>
              </a:extLst>
            </p:cNvPr>
            <p:cNvGrpSpPr/>
            <p:nvPr userDrawn="1"/>
          </p:nvGrpSpPr>
          <p:grpSpPr>
            <a:xfrm rot="458390">
              <a:off x="10708738" y="230034"/>
              <a:ext cx="210191" cy="248550"/>
              <a:chOff x="7141259" y="1490663"/>
              <a:chExt cx="1025751" cy="1212946"/>
            </a:xfrm>
            <a:effectLst>
              <a:outerShdw blurRad="12700" sx="102000" sy="102000" algn="ctr" rotWithShape="0">
                <a:prstClr val="black">
                  <a:alpha val="40000"/>
                </a:prstClr>
              </a:outerShdw>
            </a:effectLst>
          </p:grpSpPr>
          <p:sp>
            <p:nvSpPr>
              <p:cNvPr id="33" name="Triangle isocèle 32">
                <a:extLst>
                  <a:ext uri="{FF2B5EF4-FFF2-40B4-BE49-F238E27FC236}">
                    <a16:creationId xmlns:a16="http://schemas.microsoft.com/office/drawing/2014/main" id="{D3B716FB-FD1C-49F7-B25D-D9294E454791}"/>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4" name="Rectangle 33">
                <a:extLst>
                  <a:ext uri="{FF2B5EF4-FFF2-40B4-BE49-F238E27FC236}">
                    <a16:creationId xmlns:a16="http://schemas.microsoft.com/office/drawing/2014/main" id="{AD1612C8-A7A1-464A-B4E1-7AA9D918FC12}"/>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sp>
        <p:nvSpPr>
          <p:cNvPr id="70" name="Espace réservé pour une image 69" descr="Espace réservé à l’image">
            <a:extLst>
              <a:ext uri="{FF2B5EF4-FFF2-40B4-BE49-F238E27FC236}">
                <a16:creationId xmlns:a16="http://schemas.microsoft.com/office/drawing/2014/main" id="{72FFF143-5D66-4FAC-81A4-CD980229E1AF}"/>
              </a:ext>
            </a:extLst>
          </p:cNvPr>
          <p:cNvSpPr>
            <a:spLocks noGrp="1"/>
          </p:cNvSpPr>
          <p:nvPr>
            <p:ph type="pic" sz="quarter" idx="14" hasCustomPrompt="1"/>
          </p:nvPr>
        </p:nvSpPr>
        <p:spPr>
          <a:xfrm>
            <a:off x="2688300" y="1304400"/>
            <a:ext cx="4487700" cy="4487100"/>
          </a:xfrm>
          <a:custGeom>
            <a:avLst/>
            <a:gdLst>
              <a:gd name="connsiteX0" fmla="*/ 158295 w 4487700"/>
              <a:gd name="connsiteY0" fmla="*/ 0 h 4487100"/>
              <a:gd name="connsiteX1" fmla="*/ 603082 w 4487700"/>
              <a:gd name="connsiteY1" fmla="*/ 0 h 4487100"/>
              <a:gd name="connsiteX2" fmla="*/ 4350627 w 4487700"/>
              <a:gd name="connsiteY2" fmla="*/ 17696 h 4487100"/>
              <a:gd name="connsiteX3" fmla="*/ 4487700 w 4487700"/>
              <a:gd name="connsiteY3" fmla="*/ 4438719 h 4487100"/>
              <a:gd name="connsiteX4" fmla="*/ 4487700 w 4487700"/>
              <a:gd name="connsiteY4" fmla="*/ 4487100 h 4487100"/>
              <a:gd name="connsiteX5" fmla="*/ 0 w 4487700"/>
              <a:gd name="connsiteY5" fmla="*/ 4487100 h 448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7700" h="4487100">
                <a:moveTo>
                  <a:pt x="158295" y="0"/>
                </a:moveTo>
                <a:lnTo>
                  <a:pt x="603082" y="0"/>
                </a:lnTo>
                <a:lnTo>
                  <a:pt x="4350627" y="17696"/>
                </a:lnTo>
                <a:lnTo>
                  <a:pt x="4487700" y="4438719"/>
                </a:lnTo>
                <a:lnTo>
                  <a:pt x="4487700" y="4487100"/>
                </a:lnTo>
                <a:lnTo>
                  <a:pt x="0" y="44871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6" name="Espace réservé au pied de page 5">
            <a:extLst>
              <a:ext uri="{FF2B5EF4-FFF2-40B4-BE49-F238E27FC236}">
                <a16:creationId xmlns:a16="http://schemas.microsoft.com/office/drawing/2014/main" id="{2224EA4C-8B3A-4244-AD4E-3B493AE03F8A}"/>
              </a:ext>
            </a:extLst>
          </p:cNvPr>
          <p:cNvSpPr>
            <a:spLocks noGrp="1"/>
          </p:cNvSpPr>
          <p:nvPr>
            <p:ph type="ftr" sz="quarter" idx="10"/>
          </p:nvPr>
        </p:nvSpPr>
        <p:spPr/>
        <p:txBody>
          <a:bodyPr rtlCol="0"/>
          <a:lstStyle/>
          <a:p>
            <a:pPr rtl="0"/>
            <a:endParaRPr lang="fr-FR" noProof="0"/>
          </a:p>
        </p:txBody>
      </p:sp>
      <p:sp>
        <p:nvSpPr>
          <p:cNvPr id="68" name="Espace réservé pour une image 67" descr="Espace réservé à l’image">
            <a:extLst>
              <a:ext uri="{FF2B5EF4-FFF2-40B4-BE49-F238E27FC236}">
                <a16:creationId xmlns:a16="http://schemas.microsoft.com/office/drawing/2014/main" id="{EC929E76-477A-46A7-8059-B969183CC34A}"/>
              </a:ext>
            </a:extLst>
          </p:cNvPr>
          <p:cNvSpPr>
            <a:spLocks noGrp="1"/>
          </p:cNvSpPr>
          <p:nvPr>
            <p:ph type="pic" sz="quarter" idx="12" hasCustomPrompt="1"/>
          </p:nvPr>
        </p:nvSpPr>
        <p:spPr>
          <a:xfrm>
            <a:off x="360000" y="1304400"/>
            <a:ext cx="2034404" cy="2160000"/>
          </a:xfrm>
          <a:custGeom>
            <a:avLst/>
            <a:gdLst>
              <a:gd name="connsiteX0" fmla="*/ 2034404 w 2034404"/>
              <a:gd name="connsiteY0" fmla="*/ 0 h 2160000"/>
              <a:gd name="connsiteX1" fmla="*/ 2034404 w 2034404"/>
              <a:gd name="connsiteY1" fmla="*/ 2160000 h 2160000"/>
              <a:gd name="connsiteX2" fmla="*/ 188394 w 2034404"/>
              <a:gd name="connsiteY2" fmla="*/ 2088231 h 2160000"/>
              <a:gd name="connsiteX3" fmla="*/ 0 w 2034404"/>
              <a:gd name="connsiteY3" fmla="*/ 125596 h 2160000"/>
            </a:gdLst>
            <a:ahLst/>
            <a:cxnLst>
              <a:cxn ang="0">
                <a:pos x="connsiteX0" y="connsiteY0"/>
              </a:cxn>
              <a:cxn ang="0">
                <a:pos x="connsiteX1" y="connsiteY1"/>
              </a:cxn>
              <a:cxn ang="0">
                <a:pos x="connsiteX2" y="connsiteY2"/>
              </a:cxn>
              <a:cxn ang="0">
                <a:pos x="connsiteX3" y="connsiteY3"/>
              </a:cxn>
            </a:cxnLst>
            <a:rect l="l" t="t" r="r" b="b"/>
            <a:pathLst>
              <a:path w="2034404" h="2160000">
                <a:moveTo>
                  <a:pt x="2034404" y="0"/>
                </a:moveTo>
                <a:lnTo>
                  <a:pt x="2034404" y="2160000"/>
                </a:lnTo>
                <a:lnTo>
                  <a:pt x="188394" y="2088231"/>
                </a:lnTo>
                <a:lnTo>
                  <a:pt x="0" y="125596"/>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71" name="Espace réservé pour une image 70" descr="Espace réservé à l’image">
            <a:extLst>
              <a:ext uri="{FF2B5EF4-FFF2-40B4-BE49-F238E27FC236}">
                <a16:creationId xmlns:a16="http://schemas.microsoft.com/office/drawing/2014/main" id="{FD465CB5-6ED7-441B-A361-A13B7CC8003C}"/>
              </a:ext>
            </a:extLst>
          </p:cNvPr>
          <p:cNvSpPr>
            <a:spLocks noGrp="1"/>
          </p:cNvSpPr>
          <p:nvPr>
            <p:ph type="pic" sz="quarter" idx="13" hasCustomPrompt="1"/>
          </p:nvPr>
        </p:nvSpPr>
        <p:spPr>
          <a:xfrm>
            <a:off x="7344300" y="1304400"/>
            <a:ext cx="2160000" cy="2160000"/>
          </a:xfrm>
          <a:custGeom>
            <a:avLst/>
            <a:gdLst>
              <a:gd name="connsiteX0" fmla="*/ 0 w 2160000"/>
              <a:gd name="connsiteY0" fmla="*/ 0 h 2160000"/>
              <a:gd name="connsiteX1" fmla="*/ 2160000 w 2160000"/>
              <a:gd name="connsiteY1" fmla="*/ 0 h 2160000"/>
              <a:gd name="connsiteX2" fmla="*/ 2160000 w 2160000"/>
              <a:gd name="connsiteY2" fmla="*/ 2160000 h 2160000"/>
              <a:gd name="connsiteX3" fmla="*/ 19050 w 2160000"/>
              <a:gd name="connsiteY3" fmla="*/ 2112375 h 2160000"/>
            </a:gdLst>
            <a:ahLst/>
            <a:cxnLst>
              <a:cxn ang="0">
                <a:pos x="connsiteX0" y="connsiteY0"/>
              </a:cxn>
              <a:cxn ang="0">
                <a:pos x="connsiteX1" y="connsiteY1"/>
              </a:cxn>
              <a:cxn ang="0">
                <a:pos x="connsiteX2" y="connsiteY2"/>
              </a:cxn>
              <a:cxn ang="0">
                <a:pos x="connsiteX3" y="connsiteY3"/>
              </a:cxn>
            </a:cxnLst>
            <a:rect l="l" t="t" r="r" b="b"/>
            <a:pathLst>
              <a:path w="2160000" h="2160000">
                <a:moveTo>
                  <a:pt x="0" y="0"/>
                </a:moveTo>
                <a:lnTo>
                  <a:pt x="2160000" y="0"/>
                </a:lnTo>
                <a:lnTo>
                  <a:pt x="2160000" y="2160000"/>
                </a:lnTo>
                <a:lnTo>
                  <a:pt x="19050" y="2112375"/>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73" name="Espace réservé pour une image 72" descr="Espace réservé à l’image">
            <a:extLst>
              <a:ext uri="{FF2B5EF4-FFF2-40B4-BE49-F238E27FC236}">
                <a16:creationId xmlns:a16="http://schemas.microsoft.com/office/drawing/2014/main" id="{AFE0F4FC-0CD7-4B51-9684-8658B13B42A8}"/>
              </a:ext>
            </a:extLst>
          </p:cNvPr>
          <p:cNvSpPr>
            <a:spLocks noGrp="1"/>
          </p:cNvSpPr>
          <p:nvPr>
            <p:ph type="pic" sz="quarter" idx="16" hasCustomPrompt="1"/>
          </p:nvPr>
        </p:nvSpPr>
        <p:spPr>
          <a:xfrm>
            <a:off x="9673200" y="1304400"/>
            <a:ext cx="2140950" cy="2160000"/>
          </a:xfrm>
          <a:custGeom>
            <a:avLst/>
            <a:gdLst>
              <a:gd name="connsiteX0" fmla="*/ 0 w 2140950"/>
              <a:gd name="connsiteY0" fmla="*/ 0 h 2160000"/>
              <a:gd name="connsiteX1" fmla="*/ 2140950 w 2140950"/>
              <a:gd name="connsiteY1" fmla="*/ 104775 h 2160000"/>
              <a:gd name="connsiteX2" fmla="*/ 2140950 w 2140950"/>
              <a:gd name="connsiteY2" fmla="*/ 2074275 h 2160000"/>
              <a:gd name="connsiteX3" fmla="*/ 0 w 2140950"/>
              <a:gd name="connsiteY3" fmla="*/ 2160000 h 2160000"/>
            </a:gdLst>
            <a:ahLst/>
            <a:cxnLst>
              <a:cxn ang="0">
                <a:pos x="connsiteX0" y="connsiteY0"/>
              </a:cxn>
              <a:cxn ang="0">
                <a:pos x="connsiteX1" y="connsiteY1"/>
              </a:cxn>
              <a:cxn ang="0">
                <a:pos x="connsiteX2" y="connsiteY2"/>
              </a:cxn>
              <a:cxn ang="0">
                <a:pos x="connsiteX3" y="connsiteY3"/>
              </a:cxn>
            </a:cxnLst>
            <a:rect l="l" t="t" r="r" b="b"/>
            <a:pathLst>
              <a:path w="2140950" h="2160000">
                <a:moveTo>
                  <a:pt x="0" y="0"/>
                </a:moveTo>
                <a:lnTo>
                  <a:pt x="2140950" y="104775"/>
                </a:lnTo>
                <a:lnTo>
                  <a:pt x="2140950" y="2074275"/>
                </a:lnTo>
                <a:lnTo>
                  <a:pt x="0" y="21600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69" name="Espace réservé pour une image 68" descr="Espace réservé à l’image">
            <a:extLst>
              <a:ext uri="{FF2B5EF4-FFF2-40B4-BE49-F238E27FC236}">
                <a16:creationId xmlns:a16="http://schemas.microsoft.com/office/drawing/2014/main" id="{ACC48281-AFB6-47EC-A993-2C54208F2A43}"/>
              </a:ext>
            </a:extLst>
          </p:cNvPr>
          <p:cNvSpPr>
            <a:spLocks noGrp="1"/>
          </p:cNvSpPr>
          <p:nvPr>
            <p:ph type="pic" sz="quarter" idx="17" hasCustomPrompt="1"/>
          </p:nvPr>
        </p:nvSpPr>
        <p:spPr>
          <a:xfrm>
            <a:off x="360000" y="3631500"/>
            <a:ext cx="2140950" cy="2160000"/>
          </a:xfrm>
          <a:custGeom>
            <a:avLst/>
            <a:gdLst>
              <a:gd name="connsiteX0" fmla="*/ 0 w 2140950"/>
              <a:gd name="connsiteY0" fmla="*/ 0 h 2160000"/>
              <a:gd name="connsiteX1" fmla="*/ 2140950 w 2140950"/>
              <a:gd name="connsiteY1" fmla="*/ 104775 h 2160000"/>
              <a:gd name="connsiteX2" fmla="*/ 1931400 w 2140950"/>
              <a:gd name="connsiteY2" fmla="*/ 2036175 h 2160000"/>
              <a:gd name="connsiteX3" fmla="*/ 0 w 2140950"/>
              <a:gd name="connsiteY3" fmla="*/ 2160000 h 2160000"/>
            </a:gdLst>
            <a:ahLst/>
            <a:cxnLst>
              <a:cxn ang="0">
                <a:pos x="connsiteX0" y="connsiteY0"/>
              </a:cxn>
              <a:cxn ang="0">
                <a:pos x="connsiteX1" y="connsiteY1"/>
              </a:cxn>
              <a:cxn ang="0">
                <a:pos x="connsiteX2" y="connsiteY2"/>
              </a:cxn>
              <a:cxn ang="0">
                <a:pos x="connsiteX3" y="connsiteY3"/>
              </a:cxn>
            </a:cxnLst>
            <a:rect l="l" t="t" r="r" b="b"/>
            <a:pathLst>
              <a:path w="2140950" h="2160000">
                <a:moveTo>
                  <a:pt x="0" y="0"/>
                </a:moveTo>
                <a:lnTo>
                  <a:pt x="2140950" y="104775"/>
                </a:lnTo>
                <a:lnTo>
                  <a:pt x="1931400" y="2036175"/>
                </a:lnTo>
                <a:lnTo>
                  <a:pt x="0" y="21600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72" name="Espace réservé pour une image 71" descr="Espace réservé à l’image">
            <a:extLst>
              <a:ext uri="{FF2B5EF4-FFF2-40B4-BE49-F238E27FC236}">
                <a16:creationId xmlns:a16="http://schemas.microsoft.com/office/drawing/2014/main" id="{C6BE8D2A-99D1-4FFF-BE13-E2BDDBEEA4E1}"/>
              </a:ext>
            </a:extLst>
          </p:cNvPr>
          <p:cNvSpPr>
            <a:spLocks noGrp="1"/>
          </p:cNvSpPr>
          <p:nvPr>
            <p:ph type="pic" sz="quarter" idx="18" hasCustomPrompt="1"/>
          </p:nvPr>
        </p:nvSpPr>
        <p:spPr>
          <a:xfrm>
            <a:off x="7344301" y="3631500"/>
            <a:ext cx="2150517" cy="2160000"/>
          </a:xfrm>
          <a:custGeom>
            <a:avLst/>
            <a:gdLst>
              <a:gd name="connsiteX0" fmla="*/ 2055685 w 2150517"/>
              <a:gd name="connsiteY0" fmla="*/ 0 h 2160000"/>
              <a:gd name="connsiteX1" fmla="*/ 2150517 w 2150517"/>
              <a:gd name="connsiteY1" fmla="*/ 2160000 h 2160000"/>
              <a:gd name="connsiteX2" fmla="*/ 0 w 2150517"/>
              <a:gd name="connsiteY2" fmla="*/ 2160000 h 2160000"/>
              <a:gd name="connsiteX3" fmla="*/ 85349 w 2150517"/>
              <a:gd name="connsiteY3" fmla="*/ 9483 h 2160000"/>
            </a:gdLst>
            <a:ahLst/>
            <a:cxnLst>
              <a:cxn ang="0">
                <a:pos x="connsiteX0" y="connsiteY0"/>
              </a:cxn>
              <a:cxn ang="0">
                <a:pos x="connsiteX1" y="connsiteY1"/>
              </a:cxn>
              <a:cxn ang="0">
                <a:pos x="connsiteX2" y="connsiteY2"/>
              </a:cxn>
              <a:cxn ang="0">
                <a:pos x="connsiteX3" y="connsiteY3"/>
              </a:cxn>
            </a:cxnLst>
            <a:rect l="l" t="t" r="r" b="b"/>
            <a:pathLst>
              <a:path w="2150517" h="2160000">
                <a:moveTo>
                  <a:pt x="2055685" y="0"/>
                </a:moveTo>
                <a:lnTo>
                  <a:pt x="2150517" y="2160000"/>
                </a:lnTo>
                <a:lnTo>
                  <a:pt x="0" y="2160000"/>
                </a:lnTo>
                <a:lnTo>
                  <a:pt x="85349" y="9483"/>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2" name="Titre 1">
            <a:extLst>
              <a:ext uri="{FF2B5EF4-FFF2-40B4-BE49-F238E27FC236}">
                <a16:creationId xmlns:a16="http://schemas.microsoft.com/office/drawing/2014/main" id="{CC18B038-1049-4BBA-BF21-8DD00828577D}"/>
              </a:ext>
            </a:extLst>
          </p:cNvPr>
          <p:cNvSpPr>
            <a:spLocks noGrp="1"/>
          </p:cNvSpPr>
          <p:nvPr>
            <p:ph type="title" hasCustomPrompt="1"/>
          </p:nvPr>
        </p:nvSpPr>
        <p:spPr/>
        <p:txBody>
          <a:bodyPr rtlCol="0"/>
          <a:lstStyle/>
          <a:p>
            <a:pPr rtl="0"/>
            <a:r>
              <a:rPr lang="fr-FR" noProof="0"/>
              <a:t>Cliquez pour modifier le style du titre maitre</a:t>
            </a:r>
          </a:p>
        </p:txBody>
      </p:sp>
      <p:sp>
        <p:nvSpPr>
          <p:cNvPr id="4" name="Espace réservé au numéro de diapositive 3">
            <a:extLst>
              <a:ext uri="{FF2B5EF4-FFF2-40B4-BE49-F238E27FC236}">
                <a16:creationId xmlns:a16="http://schemas.microsoft.com/office/drawing/2014/main" id="{3D8E4096-46B0-4181-89DA-B55A91B2482C}"/>
              </a:ext>
            </a:extLst>
          </p:cNvPr>
          <p:cNvSpPr>
            <a:spLocks noGrp="1"/>
          </p:cNvSpPr>
          <p:nvPr>
            <p:ph type="sldNum" sz="quarter" idx="22"/>
          </p:nvPr>
        </p:nvSpPr>
        <p:spPr/>
        <p:txBody>
          <a:bodyPr rtlCol="0"/>
          <a:lstStyle/>
          <a:p>
            <a:pPr rtl="0"/>
            <a:r>
              <a:rPr lang="fr-FR" noProof="0"/>
              <a:t> Page </a:t>
            </a:r>
            <a:fld id="{26699011-AD31-4C1E-9097-A1CA72DD0DA4}" type="slidenum">
              <a:rPr lang="fr-FR" noProof="0" smtClean="0"/>
              <a:pPr rtl="0"/>
              <a:t>‹N°›</a:t>
            </a:fld>
            <a:endParaRPr lang="fr-FR" noProof="0"/>
          </a:p>
        </p:txBody>
      </p:sp>
      <p:pic>
        <p:nvPicPr>
          <p:cNvPr id="74" name="Image 73" descr="Citrouille-lanterne avec arborescence effrayant">
            <a:extLst>
              <a:ext uri="{FF2B5EF4-FFF2-40B4-BE49-F238E27FC236}">
                <a16:creationId xmlns:a16="http://schemas.microsoft.com/office/drawing/2014/main" id="{A5192120-F894-474D-BEC6-79BDA99FDF9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9542131" y="3182048"/>
            <a:ext cx="2547331" cy="3593255"/>
          </a:xfrm>
          <a:prstGeom prst="rect">
            <a:avLst/>
          </a:prstGeom>
        </p:spPr>
      </p:pic>
    </p:spTree>
    <p:extLst>
      <p:ext uri="{BB962C8B-B14F-4D97-AF65-F5344CB8AC3E}">
        <p14:creationId xmlns:p14="http://schemas.microsoft.com/office/powerpoint/2010/main" val="30587099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sposition photos 5 X Milieu">
    <p:spTree>
      <p:nvGrpSpPr>
        <p:cNvPr id="1" name=""/>
        <p:cNvGrpSpPr/>
        <p:nvPr/>
      </p:nvGrpSpPr>
      <p:grpSpPr>
        <a:xfrm>
          <a:off x="0" y="0"/>
          <a:ext cx="0" cy="0"/>
          <a:chOff x="0" y="0"/>
          <a:chExt cx="0" cy="0"/>
        </a:xfrm>
      </p:grpSpPr>
      <p:sp>
        <p:nvSpPr>
          <p:cNvPr id="64" name="Ovale 63" descr="Lumière">
            <a:extLst>
              <a:ext uri="{FF2B5EF4-FFF2-40B4-BE49-F238E27FC236}">
                <a16:creationId xmlns:a16="http://schemas.microsoft.com/office/drawing/2014/main" id="{C5064578-F4F6-4D7D-A6A9-97156D5E868B}"/>
              </a:ext>
            </a:extLst>
          </p:cNvPr>
          <p:cNvSpPr/>
          <p:nvPr userDrawn="1"/>
        </p:nvSpPr>
        <p:spPr>
          <a:xfrm>
            <a:off x="9637462" y="4198553"/>
            <a:ext cx="3035973" cy="3035973"/>
          </a:xfrm>
          <a:prstGeom prst="ellipse">
            <a:avLst/>
          </a:prstGeom>
          <a:gradFill>
            <a:gsLst>
              <a:gs pos="0">
                <a:schemeClr val="bg1">
                  <a:alpha val="46000"/>
                </a:schemeClr>
              </a:gs>
              <a:gs pos="54000">
                <a:schemeClr val="accent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nvGrpSpPr>
          <p:cNvPr id="15" name="Groupe 14" descr="« Banting »">
            <a:extLst>
              <a:ext uri="{FF2B5EF4-FFF2-40B4-BE49-F238E27FC236}">
                <a16:creationId xmlns:a16="http://schemas.microsoft.com/office/drawing/2014/main" id="{3E266F5D-16FA-4CC7-BD6E-F710688A7C0D}"/>
              </a:ext>
            </a:extLst>
          </p:cNvPr>
          <p:cNvGrpSpPr>
            <a:grpSpLocks noChangeAspect="1"/>
          </p:cNvGrpSpPr>
          <p:nvPr userDrawn="1"/>
        </p:nvGrpSpPr>
        <p:grpSpPr>
          <a:xfrm rot="21180000">
            <a:off x="9380058" y="4661194"/>
            <a:ext cx="2783467" cy="622763"/>
            <a:chOff x="9681613" y="-1537"/>
            <a:chExt cx="2481036" cy="555099"/>
          </a:xfrm>
        </p:grpSpPr>
        <p:grpSp>
          <p:nvGrpSpPr>
            <p:cNvPr id="17" name="Groupe 16">
              <a:extLst>
                <a:ext uri="{FF2B5EF4-FFF2-40B4-BE49-F238E27FC236}">
                  <a16:creationId xmlns:a16="http://schemas.microsoft.com/office/drawing/2014/main" id="{D0DAE80B-A1CF-43EC-9D5F-A2BFA2F98C0B}"/>
                </a:ext>
              </a:extLst>
            </p:cNvPr>
            <p:cNvGrpSpPr/>
            <p:nvPr userDrawn="1"/>
          </p:nvGrpSpPr>
          <p:grpSpPr>
            <a:xfrm rot="398390">
              <a:off x="10903668" y="254690"/>
              <a:ext cx="210191" cy="248550"/>
              <a:chOff x="5092479" y="1490663"/>
              <a:chExt cx="1025751" cy="1212946"/>
            </a:xfrm>
            <a:effectLst>
              <a:outerShdw blurRad="12700" sx="102000" sy="102000" algn="ctr" rotWithShape="0">
                <a:prstClr val="black">
                  <a:alpha val="40000"/>
                </a:prstClr>
              </a:outerShdw>
            </a:effectLst>
          </p:grpSpPr>
          <p:sp>
            <p:nvSpPr>
              <p:cNvPr id="52" name="Triangle isocèle 51">
                <a:extLst>
                  <a:ext uri="{FF2B5EF4-FFF2-40B4-BE49-F238E27FC236}">
                    <a16:creationId xmlns:a16="http://schemas.microsoft.com/office/drawing/2014/main" id="{DEE40395-A4B9-4611-9C71-808A9C52D5B0}"/>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3" name="Rectangle 52">
                <a:extLst>
                  <a:ext uri="{FF2B5EF4-FFF2-40B4-BE49-F238E27FC236}">
                    <a16:creationId xmlns:a16="http://schemas.microsoft.com/office/drawing/2014/main" id="{581A08F4-68C6-4167-8EA2-57CDFD152172}"/>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8" name="Groupe 17">
              <a:extLst>
                <a:ext uri="{FF2B5EF4-FFF2-40B4-BE49-F238E27FC236}">
                  <a16:creationId xmlns:a16="http://schemas.microsoft.com/office/drawing/2014/main" id="{A0AD7B9A-2BD1-45E1-8B84-0CF4CDD1B9D7}"/>
                </a:ext>
              </a:extLst>
            </p:cNvPr>
            <p:cNvGrpSpPr/>
            <p:nvPr userDrawn="1"/>
          </p:nvGrpSpPr>
          <p:grpSpPr>
            <a:xfrm rot="338390">
              <a:off x="11111892" y="276964"/>
              <a:ext cx="210191" cy="248550"/>
              <a:chOff x="6076947" y="1490663"/>
              <a:chExt cx="1025751" cy="1212946"/>
            </a:xfrm>
            <a:effectLst>
              <a:outerShdw blurRad="12700" sx="102000" sy="102000" algn="ctr" rotWithShape="0">
                <a:prstClr val="black">
                  <a:alpha val="40000"/>
                </a:prstClr>
              </a:outerShdw>
            </a:effectLst>
          </p:grpSpPr>
          <p:sp>
            <p:nvSpPr>
              <p:cNvPr id="50" name="Triangle isocèle 49">
                <a:extLst>
                  <a:ext uri="{FF2B5EF4-FFF2-40B4-BE49-F238E27FC236}">
                    <a16:creationId xmlns:a16="http://schemas.microsoft.com/office/drawing/2014/main" id="{C4EB215F-224E-4238-B3A0-666E45BDAE4C}"/>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1" name="Rectangle 50">
                <a:extLst>
                  <a:ext uri="{FF2B5EF4-FFF2-40B4-BE49-F238E27FC236}">
                    <a16:creationId xmlns:a16="http://schemas.microsoft.com/office/drawing/2014/main" id="{D18368C6-78D7-4C1B-A89C-6E15D4F4A620}"/>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9" name="Groupe 18">
              <a:extLst>
                <a:ext uri="{FF2B5EF4-FFF2-40B4-BE49-F238E27FC236}">
                  <a16:creationId xmlns:a16="http://schemas.microsoft.com/office/drawing/2014/main" id="{1929307D-D1D9-45A5-B7D1-AB5BEF1747D0}"/>
                </a:ext>
              </a:extLst>
            </p:cNvPr>
            <p:cNvGrpSpPr/>
            <p:nvPr userDrawn="1"/>
          </p:nvGrpSpPr>
          <p:grpSpPr>
            <a:xfrm rot="218390">
              <a:off x="11320792" y="293422"/>
              <a:ext cx="210191" cy="248550"/>
              <a:chOff x="7141259" y="1490663"/>
              <a:chExt cx="1025751" cy="1212946"/>
            </a:xfrm>
            <a:effectLst>
              <a:outerShdw blurRad="12700" sx="102000" sy="102000" algn="ctr" rotWithShape="0">
                <a:prstClr val="black">
                  <a:alpha val="40000"/>
                </a:prstClr>
              </a:outerShdw>
            </a:effectLst>
          </p:grpSpPr>
          <p:sp>
            <p:nvSpPr>
              <p:cNvPr id="48" name="Triangle isocèle 47">
                <a:extLst>
                  <a:ext uri="{FF2B5EF4-FFF2-40B4-BE49-F238E27FC236}">
                    <a16:creationId xmlns:a16="http://schemas.microsoft.com/office/drawing/2014/main" id="{C767C3B2-2205-417B-BC77-B0560E956EEC}"/>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9" name="Rectangle 48">
                <a:extLst>
                  <a:ext uri="{FF2B5EF4-FFF2-40B4-BE49-F238E27FC236}">
                    <a16:creationId xmlns:a16="http://schemas.microsoft.com/office/drawing/2014/main" id="{40D76932-E3E0-4CE5-84B3-89A18ACE1209}"/>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0" name="Groupe 19">
              <a:extLst>
                <a:ext uri="{FF2B5EF4-FFF2-40B4-BE49-F238E27FC236}">
                  <a16:creationId xmlns:a16="http://schemas.microsoft.com/office/drawing/2014/main" id="{D1E74C68-DB8F-4F10-ADBA-0CCD6E9B614B}"/>
                </a:ext>
              </a:extLst>
            </p:cNvPr>
            <p:cNvGrpSpPr/>
            <p:nvPr userDrawn="1"/>
          </p:nvGrpSpPr>
          <p:grpSpPr>
            <a:xfrm rot="98390">
              <a:off x="11530596" y="302125"/>
              <a:ext cx="210191" cy="248550"/>
              <a:chOff x="5092479" y="1490663"/>
              <a:chExt cx="1025751" cy="1212946"/>
            </a:xfrm>
            <a:effectLst>
              <a:outerShdw blurRad="12700" sx="102000" sy="102000" algn="ctr" rotWithShape="0">
                <a:prstClr val="black">
                  <a:alpha val="40000"/>
                </a:prstClr>
              </a:outerShdw>
            </a:effectLst>
          </p:grpSpPr>
          <p:sp>
            <p:nvSpPr>
              <p:cNvPr id="46" name="Triangle isocèle 45">
                <a:extLst>
                  <a:ext uri="{FF2B5EF4-FFF2-40B4-BE49-F238E27FC236}">
                    <a16:creationId xmlns:a16="http://schemas.microsoft.com/office/drawing/2014/main" id="{96FC4672-5104-447A-895C-38676FE1B0E3}"/>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7" name="Rectangle 46">
                <a:extLst>
                  <a:ext uri="{FF2B5EF4-FFF2-40B4-BE49-F238E27FC236}">
                    <a16:creationId xmlns:a16="http://schemas.microsoft.com/office/drawing/2014/main" id="{5051345E-32A2-46BE-9F41-A0DED5EE88C5}"/>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1" name="Groupe 20">
              <a:extLst>
                <a:ext uri="{FF2B5EF4-FFF2-40B4-BE49-F238E27FC236}">
                  <a16:creationId xmlns:a16="http://schemas.microsoft.com/office/drawing/2014/main" id="{1F0F4E12-79F3-430E-B044-95B29D1A7665}"/>
                </a:ext>
              </a:extLst>
            </p:cNvPr>
            <p:cNvGrpSpPr/>
            <p:nvPr userDrawn="1"/>
          </p:nvGrpSpPr>
          <p:grpSpPr>
            <a:xfrm rot="21578390">
              <a:off x="11741076" y="305012"/>
              <a:ext cx="210191" cy="248550"/>
              <a:chOff x="6076947" y="1490663"/>
              <a:chExt cx="1025751" cy="1212946"/>
            </a:xfrm>
            <a:effectLst>
              <a:outerShdw blurRad="12700" sx="102000" sy="102000" algn="ctr" rotWithShape="0">
                <a:prstClr val="black">
                  <a:alpha val="40000"/>
                </a:prstClr>
              </a:outerShdw>
            </a:effectLst>
          </p:grpSpPr>
          <p:sp>
            <p:nvSpPr>
              <p:cNvPr id="44" name="Triangle isocèle 43">
                <a:extLst>
                  <a:ext uri="{FF2B5EF4-FFF2-40B4-BE49-F238E27FC236}">
                    <a16:creationId xmlns:a16="http://schemas.microsoft.com/office/drawing/2014/main" id="{35D0D8A3-B468-4472-B0B1-3BCAD97E8297}"/>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5" name="Rectangle 44">
                <a:extLst>
                  <a:ext uri="{FF2B5EF4-FFF2-40B4-BE49-F238E27FC236}">
                    <a16:creationId xmlns:a16="http://schemas.microsoft.com/office/drawing/2014/main" id="{FBF2E0EC-22B0-45E9-9E10-3BD006764300}"/>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2" name="Groupe 21">
              <a:extLst>
                <a:ext uri="{FF2B5EF4-FFF2-40B4-BE49-F238E27FC236}">
                  <a16:creationId xmlns:a16="http://schemas.microsoft.com/office/drawing/2014/main" id="{AAC50071-D10E-48A0-8018-AC054F48E125}"/>
                </a:ext>
              </a:extLst>
            </p:cNvPr>
            <p:cNvGrpSpPr/>
            <p:nvPr userDrawn="1"/>
          </p:nvGrpSpPr>
          <p:grpSpPr>
            <a:xfrm rot="21458390">
              <a:off x="11952458" y="300144"/>
              <a:ext cx="210191" cy="248550"/>
              <a:chOff x="7141259" y="1490663"/>
              <a:chExt cx="1025751" cy="1212946"/>
            </a:xfrm>
            <a:effectLst>
              <a:outerShdw blurRad="12700" sx="102000" sy="102000" algn="ctr" rotWithShape="0">
                <a:prstClr val="black">
                  <a:alpha val="40000"/>
                </a:prstClr>
              </a:outerShdw>
            </a:effectLst>
          </p:grpSpPr>
          <p:sp>
            <p:nvSpPr>
              <p:cNvPr id="42" name="Triangle isocèle 41">
                <a:extLst>
                  <a:ext uri="{FF2B5EF4-FFF2-40B4-BE49-F238E27FC236}">
                    <a16:creationId xmlns:a16="http://schemas.microsoft.com/office/drawing/2014/main" id="{6BFC1C74-CF94-4A94-A5BB-898481518817}"/>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3" name="Rectangle 42">
                <a:extLst>
                  <a:ext uri="{FF2B5EF4-FFF2-40B4-BE49-F238E27FC236}">
                    <a16:creationId xmlns:a16="http://schemas.microsoft.com/office/drawing/2014/main" id="{36139E75-F1E7-45EA-B79E-42E0220D4543}"/>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3" name="Groupe 22">
              <a:extLst>
                <a:ext uri="{FF2B5EF4-FFF2-40B4-BE49-F238E27FC236}">
                  <a16:creationId xmlns:a16="http://schemas.microsoft.com/office/drawing/2014/main" id="{27D88D9B-63AC-48CE-918E-E223B769C61C}"/>
                </a:ext>
              </a:extLst>
            </p:cNvPr>
            <p:cNvGrpSpPr/>
            <p:nvPr userDrawn="1"/>
          </p:nvGrpSpPr>
          <p:grpSpPr>
            <a:xfrm rot="1058390">
              <a:off x="9681613" y="-1537"/>
              <a:ext cx="210191" cy="248550"/>
              <a:chOff x="5092479" y="1490663"/>
              <a:chExt cx="1025751" cy="1212946"/>
            </a:xfrm>
            <a:effectLst>
              <a:outerShdw blurRad="12700" sx="102000" sy="102000" algn="ctr" rotWithShape="0">
                <a:prstClr val="black">
                  <a:alpha val="40000"/>
                </a:prstClr>
              </a:outerShdw>
            </a:effectLst>
          </p:grpSpPr>
          <p:sp>
            <p:nvSpPr>
              <p:cNvPr id="40" name="Triangle isocèle 39">
                <a:extLst>
                  <a:ext uri="{FF2B5EF4-FFF2-40B4-BE49-F238E27FC236}">
                    <a16:creationId xmlns:a16="http://schemas.microsoft.com/office/drawing/2014/main" id="{E316933C-4121-474C-962D-DCEBD018B6B5}"/>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1" name="Rectangle 40">
                <a:extLst>
                  <a:ext uri="{FF2B5EF4-FFF2-40B4-BE49-F238E27FC236}">
                    <a16:creationId xmlns:a16="http://schemas.microsoft.com/office/drawing/2014/main" id="{0BD881E1-9D7D-42DA-85B4-B12346832863}"/>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5" name="Groupe 24">
              <a:extLst>
                <a:ext uri="{FF2B5EF4-FFF2-40B4-BE49-F238E27FC236}">
                  <a16:creationId xmlns:a16="http://schemas.microsoft.com/office/drawing/2014/main" id="{9B545BF7-84BA-49CF-BF31-2B3F70CDC3FC}"/>
                </a:ext>
              </a:extLst>
            </p:cNvPr>
            <p:cNvGrpSpPr/>
            <p:nvPr userDrawn="1"/>
          </p:nvGrpSpPr>
          <p:grpSpPr>
            <a:xfrm rot="938390">
              <a:off x="9885323" y="59512"/>
              <a:ext cx="210191" cy="248550"/>
              <a:chOff x="6076947" y="1490663"/>
              <a:chExt cx="1025751" cy="1212946"/>
            </a:xfrm>
            <a:effectLst>
              <a:outerShdw blurRad="12700" sx="102000" sy="102000" algn="ctr" rotWithShape="0">
                <a:prstClr val="black">
                  <a:alpha val="40000"/>
                </a:prstClr>
              </a:outerShdw>
            </a:effectLst>
          </p:grpSpPr>
          <p:sp>
            <p:nvSpPr>
              <p:cNvPr id="38" name="Triangle isocèle 37">
                <a:extLst>
                  <a:ext uri="{FF2B5EF4-FFF2-40B4-BE49-F238E27FC236}">
                    <a16:creationId xmlns:a16="http://schemas.microsoft.com/office/drawing/2014/main" id="{97C27B57-DDBA-430E-BDA2-D81C8EB87169}"/>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9" name="Rectangle 38">
                <a:extLst>
                  <a:ext uri="{FF2B5EF4-FFF2-40B4-BE49-F238E27FC236}">
                    <a16:creationId xmlns:a16="http://schemas.microsoft.com/office/drawing/2014/main" id="{50AAD8E4-0D49-4B37-A3E3-ABC950131DB5}"/>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6" name="Groupe 25">
              <a:extLst>
                <a:ext uri="{FF2B5EF4-FFF2-40B4-BE49-F238E27FC236}">
                  <a16:creationId xmlns:a16="http://schemas.microsoft.com/office/drawing/2014/main" id="{3FAF8CD8-659E-4B40-8365-164331AB1C39}"/>
                </a:ext>
              </a:extLst>
            </p:cNvPr>
            <p:cNvGrpSpPr/>
            <p:nvPr userDrawn="1"/>
          </p:nvGrpSpPr>
          <p:grpSpPr>
            <a:xfrm rot="818390">
              <a:off x="10089936" y="112805"/>
              <a:ext cx="210191" cy="248550"/>
              <a:chOff x="7141259" y="1490663"/>
              <a:chExt cx="1025751" cy="1212946"/>
            </a:xfrm>
            <a:effectLst>
              <a:outerShdw blurRad="12700" sx="102000" sy="102000" algn="ctr" rotWithShape="0">
                <a:prstClr val="black">
                  <a:alpha val="40000"/>
                </a:prstClr>
              </a:outerShdw>
            </a:effectLst>
          </p:grpSpPr>
          <p:sp>
            <p:nvSpPr>
              <p:cNvPr id="36" name="Triangle isocèle 35">
                <a:extLst>
                  <a:ext uri="{FF2B5EF4-FFF2-40B4-BE49-F238E27FC236}">
                    <a16:creationId xmlns:a16="http://schemas.microsoft.com/office/drawing/2014/main" id="{2096FEE1-3043-42AF-A406-E3C50A312DBA}"/>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7" name="Rectangle 36">
                <a:extLst>
                  <a:ext uri="{FF2B5EF4-FFF2-40B4-BE49-F238E27FC236}">
                    <a16:creationId xmlns:a16="http://schemas.microsoft.com/office/drawing/2014/main" id="{7434E99F-391A-4BBD-85CB-4BB8478A36AE}"/>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7" name="Groupe 26">
              <a:extLst>
                <a:ext uri="{FF2B5EF4-FFF2-40B4-BE49-F238E27FC236}">
                  <a16:creationId xmlns:a16="http://schemas.microsoft.com/office/drawing/2014/main" id="{060ACCE1-6219-4EEF-8CBD-5FBC9CEE34D3}"/>
                </a:ext>
              </a:extLst>
            </p:cNvPr>
            <p:cNvGrpSpPr/>
            <p:nvPr userDrawn="1"/>
          </p:nvGrpSpPr>
          <p:grpSpPr>
            <a:xfrm rot="698390">
              <a:off x="10295451" y="158344"/>
              <a:ext cx="210191" cy="248550"/>
              <a:chOff x="5092479" y="1490663"/>
              <a:chExt cx="1025751" cy="1212946"/>
            </a:xfrm>
            <a:effectLst>
              <a:outerShdw blurRad="12700" sx="102000" sy="102000" algn="ctr" rotWithShape="0">
                <a:prstClr val="black">
                  <a:alpha val="40000"/>
                </a:prstClr>
              </a:outerShdw>
            </a:effectLst>
          </p:grpSpPr>
          <p:sp>
            <p:nvSpPr>
              <p:cNvPr id="34" name="Triangle isocèle 33">
                <a:extLst>
                  <a:ext uri="{FF2B5EF4-FFF2-40B4-BE49-F238E27FC236}">
                    <a16:creationId xmlns:a16="http://schemas.microsoft.com/office/drawing/2014/main" id="{10D05299-AEF9-4D19-8B44-A6F0D5A49676}"/>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5" name="Rectangle 34">
                <a:extLst>
                  <a:ext uri="{FF2B5EF4-FFF2-40B4-BE49-F238E27FC236}">
                    <a16:creationId xmlns:a16="http://schemas.microsoft.com/office/drawing/2014/main" id="{0C58CC9C-72A4-4B2C-95DB-E68B7D484787}"/>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8" name="Groupe 27">
              <a:extLst>
                <a:ext uri="{FF2B5EF4-FFF2-40B4-BE49-F238E27FC236}">
                  <a16:creationId xmlns:a16="http://schemas.microsoft.com/office/drawing/2014/main" id="{C4FAD605-25CA-4B55-92E0-68FB012056FB}"/>
                </a:ext>
              </a:extLst>
            </p:cNvPr>
            <p:cNvGrpSpPr/>
            <p:nvPr userDrawn="1"/>
          </p:nvGrpSpPr>
          <p:grpSpPr>
            <a:xfrm rot="578390">
              <a:off x="10501643" y="198066"/>
              <a:ext cx="210191" cy="248550"/>
              <a:chOff x="6076947" y="1490663"/>
              <a:chExt cx="1025751" cy="1212946"/>
            </a:xfrm>
            <a:effectLst>
              <a:outerShdw blurRad="12700" sx="102000" sy="102000" algn="ctr" rotWithShape="0">
                <a:prstClr val="black">
                  <a:alpha val="40000"/>
                </a:prstClr>
              </a:outerShdw>
            </a:effectLst>
          </p:grpSpPr>
          <p:sp>
            <p:nvSpPr>
              <p:cNvPr id="32" name="Triangle isocèle 31">
                <a:extLst>
                  <a:ext uri="{FF2B5EF4-FFF2-40B4-BE49-F238E27FC236}">
                    <a16:creationId xmlns:a16="http://schemas.microsoft.com/office/drawing/2014/main" id="{6A46F672-E9A6-4CFA-B516-F40C4AB16950}"/>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3" name="Rectangle 32">
                <a:extLst>
                  <a:ext uri="{FF2B5EF4-FFF2-40B4-BE49-F238E27FC236}">
                    <a16:creationId xmlns:a16="http://schemas.microsoft.com/office/drawing/2014/main" id="{E8162101-EA7E-4C9F-9E30-C735C6CB8403}"/>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9" name="Groupe 28">
              <a:extLst>
                <a:ext uri="{FF2B5EF4-FFF2-40B4-BE49-F238E27FC236}">
                  <a16:creationId xmlns:a16="http://schemas.microsoft.com/office/drawing/2014/main" id="{CB58DE2D-D4C6-411F-847A-395AE5844FEF}"/>
                </a:ext>
              </a:extLst>
            </p:cNvPr>
            <p:cNvGrpSpPr/>
            <p:nvPr userDrawn="1"/>
          </p:nvGrpSpPr>
          <p:grpSpPr>
            <a:xfrm rot="458390">
              <a:off x="10708738" y="230034"/>
              <a:ext cx="210191" cy="248550"/>
              <a:chOff x="7141259" y="1490663"/>
              <a:chExt cx="1025751" cy="1212946"/>
            </a:xfrm>
            <a:effectLst>
              <a:outerShdw blurRad="12700" sx="102000" sy="102000" algn="ctr" rotWithShape="0">
                <a:prstClr val="black">
                  <a:alpha val="40000"/>
                </a:prstClr>
              </a:outerShdw>
            </a:effectLst>
          </p:grpSpPr>
          <p:sp>
            <p:nvSpPr>
              <p:cNvPr id="30" name="Triangle isocèle 29">
                <a:extLst>
                  <a:ext uri="{FF2B5EF4-FFF2-40B4-BE49-F238E27FC236}">
                    <a16:creationId xmlns:a16="http://schemas.microsoft.com/office/drawing/2014/main" id="{ECA4EF5A-AD6B-477C-A4ED-8C5555B48FFF}"/>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1" name="Rectangle 30">
                <a:extLst>
                  <a:ext uri="{FF2B5EF4-FFF2-40B4-BE49-F238E27FC236}">
                    <a16:creationId xmlns:a16="http://schemas.microsoft.com/office/drawing/2014/main" id="{909A8C60-03AC-45A9-B18D-2B659CF3BA59}"/>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pic>
        <p:nvPicPr>
          <p:cNvPr id="55" name="Image 54" descr="Cat effrayant en arborescence">
            <a:extLst>
              <a:ext uri="{FF2B5EF4-FFF2-40B4-BE49-F238E27FC236}">
                <a16:creationId xmlns:a16="http://schemas.microsoft.com/office/drawing/2014/main" id="{5D64CC49-597E-40B8-B7FC-88F673CE4B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2254" y="4138948"/>
            <a:ext cx="1499746" cy="2719052"/>
          </a:xfrm>
          <a:prstGeom prst="rect">
            <a:avLst/>
          </a:prstGeom>
        </p:spPr>
      </p:pic>
      <p:sp>
        <p:nvSpPr>
          <p:cNvPr id="6" name="Espace réservé au pied de page 5">
            <a:extLst>
              <a:ext uri="{FF2B5EF4-FFF2-40B4-BE49-F238E27FC236}">
                <a16:creationId xmlns:a16="http://schemas.microsoft.com/office/drawing/2014/main" id="{2224EA4C-8B3A-4244-AD4E-3B493AE03F8A}"/>
              </a:ext>
            </a:extLst>
          </p:cNvPr>
          <p:cNvSpPr>
            <a:spLocks noGrp="1"/>
          </p:cNvSpPr>
          <p:nvPr>
            <p:ph type="ftr" sz="quarter" idx="10"/>
          </p:nvPr>
        </p:nvSpPr>
        <p:spPr/>
        <p:txBody>
          <a:bodyPr rtlCol="0"/>
          <a:lstStyle/>
          <a:p>
            <a:pPr rtl="0"/>
            <a:endParaRPr lang="fr-FR" noProof="0"/>
          </a:p>
        </p:txBody>
      </p:sp>
      <p:sp>
        <p:nvSpPr>
          <p:cNvPr id="60" name="Espace réservé pour une image 59" descr="Espace réservé à l’image">
            <a:extLst>
              <a:ext uri="{FF2B5EF4-FFF2-40B4-BE49-F238E27FC236}">
                <a16:creationId xmlns:a16="http://schemas.microsoft.com/office/drawing/2014/main" id="{DA820AFB-B1BB-433B-8ECA-BE5BA2378ADA}"/>
              </a:ext>
            </a:extLst>
          </p:cNvPr>
          <p:cNvSpPr>
            <a:spLocks noGrp="1"/>
          </p:cNvSpPr>
          <p:nvPr>
            <p:ph type="pic" sz="quarter" idx="12" hasCustomPrompt="1"/>
          </p:nvPr>
        </p:nvSpPr>
        <p:spPr>
          <a:xfrm>
            <a:off x="360000" y="1304400"/>
            <a:ext cx="2160000" cy="2160000"/>
          </a:xfrm>
          <a:custGeom>
            <a:avLst/>
            <a:gdLst>
              <a:gd name="connsiteX0" fmla="*/ 0 w 2160000"/>
              <a:gd name="connsiteY0" fmla="*/ 0 h 2160000"/>
              <a:gd name="connsiteX1" fmla="*/ 2160000 w 2160000"/>
              <a:gd name="connsiteY1" fmla="*/ 0 h 2160000"/>
              <a:gd name="connsiteX2" fmla="*/ 2160000 w 2160000"/>
              <a:gd name="connsiteY2" fmla="*/ 2160000 h 2160000"/>
              <a:gd name="connsiteX3" fmla="*/ 19050 w 2160000"/>
              <a:gd name="connsiteY3" fmla="*/ 2112375 h 2160000"/>
            </a:gdLst>
            <a:ahLst/>
            <a:cxnLst>
              <a:cxn ang="0">
                <a:pos x="connsiteX0" y="connsiteY0"/>
              </a:cxn>
              <a:cxn ang="0">
                <a:pos x="connsiteX1" y="connsiteY1"/>
              </a:cxn>
              <a:cxn ang="0">
                <a:pos x="connsiteX2" y="connsiteY2"/>
              </a:cxn>
              <a:cxn ang="0">
                <a:pos x="connsiteX3" y="connsiteY3"/>
              </a:cxn>
            </a:cxnLst>
            <a:rect l="l" t="t" r="r" b="b"/>
            <a:pathLst>
              <a:path w="2160000" h="2160000">
                <a:moveTo>
                  <a:pt x="0" y="0"/>
                </a:moveTo>
                <a:lnTo>
                  <a:pt x="2160000" y="0"/>
                </a:lnTo>
                <a:lnTo>
                  <a:pt x="2160000" y="2160000"/>
                </a:lnTo>
                <a:lnTo>
                  <a:pt x="19050" y="2112375"/>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61" name="Espace réservé pour une image 60" descr="Espace réservé à l’image">
            <a:extLst>
              <a:ext uri="{FF2B5EF4-FFF2-40B4-BE49-F238E27FC236}">
                <a16:creationId xmlns:a16="http://schemas.microsoft.com/office/drawing/2014/main" id="{A735CB25-D8AD-4D2C-83B9-29B999D432F5}"/>
              </a:ext>
            </a:extLst>
          </p:cNvPr>
          <p:cNvSpPr>
            <a:spLocks noGrp="1"/>
          </p:cNvSpPr>
          <p:nvPr>
            <p:ph type="pic" sz="quarter" idx="14" hasCustomPrompt="1"/>
          </p:nvPr>
        </p:nvSpPr>
        <p:spPr>
          <a:xfrm rot="60000">
            <a:off x="2686051" y="1304400"/>
            <a:ext cx="6738277" cy="4487100"/>
          </a:xfrm>
          <a:custGeom>
            <a:avLst/>
            <a:gdLst>
              <a:gd name="connsiteX0" fmla="*/ 237600 w 6738277"/>
              <a:gd name="connsiteY0" fmla="*/ 0 h 4487100"/>
              <a:gd name="connsiteX1" fmla="*/ 905224 w 6738277"/>
              <a:gd name="connsiteY1" fmla="*/ 0 h 4487100"/>
              <a:gd name="connsiteX2" fmla="*/ 6530280 w 6738277"/>
              <a:gd name="connsiteY2" fmla="*/ 17696 h 4487100"/>
              <a:gd name="connsiteX3" fmla="*/ 6738277 w 6738277"/>
              <a:gd name="connsiteY3" fmla="*/ 4487100 h 4487100"/>
              <a:gd name="connsiteX4" fmla="*/ 0 w 6738277"/>
              <a:gd name="connsiteY4" fmla="*/ 4487100 h 448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8277" h="4487100">
                <a:moveTo>
                  <a:pt x="237600" y="0"/>
                </a:moveTo>
                <a:lnTo>
                  <a:pt x="905224" y="0"/>
                </a:lnTo>
                <a:lnTo>
                  <a:pt x="6530280" y="17696"/>
                </a:lnTo>
                <a:lnTo>
                  <a:pt x="6738277" y="4487100"/>
                </a:lnTo>
                <a:lnTo>
                  <a:pt x="0" y="4487100"/>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62" name="Espace réservé pour une image 61" descr="Espace réservé à l’image">
            <a:extLst>
              <a:ext uri="{FF2B5EF4-FFF2-40B4-BE49-F238E27FC236}">
                <a16:creationId xmlns:a16="http://schemas.microsoft.com/office/drawing/2014/main" id="{80073062-71CC-455E-BD4E-06585B05E11C}"/>
              </a:ext>
            </a:extLst>
          </p:cNvPr>
          <p:cNvSpPr>
            <a:spLocks noGrp="1"/>
          </p:cNvSpPr>
          <p:nvPr>
            <p:ph type="pic" sz="quarter" idx="16" hasCustomPrompt="1"/>
          </p:nvPr>
        </p:nvSpPr>
        <p:spPr>
          <a:xfrm>
            <a:off x="9571480" y="1196400"/>
            <a:ext cx="2237844" cy="2376000"/>
          </a:xfrm>
          <a:custGeom>
            <a:avLst/>
            <a:gdLst>
              <a:gd name="connsiteX0" fmla="*/ 2034404 w 2034404"/>
              <a:gd name="connsiteY0" fmla="*/ 0 h 2160000"/>
              <a:gd name="connsiteX1" fmla="*/ 2034404 w 2034404"/>
              <a:gd name="connsiteY1" fmla="*/ 2160000 h 2160000"/>
              <a:gd name="connsiteX2" fmla="*/ 188394 w 2034404"/>
              <a:gd name="connsiteY2" fmla="*/ 2088231 h 2160000"/>
              <a:gd name="connsiteX3" fmla="*/ 0 w 2034404"/>
              <a:gd name="connsiteY3" fmla="*/ 125596 h 2160000"/>
            </a:gdLst>
            <a:ahLst/>
            <a:cxnLst>
              <a:cxn ang="0">
                <a:pos x="connsiteX0" y="connsiteY0"/>
              </a:cxn>
              <a:cxn ang="0">
                <a:pos x="connsiteX1" y="connsiteY1"/>
              </a:cxn>
              <a:cxn ang="0">
                <a:pos x="connsiteX2" y="connsiteY2"/>
              </a:cxn>
              <a:cxn ang="0">
                <a:pos x="connsiteX3" y="connsiteY3"/>
              </a:cxn>
            </a:cxnLst>
            <a:rect l="l" t="t" r="r" b="b"/>
            <a:pathLst>
              <a:path w="2034404" h="2160000">
                <a:moveTo>
                  <a:pt x="2034404" y="0"/>
                </a:moveTo>
                <a:lnTo>
                  <a:pt x="2034404" y="2160000"/>
                </a:lnTo>
                <a:lnTo>
                  <a:pt x="188394" y="2088231"/>
                </a:lnTo>
                <a:lnTo>
                  <a:pt x="0" y="125596"/>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59" name="Espace réservé pour une image 58" descr="Espace réservé à l’image">
            <a:extLst>
              <a:ext uri="{FF2B5EF4-FFF2-40B4-BE49-F238E27FC236}">
                <a16:creationId xmlns:a16="http://schemas.microsoft.com/office/drawing/2014/main" id="{F4ED417D-3AC0-42F7-935E-24F3CA5EF9CE}"/>
              </a:ext>
            </a:extLst>
          </p:cNvPr>
          <p:cNvSpPr>
            <a:spLocks noGrp="1"/>
          </p:cNvSpPr>
          <p:nvPr>
            <p:ph type="pic" sz="quarter" idx="17" hasCustomPrompt="1"/>
          </p:nvPr>
        </p:nvSpPr>
        <p:spPr>
          <a:xfrm>
            <a:off x="360001" y="3631500"/>
            <a:ext cx="2150517" cy="2160000"/>
          </a:xfrm>
          <a:custGeom>
            <a:avLst/>
            <a:gdLst>
              <a:gd name="connsiteX0" fmla="*/ 2055685 w 2150517"/>
              <a:gd name="connsiteY0" fmla="*/ 0 h 2160000"/>
              <a:gd name="connsiteX1" fmla="*/ 2150517 w 2150517"/>
              <a:gd name="connsiteY1" fmla="*/ 2160000 h 2160000"/>
              <a:gd name="connsiteX2" fmla="*/ 0 w 2150517"/>
              <a:gd name="connsiteY2" fmla="*/ 2160000 h 2160000"/>
              <a:gd name="connsiteX3" fmla="*/ 85349 w 2150517"/>
              <a:gd name="connsiteY3" fmla="*/ 9483 h 2160000"/>
            </a:gdLst>
            <a:ahLst/>
            <a:cxnLst>
              <a:cxn ang="0">
                <a:pos x="connsiteX0" y="connsiteY0"/>
              </a:cxn>
              <a:cxn ang="0">
                <a:pos x="connsiteX1" y="connsiteY1"/>
              </a:cxn>
              <a:cxn ang="0">
                <a:pos x="connsiteX2" y="connsiteY2"/>
              </a:cxn>
              <a:cxn ang="0">
                <a:pos x="connsiteX3" y="connsiteY3"/>
              </a:cxn>
            </a:cxnLst>
            <a:rect l="l" t="t" r="r" b="b"/>
            <a:pathLst>
              <a:path w="2150517" h="2160000">
                <a:moveTo>
                  <a:pt x="2055685" y="0"/>
                </a:moveTo>
                <a:lnTo>
                  <a:pt x="2150517" y="2160000"/>
                </a:lnTo>
                <a:lnTo>
                  <a:pt x="0" y="2160000"/>
                </a:lnTo>
                <a:lnTo>
                  <a:pt x="85349" y="9483"/>
                </a:lnTo>
                <a:close/>
              </a:path>
            </a:pathLst>
          </a:custGeo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600" lvl="0" indent="-228600" algn="ctr" rtl="0"/>
            <a:r>
              <a:rPr lang="fr-FR" noProof="0"/>
              <a:t>Insérez ou glissez-déplacez votre photo</a:t>
            </a:r>
          </a:p>
        </p:txBody>
      </p:sp>
      <p:sp>
        <p:nvSpPr>
          <p:cNvPr id="2" name="Titre 1">
            <a:extLst>
              <a:ext uri="{FF2B5EF4-FFF2-40B4-BE49-F238E27FC236}">
                <a16:creationId xmlns:a16="http://schemas.microsoft.com/office/drawing/2014/main" id="{76648730-5633-450F-A561-F27648D073F7}"/>
              </a:ext>
            </a:extLst>
          </p:cNvPr>
          <p:cNvSpPr>
            <a:spLocks noGrp="1"/>
          </p:cNvSpPr>
          <p:nvPr>
            <p:ph type="title"/>
          </p:nvPr>
        </p:nvSpPr>
        <p:spPr/>
        <p:txBody>
          <a:bodyPr rtlCol="0"/>
          <a:lstStyle/>
          <a:p>
            <a:pPr rtl="0"/>
            <a:r>
              <a:rPr lang="fr-FR" noProof="0"/>
              <a:t>Modifiez le style du titre</a:t>
            </a:r>
          </a:p>
        </p:txBody>
      </p:sp>
      <p:sp>
        <p:nvSpPr>
          <p:cNvPr id="4" name="Espace réservé au numéro de diapositive 3">
            <a:extLst>
              <a:ext uri="{FF2B5EF4-FFF2-40B4-BE49-F238E27FC236}">
                <a16:creationId xmlns:a16="http://schemas.microsoft.com/office/drawing/2014/main" id="{256EC8FC-ACCD-4206-A606-DB0925A00CA3}"/>
              </a:ext>
            </a:extLst>
          </p:cNvPr>
          <p:cNvSpPr>
            <a:spLocks noGrp="1"/>
          </p:cNvSpPr>
          <p:nvPr>
            <p:ph type="sldNum" sz="quarter" idx="22"/>
          </p:nvPr>
        </p:nvSpPr>
        <p:spPr/>
        <p:txBody>
          <a:bodyPr rtlCol="0"/>
          <a:lstStyle/>
          <a:p>
            <a:pPr rtl="0"/>
            <a:r>
              <a:rPr lang="fr-FR" noProof="0"/>
              <a:t> Page </a:t>
            </a:r>
            <a:fld id="{26699011-AD31-4C1E-9097-A1CA72DD0DA4}" type="slidenum">
              <a:rPr lang="fr-FR" noProof="0" smtClean="0"/>
              <a:pPr rtl="0"/>
              <a:t>‹N°›</a:t>
            </a:fld>
            <a:endParaRPr lang="fr-FR" noProof="0"/>
          </a:p>
        </p:txBody>
      </p:sp>
    </p:spTree>
    <p:extLst>
      <p:ext uri="{BB962C8B-B14F-4D97-AF65-F5344CB8AC3E}">
        <p14:creationId xmlns:p14="http://schemas.microsoft.com/office/powerpoint/2010/main" val="29059179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2515AF-700C-45E8-AA05-EBCBEACBF236}"/>
              </a:ext>
            </a:extLst>
          </p:cNvPr>
          <p:cNvSpPr>
            <a:spLocks noGrp="1"/>
          </p:cNvSpPr>
          <p:nvPr>
            <p:ph type="ctrTitle"/>
          </p:nvPr>
        </p:nvSpPr>
        <p:spPr>
          <a:xfrm>
            <a:off x="4949000" y="2781300"/>
            <a:ext cx="6480000" cy="2078700"/>
          </a:xfrm>
        </p:spPr>
        <p:txBody>
          <a:bodyPr rtlCol="0" anchor="b"/>
          <a:lstStyle>
            <a:lvl1pPr algn="l">
              <a:lnSpc>
                <a:spcPts val="5000"/>
              </a:lnSpc>
              <a:defRPr sz="6000" cap="all" baseline="0"/>
            </a:lvl1pPr>
          </a:lstStyle>
          <a:p>
            <a:pPr rtl="0"/>
            <a:r>
              <a:rPr lang="fr-FR" noProof="0"/>
              <a:t>Modifiez le style du titre</a:t>
            </a:r>
          </a:p>
        </p:txBody>
      </p:sp>
      <p:sp>
        <p:nvSpPr>
          <p:cNvPr id="3" name="Sous-titre 2">
            <a:extLst>
              <a:ext uri="{FF2B5EF4-FFF2-40B4-BE49-F238E27FC236}">
                <a16:creationId xmlns:a16="http://schemas.microsoft.com/office/drawing/2014/main" id="{B89FC95D-4CD8-4192-B0C2-D1B82FBB1DC4}"/>
              </a:ext>
            </a:extLst>
          </p:cNvPr>
          <p:cNvSpPr>
            <a:spLocks noGrp="1"/>
          </p:cNvSpPr>
          <p:nvPr>
            <p:ph type="subTitle" idx="1" hasCustomPrompt="1"/>
          </p:nvPr>
        </p:nvSpPr>
        <p:spPr>
          <a:xfrm>
            <a:off x="4949000" y="5075998"/>
            <a:ext cx="6479999" cy="1048939"/>
          </a:xfrm>
        </p:spPr>
        <p:txBody>
          <a:bodyPr rtlCol="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Cliquez pour modifier le style des sous-titres du masque</a:t>
            </a:r>
          </a:p>
        </p:txBody>
      </p:sp>
      <p:sp>
        <p:nvSpPr>
          <p:cNvPr id="6" name="Rectangle 5">
            <a:extLst>
              <a:ext uri="{FF2B5EF4-FFF2-40B4-BE49-F238E27FC236}">
                <a16:creationId xmlns:a16="http://schemas.microsoft.com/office/drawing/2014/main" id="{376CFE62-F1C8-4E59-8F99-0D04722B851E}"/>
              </a:ext>
            </a:extLst>
          </p:cNvPr>
          <p:cNvSpPr/>
          <p:nvPr userDrawn="1"/>
        </p:nvSpPr>
        <p:spPr>
          <a:xfrm>
            <a:off x="0" y="6674825"/>
            <a:ext cx="12192000" cy="183175"/>
          </a:xfrm>
          <a:prstGeom prst="rect">
            <a:avLst/>
          </a:prstGeom>
          <a:gradFill>
            <a:gsLst>
              <a:gs pos="100000">
                <a:schemeClr val="accent1"/>
              </a:gs>
              <a:gs pos="0">
                <a:schemeClr val="accent6">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 name="Rectangle 7">
            <a:extLst>
              <a:ext uri="{FF2B5EF4-FFF2-40B4-BE49-F238E27FC236}">
                <a16:creationId xmlns:a16="http://schemas.microsoft.com/office/drawing/2014/main" id="{7BB6C089-1AD0-4BAC-BA16-C013F5D65982}"/>
              </a:ext>
            </a:extLst>
          </p:cNvPr>
          <p:cNvSpPr/>
          <p:nvPr userDrawn="1"/>
        </p:nvSpPr>
        <p:spPr>
          <a:xfrm rot="5400000">
            <a:off x="8734199" y="3400201"/>
            <a:ext cx="6858001" cy="57600"/>
          </a:xfrm>
          <a:prstGeom prst="rect">
            <a:avLst/>
          </a:prstGeom>
          <a:gradFill>
            <a:gsLst>
              <a:gs pos="100000">
                <a:schemeClr val="accent1"/>
              </a:gs>
              <a:gs pos="0">
                <a:schemeClr val="accent6">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9" name="Rectangle 8">
            <a:extLst>
              <a:ext uri="{FF2B5EF4-FFF2-40B4-BE49-F238E27FC236}">
                <a16:creationId xmlns:a16="http://schemas.microsoft.com/office/drawing/2014/main" id="{736ABDA9-56F0-4BD5-957A-9265E295E053}"/>
              </a:ext>
            </a:extLst>
          </p:cNvPr>
          <p:cNvSpPr/>
          <p:nvPr userDrawn="1"/>
        </p:nvSpPr>
        <p:spPr>
          <a:xfrm>
            <a:off x="0" y="0"/>
            <a:ext cx="12192000" cy="183175"/>
          </a:xfrm>
          <a:prstGeom prst="rect">
            <a:avLst/>
          </a:prstGeom>
          <a:gradFill>
            <a:gsLst>
              <a:gs pos="100000">
                <a:schemeClr val="accent1"/>
              </a:gs>
              <a:gs pos="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pic>
        <p:nvPicPr>
          <p:cNvPr id="24" name="Image 23" descr="Lanterne-citrouille">
            <a:extLst>
              <a:ext uri="{FF2B5EF4-FFF2-40B4-BE49-F238E27FC236}">
                <a16:creationId xmlns:a16="http://schemas.microsoft.com/office/drawing/2014/main" id="{B1AAD377-768C-40B4-A62F-70D6EB7632F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4948999" cy="6858003"/>
          </a:xfrm>
          <a:prstGeom prst="rect">
            <a:avLst/>
          </a:prstGeom>
        </p:spPr>
      </p:pic>
      <p:sp>
        <p:nvSpPr>
          <p:cNvPr id="4" name="Ovale 3" descr="Lumière">
            <a:extLst>
              <a:ext uri="{FF2B5EF4-FFF2-40B4-BE49-F238E27FC236}">
                <a16:creationId xmlns:a16="http://schemas.microsoft.com/office/drawing/2014/main" id="{B51903FA-E223-4596-96E2-B04416A077D6}"/>
              </a:ext>
            </a:extLst>
          </p:cNvPr>
          <p:cNvSpPr/>
          <p:nvPr userDrawn="1"/>
        </p:nvSpPr>
        <p:spPr>
          <a:xfrm>
            <a:off x="0" y="1119992"/>
            <a:ext cx="5646420" cy="5646420"/>
          </a:xfrm>
          <a:prstGeom prst="ellipse">
            <a:avLst/>
          </a:prstGeom>
          <a:gradFill>
            <a:gsLst>
              <a:gs pos="0">
                <a:schemeClr val="bg1">
                  <a:alpha val="46000"/>
                </a:schemeClr>
              </a:gs>
              <a:gs pos="54000">
                <a:schemeClr val="accent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Tree>
    <p:extLst>
      <p:ext uri="{BB962C8B-B14F-4D97-AF65-F5344CB8AC3E}">
        <p14:creationId xmlns:p14="http://schemas.microsoft.com/office/powerpoint/2010/main" val="34364738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7" name="Ellipse 6" descr="Lumière">
            <a:extLst>
              <a:ext uri="{FF2B5EF4-FFF2-40B4-BE49-F238E27FC236}">
                <a16:creationId xmlns:a16="http://schemas.microsoft.com/office/drawing/2014/main" id="{0F1C535A-5924-42D5-843B-DB3FDAEC683E}"/>
              </a:ext>
            </a:extLst>
          </p:cNvPr>
          <p:cNvSpPr/>
          <p:nvPr userDrawn="1"/>
        </p:nvSpPr>
        <p:spPr>
          <a:xfrm>
            <a:off x="-844606" y="864404"/>
            <a:ext cx="6628186" cy="6628186"/>
          </a:xfrm>
          <a:prstGeom prst="ellipse">
            <a:avLst/>
          </a:prstGeom>
          <a:gradFill>
            <a:gsLst>
              <a:gs pos="0">
                <a:schemeClr val="bg1">
                  <a:alpha val="46000"/>
                </a:schemeClr>
              </a:gs>
              <a:gs pos="54000">
                <a:schemeClr val="accent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pic>
        <p:nvPicPr>
          <p:cNvPr id="23" name="Image 22" descr="Citrouille-lanterne avec arborescence effrayant">
            <a:extLst>
              <a:ext uri="{FF2B5EF4-FFF2-40B4-BE49-F238E27FC236}">
                <a16:creationId xmlns:a16="http://schemas.microsoft.com/office/drawing/2014/main" id="{CD842567-0E92-4BD8-9932-ECACC46B83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2955" y="62640"/>
            <a:ext cx="4602879" cy="6492803"/>
          </a:xfrm>
          <a:prstGeom prst="rect">
            <a:avLst/>
          </a:prstGeom>
        </p:spPr>
      </p:pic>
      <p:sp>
        <p:nvSpPr>
          <p:cNvPr id="2" name="Titre 1">
            <a:extLst>
              <a:ext uri="{FF2B5EF4-FFF2-40B4-BE49-F238E27FC236}">
                <a16:creationId xmlns:a16="http://schemas.microsoft.com/office/drawing/2014/main" id="{89D337DD-CA43-4635-AB4C-61F75C745EA6}"/>
              </a:ext>
            </a:extLst>
          </p:cNvPr>
          <p:cNvSpPr>
            <a:spLocks noGrp="1"/>
          </p:cNvSpPr>
          <p:nvPr>
            <p:ph type="title"/>
          </p:nvPr>
        </p:nvSpPr>
        <p:spPr>
          <a:xfrm>
            <a:off x="4990149" y="2781300"/>
            <a:ext cx="6480000" cy="2078699"/>
          </a:xfrm>
        </p:spPr>
        <p:txBody>
          <a:bodyPr rtlCol="0" anchor="b"/>
          <a:lstStyle>
            <a:lvl1pPr>
              <a:lnSpc>
                <a:spcPts val="5000"/>
              </a:lnSpc>
              <a:defRPr sz="6000" cap="all" baseline="0"/>
            </a:lvl1pPr>
          </a:lstStyle>
          <a:p>
            <a:pPr rtl="0"/>
            <a:r>
              <a:rPr lang="fr-FR" noProof="0"/>
              <a:t>Modifiez le style du titre</a:t>
            </a:r>
          </a:p>
        </p:txBody>
      </p:sp>
      <p:sp>
        <p:nvSpPr>
          <p:cNvPr id="3" name="Espace réservé du texte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4990149" y="5076000"/>
            <a:ext cx="6480000" cy="1047600"/>
          </a:xfrm>
        </p:spPr>
        <p:txBody>
          <a:bodyPr rtlCol="0"/>
          <a:lstStyle>
            <a:lvl1pPr marL="0" indent="0">
              <a:buNone/>
              <a:defRPr sz="2400">
                <a:solidFill>
                  <a:schemeClr val="bg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FR" noProof="0"/>
              <a:t>Modifiez les styles du texte du masque</a:t>
            </a:r>
          </a:p>
        </p:txBody>
      </p:sp>
      <p:sp>
        <p:nvSpPr>
          <p:cNvPr id="4" name="Espace réservé au numéro de diapositive 3">
            <a:extLst>
              <a:ext uri="{FF2B5EF4-FFF2-40B4-BE49-F238E27FC236}">
                <a16:creationId xmlns:a16="http://schemas.microsoft.com/office/drawing/2014/main" id="{05E76B39-FFD5-446D-A1FF-F202B33283E3}"/>
              </a:ext>
            </a:extLst>
          </p:cNvPr>
          <p:cNvSpPr>
            <a:spLocks noGrp="1"/>
          </p:cNvSpPr>
          <p:nvPr>
            <p:ph type="sldNum" sz="quarter" idx="13"/>
          </p:nvPr>
        </p:nvSpPr>
        <p:spPr/>
        <p:txBody>
          <a:bodyPr rtlCol="0"/>
          <a:lstStyle/>
          <a:p>
            <a:pPr rtl="0"/>
            <a:r>
              <a:rPr lang="fr-FR" noProof="0"/>
              <a:t> Page </a:t>
            </a:r>
            <a:fld id="{26699011-AD31-4C1E-9097-A1CA72DD0DA4}" type="slidenum">
              <a:rPr lang="fr-FR" noProof="0" smtClean="0"/>
              <a:pPr rtl="0"/>
              <a:t>‹N°›</a:t>
            </a:fld>
            <a:endParaRPr lang="fr-FR" noProof="0"/>
          </a:p>
        </p:txBody>
      </p:sp>
      <p:sp>
        <p:nvSpPr>
          <p:cNvPr id="5" name="Espace réservé au pied de page 4">
            <a:extLst>
              <a:ext uri="{FF2B5EF4-FFF2-40B4-BE49-F238E27FC236}">
                <a16:creationId xmlns:a16="http://schemas.microsoft.com/office/drawing/2014/main" id="{8F9E6993-A255-4991-82B3-5B740104A3FA}"/>
              </a:ext>
            </a:extLst>
          </p:cNvPr>
          <p:cNvSpPr>
            <a:spLocks noGrp="1"/>
          </p:cNvSpPr>
          <p:nvPr>
            <p:ph type="ftr" sz="quarter" idx="14"/>
          </p:nvPr>
        </p:nvSpPr>
        <p:spPr/>
        <p:txBody>
          <a:bodyPr rtlCol="0"/>
          <a:lstStyle/>
          <a:p>
            <a:pPr rtl="0"/>
            <a:endParaRPr lang="fr-FR" noProof="0"/>
          </a:p>
        </p:txBody>
      </p:sp>
    </p:spTree>
    <p:extLst>
      <p:ext uri="{BB962C8B-B14F-4D97-AF65-F5344CB8AC3E}">
        <p14:creationId xmlns:p14="http://schemas.microsoft.com/office/powerpoint/2010/main" val="4855041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82" name="Ovale 81" descr="Lumière">
            <a:extLst>
              <a:ext uri="{FF2B5EF4-FFF2-40B4-BE49-F238E27FC236}">
                <a16:creationId xmlns:a16="http://schemas.microsoft.com/office/drawing/2014/main" id="{B9C9A7DD-0AB7-4E3D-95F0-438A8CAAD785}"/>
              </a:ext>
            </a:extLst>
          </p:cNvPr>
          <p:cNvSpPr/>
          <p:nvPr userDrawn="1"/>
        </p:nvSpPr>
        <p:spPr>
          <a:xfrm>
            <a:off x="9890796" y="4041404"/>
            <a:ext cx="3085337" cy="3085337"/>
          </a:xfrm>
          <a:prstGeom prst="ellipse">
            <a:avLst/>
          </a:prstGeom>
          <a:gradFill>
            <a:gsLst>
              <a:gs pos="0">
                <a:schemeClr val="bg1">
                  <a:alpha val="46000"/>
                </a:schemeClr>
              </a:gs>
              <a:gs pos="54000">
                <a:schemeClr val="accent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pic>
        <p:nvPicPr>
          <p:cNvPr id="6" name="Image 5" descr="Feuilles d’automne">
            <a:extLst>
              <a:ext uri="{FF2B5EF4-FFF2-40B4-BE49-F238E27FC236}">
                <a16:creationId xmlns:a16="http://schemas.microsoft.com/office/drawing/2014/main" id="{E71DB1F9-4D72-4A8B-B220-88571EE26CC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414855" y="4980269"/>
            <a:ext cx="1777145" cy="1877731"/>
          </a:xfrm>
          <a:prstGeom prst="rect">
            <a:avLst/>
          </a:prstGeom>
        </p:spPr>
      </p:pic>
      <p:pic>
        <p:nvPicPr>
          <p:cNvPr id="7" name="Image 6" descr="Arborescence hantée">
            <a:extLst>
              <a:ext uri="{FF2B5EF4-FFF2-40B4-BE49-F238E27FC236}">
                <a16:creationId xmlns:a16="http://schemas.microsoft.com/office/drawing/2014/main" id="{D0767BA7-0AB6-458E-9485-0BF43D4362E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00164" y="4041404"/>
            <a:ext cx="1170533" cy="2816596"/>
          </a:xfrm>
          <a:prstGeom prst="rect">
            <a:avLst/>
          </a:prstGeom>
        </p:spPr>
      </p:pic>
      <p:sp>
        <p:nvSpPr>
          <p:cNvPr id="3" name="Espace réservé au contenu 2">
            <a:extLst>
              <a:ext uri="{FF2B5EF4-FFF2-40B4-BE49-F238E27FC236}">
                <a16:creationId xmlns:a16="http://schemas.microsoft.com/office/drawing/2014/main" id="{36E5019D-0D6B-4103-A77E-0FC59BF08C45}"/>
              </a:ext>
            </a:extLst>
          </p:cNvPr>
          <p:cNvSpPr>
            <a:spLocks noGrp="1"/>
          </p:cNvSpPr>
          <p:nvPr>
            <p:ph idx="1" hasCustomPrompt="1"/>
          </p:nvPr>
        </p:nvSpPr>
        <p:spPr/>
        <p:txBody>
          <a:bodyPr rtlCol="0"/>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0" name="Espace réservé au pied de page 9">
            <a:extLst>
              <a:ext uri="{FF2B5EF4-FFF2-40B4-BE49-F238E27FC236}">
                <a16:creationId xmlns:a16="http://schemas.microsoft.com/office/drawing/2014/main" id="{FAF249E3-960B-43F4-85AC-7CC8B9DCCB74}"/>
              </a:ext>
            </a:extLst>
          </p:cNvPr>
          <p:cNvSpPr>
            <a:spLocks noGrp="1"/>
          </p:cNvSpPr>
          <p:nvPr>
            <p:ph type="ftr" sz="quarter" idx="12"/>
          </p:nvPr>
        </p:nvSpPr>
        <p:spPr/>
        <p:txBody>
          <a:bodyPr rtlCol="0"/>
          <a:lstStyle/>
          <a:p>
            <a:pPr rtl="0"/>
            <a:endParaRPr lang="fr-FR" noProof="0"/>
          </a:p>
        </p:txBody>
      </p:sp>
      <p:sp>
        <p:nvSpPr>
          <p:cNvPr id="4" name="Titre 3">
            <a:extLst>
              <a:ext uri="{FF2B5EF4-FFF2-40B4-BE49-F238E27FC236}">
                <a16:creationId xmlns:a16="http://schemas.microsoft.com/office/drawing/2014/main" id="{89E7EEA9-57B0-45F4-83CF-C26E12D91C25}"/>
              </a:ext>
            </a:extLst>
          </p:cNvPr>
          <p:cNvSpPr>
            <a:spLocks noGrp="1"/>
          </p:cNvSpPr>
          <p:nvPr>
            <p:ph type="title"/>
          </p:nvPr>
        </p:nvSpPr>
        <p:spPr/>
        <p:txBody>
          <a:bodyPr rtlCol="0"/>
          <a:lstStyle/>
          <a:p>
            <a:pPr rtl="0"/>
            <a:r>
              <a:rPr lang="fr-FR" noProof="0"/>
              <a:t>Modifiez le style du titre</a:t>
            </a:r>
          </a:p>
        </p:txBody>
      </p:sp>
      <p:sp>
        <p:nvSpPr>
          <p:cNvPr id="2" name="Espace réservé au numéro de diapositive 1">
            <a:extLst>
              <a:ext uri="{FF2B5EF4-FFF2-40B4-BE49-F238E27FC236}">
                <a16:creationId xmlns:a16="http://schemas.microsoft.com/office/drawing/2014/main" id="{061D896F-BBE1-4A9A-8DC1-9CAED4EA21E8}"/>
              </a:ext>
            </a:extLst>
          </p:cNvPr>
          <p:cNvSpPr>
            <a:spLocks noGrp="1"/>
          </p:cNvSpPr>
          <p:nvPr>
            <p:ph type="sldNum" sz="quarter" idx="13"/>
          </p:nvPr>
        </p:nvSpPr>
        <p:spPr/>
        <p:txBody>
          <a:bodyPr rtlCol="0"/>
          <a:lstStyle/>
          <a:p>
            <a:pPr rtl="0"/>
            <a:r>
              <a:rPr lang="fr-FR" noProof="0"/>
              <a:t> Page </a:t>
            </a:r>
            <a:fld id="{26699011-AD31-4C1E-9097-A1CA72DD0DA4}" type="slidenum">
              <a:rPr lang="fr-FR" noProof="0" smtClean="0"/>
              <a:pPr rtl="0"/>
              <a:t>‹N°›</a:t>
            </a:fld>
            <a:endParaRPr lang="fr-FR" noProof="0"/>
          </a:p>
        </p:txBody>
      </p:sp>
      <p:grpSp>
        <p:nvGrpSpPr>
          <p:cNvPr id="8" name="Groupe 7" descr="« Banting »">
            <a:extLst>
              <a:ext uri="{FF2B5EF4-FFF2-40B4-BE49-F238E27FC236}">
                <a16:creationId xmlns:a16="http://schemas.microsoft.com/office/drawing/2014/main" id="{CDFEA755-FD4C-4A6F-8B7F-F50D30F585B7}"/>
              </a:ext>
            </a:extLst>
          </p:cNvPr>
          <p:cNvGrpSpPr/>
          <p:nvPr userDrawn="1"/>
        </p:nvGrpSpPr>
        <p:grpSpPr>
          <a:xfrm>
            <a:off x="9681613" y="-1537"/>
            <a:ext cx="2510387" cy="555099"/>
            <a:chOff x="9681613" y="-1537"/>
            <a:chExt cx="2510387" cy="555099"/>
          </a:xfrm>
        </p:grpSpPr>
        <p:grpSp>
          <p:nvGrpSpPr>
            <p:cNvPr id="9" name="Groupe 8">
              <a:extLst>
                <a:ext uri="{FF2B5EF4-FFF2-40B4-BE49-F238E27FC236}">
                  <a16:creationId xmlns:a16="http://schemas.microsoft.com/office/drawing/2014/main" id="{C5813D37-08C1-45B7-99DB-5ACA2A3B490F}"/>
                </a:ext>
              </a:extLst>
            </p:cNvPr>
            <p:cNvGrpSpPr/>
            <p:nvPr userDrawn="1"/>
          </p:nvGrpSpPr>
          <p:grpSpPr>
            <a:xfrm rot="398390">
              <a:off x="10903668" y="254690"/>
              <a:ext cx="210191" cy="248550"/>
              <a:chOff x="5092479" y="1490663"/>
              <a:chExt cx="1025751" cy="1212946"/>
            </a:xfrm>
            <a:effectLst>
              <a:outerShdw blurRad="12700" sx="102000" sy="102000" algn="ctr" rotWithShape="0">
                <a:prstClr val="black">
                  <a:alpha val="40000"/>
                </a:prstClr>
              </a:outerShdw>
            </a:effectLst>
          </p:grpSpPr>
          <p:sp>
            <p:nvSpPr>
              <p:cNvPr id="80" name="Triangle isocèle 79">
                <a:extLst>
                  <a:ext uri="{FF2B5EF4-FFF2-40B4-BE49-F238E27FC236}">
                    <a16:creationId xmlns:a16="http://schemas.microsoft.com/office/drawing/2014/main" id="{4EB59DFB-6864-45D0-9101-9B5DDC8A2CD3}"/>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1" name="Rectangle 80">
                <a:extLst>
                  <a:ext uri="{FF2B5EF4-FFF2-40B4-BE49-F238E27FC236}">
                    <a16:creationId xmlns:a16="http://schemas.microsoft.com/office/drawing/2014/main" id="{E15198D5-9A15-4DBA-8432-CE0628454B59}"/>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1" name="Groupe 10">
              <a:extLst>
                <a:ext uri="{FF2B5EF4-FFF2-40B4-BE49-F238E27FC236}">
                  <a16:creationId xmlns:a16="http://schemas.microsoft.com/office/drawing/2014/main" id="{05F9C91D-D572-4CDD-B8B1-35CABC9734C6}"/>
                </a:ext>
              </a:extLst>
            </p:cNvPr>
            <p:cNvGrpSpPr/>
            <p:nvPr userDrawn="1"/>
          </p:nvGrpSpPr>
          <p:grpSpPr>
            <a:xfrm rot="338390">
              <a:off x="11111892" y="276964"/>
              <a:ext cx="210191" cy="248550"/>
              <a:chOff x="6076947" y="1490663"/>
              <a:chExt cx="1025751" cy="1212946"/>
            </a:xfrm>
            <a:effectLst>
              <a:outerShdw blurRad="12700" sx="102000" sy="102000" algn="ctr" rotWithShape="0">
                <a:prstClr val="black">
                  <a:alpha val="40000"/>
                </a:prstClr>
              </a:outerShdw>
            </a:effectLst>
          </p:grpSpPr>
          <p:sp>
            <p:nvSpPr>
              <p:cNvPr id="78" name="Triangle isocèle 77">
                <a:extLst>
                  <a:ext uri="{FF2B5EF4-FFF2-40B4-BE49-F238E27FC236}">
                    <a16:creationId xmlns:a16="http://schemas.microsoft.com/office/drawing/2014/main" id="{0A651816-3C76-4B2D-B5E5-102774AC0ED3}"/>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9" name="Rectangle 78">
                <a:extLst>
                  <a:ext uri="{FF2B5EF4-FFF2-40B4-BE49-F238E27FC236}">
                    <a16:creationId xmlns:a16="http://schemas.microsoft.com/office/drawing/2014/main" id="{4B93B655-FF90-4E96-AF3E-DE352B65AE37}"/>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2" name="Groupe 11">
              <a:extLst>
                <a:ext uri="{FF2B5EF4-FFF2-40B4-BE49-F238E27FC236}">
                  <a16:creationId xmlns:a16="http://schemas.microsoft.com/office/drawing/2014/main" id="{3194C230-1BDD-41C7-A058-D48B222D2E81}"/>
                </a:ext>
              </a:extLst>
            </p:cNvPr>
            <p:cNvGrpSpPr/>
            <p:nvPr userDrawn="1"/>
          </p:nvGrpSpPr>
          <p:grpSpPr>
            <a:xfrm rot="218390">
              <a:off x="11320792" y="293422"/>
              <a:ext cx="210191" cy="248550"/>
              <a:chOff x="7141259" y="1490663"/>
              <a:chExt cx="1025751" cy="1212946"/>
            </a:xfrm>
            <a:effectLst>
              <a:outerShdw blurRad="12700" sx="102000" sy="102000" algn="ctr" rotWithShape="0">
                <a:prstClr val="black">
                  <a:alpha val="40000"/>
                </a:prstClr>
              </a:outerShdw>
            </a:effectLst>
          </p:grpSpPr>
          <p:sp>
            <p:nvSpPr>
              <p:cNvPr id="76" name="Triangle isocèle 75">
                <a:extLst>
                  <a:ext uri="{FF2B5EF4-FFF2-40B4-BE49-F238E27FC236}">
                    <a16:creationId xmlns:a16="http://schemas.microsoft.com/office/drawing/2014/main" id="{212DA7A9-5AE4-4CA5-8A19-92CFADA5D840}"/>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7" name="Rectangle 76">
                <a:extLst>
                  <a:ext uri="{FF2B5EF4-FFF2-40B4-BE49-F238E27FC236}">
                    <a16:creationId xmlns:a16="http://schemas.microsoft.com/office/drawing/2014/main" id="{DC03FB18-B0FB-400F-8587-0B531BF4DA47}"/>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3" name="Groupe 12">
              <a:extLst>
                <a:ext uri="{FF2B5EF4-FFF2-40B4-BE49-F238E27FC236}">
                  <a16:creationId xmlns:a16="http://schemas.microsoft.com/office/drawing/2014/main" id="{860AE4C0-E69E-41F1-9927-BAC1FEB5657A}"/>
                </a:ext>
              </a:extLst>
            </p:cNvPr>
            <p:cNvGrpSpPr/>
            <p:nvPr userDrawn="1"/>
          </p:nvGrpSpPr>
          <p:grpSpPr>
            <a:xfrm rot="98390">
              <a:off x="11530596" y="302125"/>
              <a:ext cx="210191" cy="248550"/>
              <a:chOff x="5092479" y="1490663"/>
              <a:chExt cx="1025751" cy="1212946"/>
            </a:xfrm>
            <a:effectLst>
              <a:outerShdw blurRad="12700" sx="102000" sy="102000" algn="ctr" rotWithShape="0">
                <a:prstClr val="black">
                  <a:alpha val="40000"/>
                </a:prstClr>
              </a:outerShdw>
            </a:effectLst>
          </p:grpSpPr>
          <p:sp>
            <p:nvSpPr>
              <p:cNvPr id="74" name="Triangle isocèle 73">
                <a:extLst>
                  <a:ext uri="{FF2B5EF4-FFF2-40B4-BE49-F238E27FC236}">
                    <a16:creationId xmlns:a16="http://schemas.microsoft.com/office/drawing/2014/main" id="{2066EBCD-DDF4-4268-91DD-72BD2977B0C9}"/>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5" name="Rectangle 74">
                <a:extLst>
                  <a:ext uri="{FF2B5EF4-FFF2-40B4-BE49-F238E27FC236}">
                    <a16:creationId xmlns:a16="http://schemas.microsoft.com/office/drawing/2014/main" id="{78B82F26-C784-420D-988A-5826B3F39A99}"/>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4" name="Groupe 13">
              <a:extLst>
                <a:ext uri="{FF2B5EF4-FFF2-40B4-BE49-F238E27FC236}">
                  <a16:creationId xmlns:a16="http://schemas.microsoft.com/office/drawing/2014/main" id="{B1B81F92-FC9F-4D46-82D8-FA64805087D7}"/>
                </a:ext>
              </a:extLst>
            </p:cNvPr>
            <p:cNvGrpSpPr/>
            <p:nvPr userDrawn="1"/>
          </p:nvGrpSpPr>
          <p:grpSpPr>
            <a:xfrm rot="21578390">
              <a:off x="11741076" y="305012"/>
              <a:ext cx="210191" cy="248550"/>
              <a:chOff x="6076947" y="1490663"/>
              <a:chExt cx="1025751" cy="1212946"/>
            </a:xfrm>
            <a:effectLst>
              <a:outerShdw blurRad="12700" sx="102000" sy="102000" algn="ctr" rotWithShape="0">
                <a:prstClr val="black">
                  <a:alpha val="40000"/>
                </a:prstClr>
              </a:outerShdw>
            </a:effectLst>
          </p:grpSpPr>
          <p:sp>
            <p:nvSpPr>
              <p:cNvPr id="72" name="Triangle isocèle 71">
                <a:extLst>
                  <a:ext uri="{FF2B5EF4-FFF2-40B4-BE49-F238E27FC236}">
                    <a16:creationId xmlns:a16="http://schemas.microsoft.com/office/drawing/2014/main" id="{FFD40F0C-BACD-411D-A31D-11471B3A0489}"/>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3" name="Rectangle 72">
                <a:extLst>
                  <a:ext uri="{FF2B5EF4-FFF2-40B4-BE49-F238E27FC236}">
                    <a16:creationId xmlns:a16="http://schemas.microsoft.com/office/drawing/2014/main" id="{2465B13E-25FE-4978-8775-79AF80AD21A4}"/>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5" name="Groupe 14">
              <a:extLst>
                <a:ext uri="{FF2B5EF4-FFF2-40B4-BE49-F238E27FC236}">
                  <a16:creationId xmlns:a16="http://schemas.microsoft.com/office/drawing/2014/main" id="{8CD399D6-5189-4D0D-B1AE-C6660EF52847}"/>
                </a:ext>
              </a:extLst>
            </p:cNvPr>
            <p:cNvGrpSpPr/>
            <p:nvPr userDrawn="1"/>
          </p:nvGrpSpPr>
          <p:grpSpPr>
            <a:xfrm rot="21458390">
              <a:off x="11952458" y="300144"/>
              <a:ext cx="210191" cy="248550"/>
              <a:chOff x="7141259" y="1490663"/>
              <a:chExt cx="1025751" cy="1212946"/>
            </a:xfrm>
            <a:effectLst>
              <a:outerShdw blurRad="12700" sx="102000" sy="102000" algn="ctr" rotWithShape="0">
                <a:prstClr val="black">
                  <a:alpha val="40000"/>
                </a:prstClr>
              </a:outerShdw>
            </a:effectLst>
          </p:grpSpPr>
          <p:sp>
            <p:nvSpPr>
              <p:cNvPr id="70" name="Triangle isocèle 69">
                <a:extLst>
                  <a:ext uri="{FF2B5EF4-FFF2-40B4-BE49-F238E27FC236}">
                    <a16:creationId xmlns:a16="http://schemas.microsoft.com/office/drawing/2014/main" id="{987FBE74-5220-4712-81E9-A7CB95156C0D}"/>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1" name="Rectangle 70">
                <a:extLst>
                  <a:ext uri="{FF2B5EF4-FFF2-40B4-BE49-F238E27FC236}">
                    <a16:creationId xmlns:a16="http://schemas.microsoft.com/office/drawing/2014/main" id="{862639DD-A36B-44A4-A86A-0B70183DD7C1}"/>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6" name="Groupe 15">
              <a:extLst>
                <a:ext uri="{FF2B5EF4-FFF2-40B4-BE49-F238E27FC236}">
                  <a16:creationId xmlns:a16="http://schemas.microsoft.com/office/drawing/2014/main" id="{B874D133-B1DA-4B7B-9CBB-D189FE9CCB46}"/>
                </a:ext>
              </a:extLst>
            </p:cNvPr>
            <p:cNvGrpSpPr/>
            <p:nvPr userDrawn="1"/>
          </p:nvGrpSpPr>
          <p:grpSpPr>
            <a:xfrm rot="1058390">
              <a:off x="9681613" y="-1537"/>
              <a:ext cx="210191" cy="248550"/>
              <a:chOff x="5092479" y="1490663"/>
              <a:chExt cx="1025751" cy="1212946"/>
            </a:xfrm>
            <a:effectLst>
              <a:outerShdw blurRad="12700" sx="102000" sy="102000" algn="ctr" rotWithShape="0">
                <a:prstClr val="black">
                  <a:alpha val="40000"/>
                </a:prstClr>
              </a:outerShdw>
            </a:effectLst>
          </p:grpSpPr>
          <p:sp>
            <p:nvSpPr>
              <p:cNvPr id="68" name="Triangle isocèle 67">
                <a:extLst>
                  <a:ext uri="{FF2B5EF4-FFF2-40B4-BE49-F238E27FC236}">
                    <a16:creationId xmlns:a16="http://schemas.microsoft.com/office/drawing/2014/main" id="{9743434C-F641-4D80-B703-7CC90FB6750F}"/>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9" name="Rectangle 68">
                <a:extLst>
                  <a:ext uri="{FF2B5EF4-FFF2-40B4-BE49-F238E27FC236}">
                    <a16:creationId xmlns:a16="http://schemas.microsoft.com/office/drawing/2014/main" id="{EF6168BC-368F-48FF-B032-0D95BDDDA5B7}"/>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7" name="Groupe 16">
              <a:extLst>
                <a:ext uri="{FF2B5EF4-FFF2-40B4-BE49-F238E27FC236}">
                  <a16:creationId xmlns:a16="http://schemas.microsoft.com/office/drawing/2014/main" id="{20684374-AEDC-4748-9C75-259656248DC2}"/>
                </a:ext>
              </a:extLst>
            </p:cNvPr>
            <p:cNvGrpSpPr/>
            <p:nvPr userDrawn="1"/>
          </p:nvGrpSpPr>
          <p:grpSpPr>
            <a:xfrm rot="938390">
              <a:off x="9885323" y="59512"/>
              <a:ext cx="210191" cy="248550"/>
              <a:chOff x="6076947" y="1490663"/>
              <a:chExt cx="1025751" cy="1212946"/>
            </a:xfrm>
            <a:effectLst>
              <a:outerShdw blurRad="12700" sx="102000" sy="102000" algn="ctr" rotWithShape="0">
                <a:prstClr val="black">
                  <a:alpha val="40000"/>
                </a:prstClr>
              </a:outerShdw>
            </a:effectLst>
          </p:grpSpPr>
          <p:sp>
            <p:nvSpPr>
              <p:cNvPr id="66" name="Triangle isocèle 65">
                <a:extLst>
                  <a:ext uri="{FF2B5EF4-FFF2-40B4-BE49-F238E27FC236}">
                    <a16:creationId xmlns:a16="http://schemas.microsoft.com/office/drawing/2014/main" id="{F7FC89A3-9BD2-4D63-8EFE-B96E0A2AE9D4}"/>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7" name="Rectangle 66">
                <a:extLst>
                  <a:ext uri="{FF2B5EF4-FFF2-40B4-BE49-F238E27FC236}">
                    <a16:creationId xmlns:a16="http://schemas.microsoft.com/office/drawing/2014/main" id="{14139075-7897-4C78-B418-9DB733347573}"/>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8" name="Groupe 17">
              <a:extLst>
                <a:ext uri="{FF2B5EF4-FFF2-40B4-BE49-F238E27FC236}">
                  <a16:creationId xmlns:a16="http://schemas.microsoft.com/office/drawing/2014/main" id="{296BA916-9D37-4C44-8DE9-EA8E0A3CDB65}"/>
                </a:ext>
              </a:extLst>
            </p:cNvPr>
            <p:cNvGrpSpPr/>
            <p:nvPr userDrawn="1"/>
          </p:nvGrpSpPr>
          <p:grpSpPr>
            <a:xfrm rot="818390">
              <a:off x="10089936" y="112805"/>
              <a:ext cx="210191" cy="248550"/>
              <a:chOff x="7141259" y="1490663"/>
              <a:chExt cx="1025751" cy="1212946"/>
            </a:xfrm>
            <a:effectLst>
              <a:outerShdw blurRad="12700" sx="102000" sy="102000" algn="ctr" rotWithShape="0">
                <a:prstClr val="black">
                  <a:alpha val="40000"/>
                </a:prstClr>
              </a:outerShdw>
            </a:effectLst>
          </p:grpSpPr>
          <p:sp>
            <p:nvSpPr>
              <p:cNvPr id="64" name="Triangle isocèle 63">
                <a:extLst>
                  <a:ext uri="{FF2B5EF4-FFF2-40B4-BE49-F238E27FC236}">
                    <a16:creationId xmlns:a16="http://schemas.microsoft.com/office/drawing/2014/main" id="{6C9F31B6-3038-412A-BC7C-DF34F2C2C5F3}"/>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5" name="Rectangle 64">
                <a:extLst>
                  <a:ext uri="{FF2B5EF4-FFF2-40B4-BE49-F238E27FC236}">
                    <a16:creationId xmlns:a16="http://schemas.microsoft.com/office/drawing/2014/main" id="{641BEF52-3802-4EDB-AE6D-D2B14E932680}"/>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9" name="Groupe 18">
              <a:extLst>
                <a:ext uri="{FF2B5EF4-FFF2-40B4-BE49-F238E27FC236}">
                  <a16:creationId xmlns:a16="http://schemas.microsoft.com/office/drawing/2014/main" id="{11E718A6-F0DB-45A5-BC55-F5B119FC5002}"/>
                </a:ext>
              </a:extLst>
            </p:cNvPr>
            <p:cNvGrpSpPr/>
            <p:nvPr userDrawn="1"/>
          </p:nvGrpSpPr>
          <p:grpSpPr>
            <a:xfrm rot="698390">
              <a:off x="10295451" y="158344"/>
              <a:ext cx="210191" cy="248550"/>
              <a:chOff x="5092479" y="1490663"/>
              <a:chExt cx="1025751" cy="1212946"/>
            </a:xfrm>
            <a:effectLst>
              <a:outerShdw blurRad="12700" sx="102000" sy="102000" algn="ctr" rotWithShape="0">
                <a:prstClr val="black">
                  <a:alpha val="40000"/>
                </a:prstClr>
              </a:outerShdw>
            </a:effectLst>
          </p:grpSpPr>
          <p:sp>
            <p:nvSpPr>
              <p:cNvPr id="62" name="Triangle isocèle 61">
                <a:extLst>
                  <a:ext uri="{FF2B5EF4-FFF2-40B4-BE49-F238E27FC236}">
                    <a16:creationId xmlns:a16="http://schemas.microsoft.com/office/drawing/2014/main" id="{D0FD10F9-49E8-4919-9319-2E1574B72F24}"/>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3" name="Rectangle 62">
                <a:extLst>
                  <a:ext uri="{FF2B5EF4-FFF2-40B4-BE49-F238E27FC236}">
                    <a16:creationId xmlns:a16="http://schemas.microsoft.com/office/drawing/2014/main" id="{A9EE9438-FAD7-4B08-BBE6-C47508A9B9D4}"/>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0" name="Groupe 19">
              <a:extLst>
                <a:ext uri="{FF2B5EF4-FFF2-40B4-BE49-F238E27FC236}">
                  <a16:creationId xmlns:a16="http://schemas.microsoft.com/office/drawing/2014/main" id="{E868C3FD-9590-457C-B87C-1C1073660FAE}"/>
                </a:ext>
              </a:extLst>
            </p:cNvPr>
            <p:cNvGrpSpPr/>
            <p:nvPr userDrawn="1"/>
          </p:nvGrpSpPr>
          <p:grpSpPr>
            <a:xfrm rot="578390">
              <a:off x="10501643" y="198066"/>
              <a:ext cx="210191" cy="248550"/>
              <a:chOff x="6076947" y="1490663"/>
              <a:chExt cx="1025751" cy="1212946"/>
            </a:xfrm>
            <a:effectLst>
              <a:outerShdw blurRad="12700" sx="102000" sy="102000" algn="ctr" rotWithShape="0">
                <a:prstClr val="black">
                  <a:alpha val="40000"/>
                </a:prstClr>
              </a:outerShdw>
            </a:effectLst>
          </p:grpSpPr>
          <p:sp>
            <p:nvSpPr>
              <p:cNvPr id="60" name="Triangle isocèle 59">
                <a:extLst>
                  <a:ext uri="{FF2B5EF4-FFF2-40B4-BE49-F238E27FC236}">
                    <a16:creationId xmlns:a16="http://schemas.microsoft.com/office/drawing/2014/main" id="{65A85435-1672-497A-8466-7DEDEDA46205}"/>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1" name="Rectangle 60">
                <a:extLst>
                  <a:ext uri="{FF2B5EF4-FFF2-40B4-BE49-F238E27FC236}">
                    <a16:creationId xmlns:a16="http://schemas.microsoft.com/office/drawing/2014/main" id="{7901066A-DB66-4BBC-B73F-198FE0281491}"/>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1" name="Groupe 20">
              <a:extLst>
                <a:ext uri="{FF2B5EF4-FFF2-40B4-BE49-F238E27FC236}">
                  <a16:creationId xmlns:a16="http://schemas.microsoft.com/office/drawing/2014/main" id="{798EBA97-843B-4B26-BAEB-85E977FA17AF}"/>
                </a:ext>
              </a:extLst>
            </p:cNvPr>
            <p:cNvGrpSpPr/>
            <p:nvPr userDrawn="1"/>
          </p:nvGrpSpPr>
          <p:grpSpPr>
            <a:xfrm rot="458390">
              <a:off x="10708738" y="230034"/>
              <a:ext cx="210191" cy="248550"/>
              <a:chOff x="7141259" y="1490663"/>
              <a:chExt cx="1025751" cy="1212946"/>
            </a:xfrm>
            <a:effectLst>
              <a:outerShdw blurRad="12700" sx="102000" sy="102000" algn="ctr" rotWithShape="0">
                <a:prstClr val="black">
                  <a:alpha val="40000"/>
                </a:prstClr>
              </a:outerShdw>
            </a:effectLst>
          </p:grpSpPr>
          <p:sp>
            <p:nvSpPr>
              <p:cNvPr id="58" name="Triangle isocèle 57">
                <a:extLst>
                  <a:ext uri="{FF2B5EF4-FFF2-40B4-BE49-F238E27FC236}">
                    <a16:creationId xmlns:a16="http://schemas.microsoft.com/office/drawing/2014/main" id="{8B7B3FEB-6B10-4A36-ABF8-B1764CE77635}"/>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9" name="Rectangle 58">
                <a:extLst>
                  <a:ext uri="{FF2B5EF4-FFF2-40B4-BE49-F238E27FC236}">
                    <a16:creationId xmlns:a16="http://schemas.microsoft.com/office/drawing/2014/main" id="{AC4C346C-96C3-4FF9-B0E3-70199E5164DB}"/>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2" name="Groupe 21">
              <a:extLst>
                <a:ext uri="{FF2B5EF4-FFF2-40B4-BE49-F238E27FC236}">
                  <a16:creationId xmlns:a16="http://schemas.microsoft.com/office/drawing/2014/main" id="{336A544E-F3A7-4878-B216-AC7397495D0A}"/>
                </a:ext>
              </a:extLst>
            </p:cNvPr>
            <p:cNvGrpSpPr/>
            <p:nvPr userDrawn="1"/>
          </p:nvGrpSpPr>
          <p:grpSpPr>
            <a:xfrm>
              <a:off x="11512840" y="61155"/>
              <a:ext cx="113548" cy="134271"/>
              <a:chOff x="5092479" y="1490663"/>
              <a:chExt cx="1025751" cy="1212946"/>
            </a:xfrm>
            <a:effectLst>
              <a:outerShdw blurRad="12700" sx="102000" sy="102000" algn="ctr" rotWithShape="0">
                <a:prstClr val="black">
                  <a:alpha val="40000"/>
                </a:prstClr>
              </a:outerShdw>
            </a:effectLst>
          </p:grpSpPr>
          <p:sp>
            <p:nvSpPr>
              <p:cNvPr id="56" name="Triangle isocèle 55">
                <a:extLst>
                  <a:ext uri="{FF2B5EF4-FFF2-40B4-BE49-F238E27FC236}">
                    <a16:creationId xmlns:a16="http://schemas.microsoft.com/office/drawing/2014/main" id="{3CF6E5D7-BA9C-4F23-810D-4FFAF5F8A657}"/>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7" name="Rectangle 56">
                <a:extLst>
                  <a:ext uri="{FF2B5EF4-FFF2-40B4-BE49-F238E27FC236}">
                    <a16:creationId xmlns:a16="http://schemas.microsoft.com/office/drawing/2014/main" id="{16DCE54C-A9AA-47F7-B754-96773E05986E}"/>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3" name="Groupe 22">
              <a:extLst>
                <a:ext uri="{FF2B5EF4-FFF2-40B4-BE49-F238E27FC236}">
                  <a16:creationId xmlns:a16="http://schemas.microsoft.com/office/drawing/2014/main" id="{F2E25DED-9975-4BF0-BCCA-90D20101A5C9}"/>
                </a:ext>
              </a:extLst>
            </p:cNvPr>
            <p:cNvGrpSpPr/>
            <p:nvPr userDrawn="1"/>
          </p:nvGrpSpPr>
          <p:grpSpPr>
            <a:xfrm rot="21540000">
              <a:off x="11625962" y="60101"/>
              <a:ext cx="113548" cy="134271"/>
              <a:chOff x="6076947" y="1490663"/>
              <a:chExt cx="1025751" cy="1212946"/>
            </a:xfrm>
            <a:effectLst>
              <a:outerShdw blurRad="12700" sx="102000" sy="102000" algn="ctr" rotWithShape="0">
                <a:prstClr val="black">
                  <a:alpha val="40000"/>
                </a:prstClr>
              </a:outerShdw>
            </a:effectLst>
          </p:grpSpPr>
          <p:sp>
            <p:nvSpPr>
              <p:cNvPr id="54" name="Triangle isocèle 53">
                <a:extLst>
                  <a:ext uri="{FF2B5EF4-FFF2-40B4-BE49-F238E27FC236}">
                    <a16:creationId xmlns:a16="http://schemas.microsoft.com/office/drawing/2014/main" id="{B81AB25C-C043-4993-8E3B-FF1F1C96F1DD}"/>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5" name="Rectangle 54">
                <a:extLst>
                  <a:ext uri="{FF2B5EF4-FFF2-40B4-BE49-F238E27FC236}">
                    <a16:creationId xmlns:a16="http://schemas.microsoft.com/office/drawing/2014/main" id="{2CC000C1-34FA-4DDC-A7BE-B10C2DEAC155}"/>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4" name="Groupe 23">
              <a:extLst>
                <a:ext uri="{FF2B5EF4-FFF2-40B4-BE49-F238E27FC236}">
                  <a16:creationId xmlns:a16="http://schemas.microsoft.com/office/drawing/2014/main" id="{B611EDAE-93EF-4554-B1FF-CBA07FAD190D}"/>
                </a:ext>
              </a:extLst>
            </p:cNvPr>
            <p:cNvGrpSpPr/>
            <p:nvPr userDrawn="1"/>
          </p:nvGrpSpPr>
          <p:grpSpPr>
            <a:xfrm rot="21420000">
              <a:off x="11739085" y="55883"/>
              <a:ext cx="113548" cy="134271"/>
              <a:chOff x="7141259" y="1490663"/>
              <a:chExt cx="1025751" cy="1212946"/>
            </a:xfrm>
            <a:effectLst>
              <a:outerShdw blurRad="12700" sx="102000" sy="102000" algn="ctr" rotWithShape="0">
                <a:prstClr val="black">
                  <a:alpha val="40000"/>
                </a:prstClr>
              </a:outerShdw>
            </a:effectLst>
          </p:grpSpPr>
          <p:sp>
            <p:nvSpPr>
              <p:cNvPr id="52" name="Triangle isocèle 51">
                <a:extLst>
                  <a:ext uri="{FF2B5EF4-FFF2-40B4-BE49-F238E27FC236}">
                    <a16:creationId xmlns:a16="http://schemas.microsoft.com/office/drawing/2014/main" id="{F2AB7B1B-771F-46AD-9F52-EBAE6FB3593A}"/>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3" name="Rectangle 52">
                <a:extLst>
                  <a:ext uri="{FF2B5EF4-FFF2-40B4-BE49-F238E27FC236}">
                    <a16:creationId xmlns:a16="http://schemas.microsoft.com/office/drawing/2014/main" id="{617CA867-D52A-4CBF-80C0-DDEF47CB4238}"/>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5" name="Groupe 24">
              <a:extLst>
                <a:ext uri="{FF2B5EF4-FFF2-40B4-BE49-F238E27FC236}">
                  <a16:creationId xmlns:a16="http://schemas.microsoft.com/office/drawing/2014/main" id="{DFD61DD4-E5C2-4DC1-9D88-571C3A69B309}"/>
                </a:ext>
              </a:extLst>
            </p:cNvPr>
            <p:cNvGrpSpPr/>
            <p:nvPr userDrawn="1"/>
          </p:nvGrpSpPr>
          <p:grpSpPr>
            <a:xfrm rot="21300000">
              <a:off x="11852207" y="47448"/>
              <a:ext cx="113548" cy="134271"/>
              <a:chOff x="5092479" y="1490663"/>
              <a:chExt cx="1025751" cy="1212946"/>
            </a:xfrm>
            <a:effectLst>
              <a:outerShdw blurRad="12700" sx="102000" sy="102000" algn="ctr" rotWithShape="0">
                <a:prstClr val="black">
                  <a:alpha val="40000"/>
                </a:prstClr>
              </a:outerShdw>
            </a:effectLst>
          </p:grpSpPr>
          <p:sp>
            <p:nvSpPr>
              <p:cNvPr id="50" name="Triangle isocèle 49">
                <a:extLst>
                  <a:ext uri="{FF2B5EF4-FFF2-40B4-BE49-F238E27FC236}">
                    <a16:creationId xmlns:a16="http://schemas.microsoft.com/office/drawing/2014/main" id="{3BCD7215-E47A-4D65-AE3F-F14C4708F976}"/>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1" name="Rectangle 50">
                <a:extLst>
                  <a:ext uri="{FF2B5EF4-FFF2-40B4-BE49-F238E27FC236}">
                    <a16:creationId xmlns:a16="http://schemas.microsoft.com/office/drawing/2014/main" id="{55DAD8C3-203D-4079-86C6-3678B463B44F}"/>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6" name="Groupe 25">
              <a:extLst>
                <a:ext uri="{FF2B5EF4-FFF2-40B4-BE49-F238E27FC236}">
                  <a16:creationId xmlns:a16="http://schemas.microsoft.com/office/drawing/2014/main" id="{81D9334C-66FB-4C8C-8D46-FFB42EDB3392}"/>
                </a:ext>
              </a:extLst>
            </p:cNvPr>
            <p:cNvGrpSpPr/>
            <p:nvPr userDrawn="1"/>
          </p:nvGrpSpPr>
          <p:grpSpPr>
            <a:xfrm rot="21180000">
              <a:off x="11965330" y="35850"/>
              <a:ext cx="113548" cy="134271"/>
              <a:chOff x="6076947" y="1490663"/>
              <a:chExt cx="1025751" cy="1212946"/>
            </a:xfrm>
            <a:effectLst>
              <a:outerShdw blurRad="12700" sx="102000" sy="102000" algn="ctr" rotWithShape="0">
                <a:prstClr val="black">
                  <a:alpha val="40000"/>
                </a:prstClr>
              </a:outerShdw>
            </a:effectLst>
          </p:grpSpPr>
          <p:sp>
            <p:nvSpPr>
              <p:cNvPr id="48" name="Triangle isocèle 47">
                <a:extLst>
                  <a:ext uri="{FF2B5EF4-FFF2-40B4-BE49-F238E27FC236}">
                    <a16:creationId xmlns:a16="http://schemas.microsoft.com/office/drawing/2014/main" id="{2CC8D3B7-492F-4EB2-87C8-1E928F968A7A}"/>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9" name="Rectangle 48">
                <a:extLst>
                  <a:ext uri="{FF2B5EF4-FFF2-40B4-BE49-F238E27FC236}">
                    <a16:creationId xmlns:a16="http://schemas.microsoft.com/office/drawing/2014/main" id="{18DFA3D9-D6F0-48A5-A540-45F306495DC4}"/>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7" name="Groupe 26">
              <a:extLst>
                <a:ext uri="{FF2B5EF4-FFF2-40B4-BE49-F238E27FC236}">
                  <a16:creationId xmlns:a16="http://schemas.microsoft.com/office/drawing/2014/main" id="{B5585C65-78A6-4C30-A50E-AFBD1115FB97}"/>
                </a:ext>
              </a:extLst>
            </p:cNvPr>
            <p:cNvGrpSpPr/>
            <p:nvPr userDrawn="1"/>
          </p:nvGrpSpPr>
          <p:grpSpPr>
            <a:xfrm rot="21060000">
              <a:off x="12078452" y="20034"/>
              <a:ext cx="113548" cy="134271"/>
              <a:chOff x="7141259" y="1490663"/>
              <a:chExt cx="1025751" cy="1212946"/>
            </a:xfrm>
            <a:effectLst>
              <a:outerShdw blurRad="12700" sx="102000" sy="102000" algn="ctr" rotWithShape="0">
                <a:prstClr val="black">
                  <a:alpha val="40000"/>
                </a:prstClr>
              </a:outerShdw>
            </a:effectLst>
          </p:grpSpPr>
          <p:sp>
            <p:nvSpPr>
              <p:cNvPr id="46" name="Triangle isocèle 45">
                <a:extLst>
                  <a:ext uri="{FF2B5EF4-FFF2-40B4-BE49-F238E27FC236}">
                    <a16:creationId xmlns:a16="http://schemas.microsoft.com/office/drawing/2014/main" id="{AE8E1105-5983-44B6-86A3-11F2FD5686F7}"/>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7" name="Rectangle 46">
                <a:extLst>
                  <a:ext uri="{FF2B5EF4-FFF2-40B4-BE49-F238E27FC236}">
                    <a16:creationId xmlns:a16="http://schemas.microsoft.com/office/drawing/2014/main" id="{9AB8BA54-95A1-4358-8FE5-4D2FAC81513A}"/>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8" name="Groupe 27">
              <a:extLst>
                <a:ext uri="{FF2B5EF4-FFF2-40B4-BE49-F238E27FC236}">
                  <a16:creationId xmlns:a16="http://schemas.microsoft.com/office/drawing/2014/main" id="{DF779EA9-1A5F-4A1C-B523-B2C39A7D1B1E}"/>
                </a:ext>
              </a:extLst>
            </p:cNvPr>
            <p:cNvGrpSpPr/>
            <p:nvPr userDrawn="1"/>
          </p:nvGrpSpPr>
          <p:grpSpPr>
            <a:xfrm rot="660000">
              <a:off x="10841090" y="0"/>
              <a:ext cx="113548" cy="134271"/>
              <a:chOff x="5092479" y="1490663"/>
              <a:chExt cx="1025751" cy="1212946"/>
            </a:xfrm>
            <a:effectLst>
              <a:outerShdw blurRad="12700" sx="102000" sy="102000" algn="ctr" rotWithShape="0">
                <a:prstClr val="black">
                  <a:alpha val="40000"/>
                </a:prstClr>
              </a:outerShdw>
            </a:effectLst>
          </p:grpSpPr>
          <p:sp>
            <p:nvSpPr>
              <p:cNvPr id="44" name="Triangle isocèle 43">
                <a:extLst>
                  <a:ext uri="{FF2B5EF4-FFF2-40B4-BE49-F238E27FC236}">
                    <a16:creationId xmlns:a16="http://schemas.microsoft.com/office/drawing/2014/main" id="{137A80FB-D2B9-4FF6-BA7E-60A0D4018129}"/>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5" name="Rectangle 44">
                <a:extLst>
                  <a:ext uri="{FF2B5EF4-FFF2-40B4-BE49-F238E27FC236}">
                    <a16:creationId xmlns:a16="http://schemas.microsoft.com/office/drawing/2014/main" id="{C4F7CB59-5916-4C44-B49F-32CE334572C7}"/>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9" name="Groupe 28">
              <a:extLst>
                <a:ext uri="{FF2B5EF4-FFF2-40B4-BE49-F238E27FC236}">
                  <a16:creationId xmlns:a16="http://schemas.microsoft.com/office/drawing/2014/main" id="{E1AD0A31-045D-4938-8233-C811601C7C39}"/>
                </a:ext>
              </a:extLst>
            </p:cNvPr>
            <p:cNvGrpSpPr/>
            <p:nvPr userDrawn="1"/>
          </p:nvGrpSpPr>
          <p:grpSpPr>
            <a:xfrm rot="540000">
              <a:off x="10954212" y="20034"/>
              <a:ext cx="113548" cy="134271"/>
              <a:chOff x="6076947" y="1490663"/>
              <a:chExt cx="1025751" cy="1212946"/>
            </a:xfrm>
            <a:effectLst>
              <a:outerShdw blurRad="12700" sx="102000" sy="102000" algn="ctr" rotWithShape="0">
                <a:prstClr val="black">
                  <a:alpha val="40000"/>
                </a:prstClr>
              </a:outerShdw>
            </a:effectLst>
          </p:grpSpPr>
          <p:sp>
            <p:nvSpPr>
              <p:cNvPr id="42" name="Triangle isocèle 41">
                <a:extLst>
                  <a:ext uri="{FF2B5EF4-FFF2-40B4-BE49-F238E27FC236}">
                    <a16:creationId xmlns:a16="http://schemas.microsoft.com/office/drawing/2014/main" id="{5A755904-F166-429D-9BC4-7C75B71228E9}"/>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3" name="Rectangle 42">
                <a:extLst>
                  <a:ext uri="{FF2B5EF4-FFF2-40B4-BE49-F238E27FC236}">
                    <a16:creationId xmlns:a16="http://schemas.microsoft.com/office/drawing/2014/main" id="{2D97E1C1-34A4-4C8E-9CBF-0B4E56EF2C04}"/>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0" name="Groupe 29">
              <a:extLst>
                <a:ext uri="{FF2B5EF4-FFF2-40B4-BE49-F238E27FC236}">
                  <a16:creationId xmlns:a16="http://schemas.microsoft.com/office/drawing/2014/main" id="{6705A5FC-BE16-4845-B169-459700612827}"/>
                </a:ext>
              </a:extLst>
            </p:cNvPr>
            <p:cNvGrpSpPr/>
            <p:nvPr userDrawn="1"/>
          </p:nvGrpSpPr>
          <p:grpSpPr>
            <a:xfrm rot="420000">
              <a:off x="11067335" y="35850"/>
              <a:ext cx="113548" cy="134271"/>
              <a:chOff x="7141259" y="1490663"/>
              <a:chExt cx="1025751" cy="1212946"/>
            </a:xfrm>
            <a:effectLst>
              <a:outerShdw blurRad="12700" sx="102000" sy="102000" algn="ctr" rotWithShape="0">
                <a:prstClr val="black">
                  <a:alpha val="40000"/>
                </a:prstClr>
              </a:outerShdw>
            </a:effectLst>
          </p:grpSpPr>
          <p:sp>
            <p:nvSpPr>
              <p:cNvPr id="40" name="Triangle isocèle 39">
                <a:extLst>
                  <a:ext uri="{FF2B5EF4-FFF2-40B4-BE49-F238E27FC236}">
                    <a16:creationId xmlns:a16="http://schemas.microsoft.com/office/drawing/2014/main" id="{D637EFD9-7122-4AB9-8414-C7FEB6001633}"/>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1" name="Rectangle 40">
                <a:extLst>
                  <a:ext uri="{FF2B5EF4-FFF2-40B4-BE49-F238E27FC236}">
                    <a16:creationId xmlns:a16="http://schemas.microsoft.com/office/drawing/2014/main" id="{16875333-58F7-40B8-888B-711493F5A781}"/>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1" name="Groupe 30">
              <a:extLst>
                <a:ext uri="{FF2B5EF4-FFF2-40B4-BE49-F238E27FC236}">
                  <a16:creationId xmlns:a16="http://schemas.microsoft.com/office/drawing/2014/main" id="{AB39F33D-0C3D-4505-BB40-A6E84C9AB981}"/>
                </a:ext>
              </a:extLst>
            </p:cNvPr>
            <p:cNvGrpSpPr/>
            <p:nvPr userDrawn="1"/>
          </p:nvGrpSpPr>
          <p:grpSpPr>
            <a:xfrm rot="300000">
              <a:off x="11180457" y="47448"/>
              <a:ext cx="113548" cy="134271"/>
              <a:chOff x="5092479" y="1490663"/>
              <a:chExt cx="1025751" cy="1212946"/>
            </a:xfrm>
            <a:effectLst>
              <a:outerShdw blurRad="12700" sx="102000" sy="102000" algn="ctr" rotWithShape="0">
                <a:prstClr val="black">
                  <a:alpha val="40000"/>
                </a:prstClr>
              </a:outerShdw>
            </a:effectLst>
          </p:grpSpPr>
          <p:sp>
            <p:nvSpPr>
              <p:cNvPr id="38" name="Triangle isocèle 37">
                <a:extLst>
                  <a:ext uri="{FF2B5EF4-FFF2-40B4-BE49-F238E27FC236}">
                    <a16:creationId xmlns:a16="http://schemas.microsoft.com/office/drawing/2014/main" id="{D8963DE7-EE31-4E6C-8E7A-3CADB0ADF3EE}"/>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9" name="Rectangle 38">
                <a:extLst>
                  <a:ext uri="{FF2B5EF4-FFF2-40B4-BE49-F238E27FC236}">
                    <a16:creationId xmlns:a16="http://schemas.microsoft.com/office/drawing/2014/main" id="{B009347C-C940-4AF7-88E0-BA52341265FD}"/>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2" name="Groupe 31">
              <a:extLst>
                <a:ext uri="{FF2B5EF4-FFF2-40B4-BE49-F238E27FC236}">
                  <a16:creationId xmlns:a16="http://schemas.microsoft.com/office/drawing/2014/main" id="{FDDEA9B6-1B40-41DC-ABF4-2E762FB955B3}"/>
                </a:ext>
              </a:extLst>
            </p:cNvPr>
            <p:cNvGrpSpPr/>
            <p:nvPr userDrawn="1"/>
          </p:nvGrpSpPr>
          <p:grpSpPr>
            <a:xfrm rot="180000">
              <a:off x="11293580" y="55883"/>
              <a:ext cx="113548" cy="134271"/>
              <a:chOff x="6076947" y="1490663"/>
              <a:chExt cx="1025751" cy="1212946"/>
            </a:xfrm>
            <a:effectLst>
              <a:outerShdw blurRad="12700" sx="102000" sy="102000" algn="ctr" rotWithShape="0">
                <a:prstClr val="black">
                  <a:alpha val="40000"/>
                </a:prstClr>
              </a:outerShdw>
            </a:effectLst>
          </p:grpSpPr>
          <p:sp>
            <p:nvSpPr>
              <p:cNvPr id="36" name="Triangle isocèle 35">
                <a:extLst>
                  <a:ext uri="{FF2B5EF4-FFF2-40B4-BE49-F238E27FC236}">
                    <a16:creationId xmlns:a16="http://schemas.microsoft.com/office/drawing/2014/main" id="{21111BDD-0B05-4F6D-AB30-AD13B53D132E}"/>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7" name="Rectangle 36">
                <a:extLst>
                  <a:ext uri="{FF2B5EF4-FFF2-40B4-BE49-F238E27FC236}">
                    <a16:creationId xmlns:a16="http://schemas.microsoft.com/office/drawing/2014/main" id="{7116838F-1B56-44C9-9810-56D70D2F3B32}"/>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3" name="Groupe 32">
              <a:extLst>
                <a:ext uri="{FF2B5EF4-FFF2-40B4-BE49-F238E27FC236}">
                  <a16:creationId xmlns:a16="http://schemas.microsoft.com/office/drawing/2014/main" id="{942BD6CF-4584-492D-901F-40197EC5A41C}"/>
                </a:ext>
              </a:extLst>
            </p:cNvPr>
            <p:cNvGrpSpPr/>
            <p:nvPr userDrawn="1"/>
          </p:nvGrpSpPr>
          <p:grpSpPr>
            <a:xfrm rot="60000">
              <a:off x="11406702" y="60101"/>
              <a:ext cx="113548" cy="134271"/>
              <a:chOff x="7141259" y="1490663"/>
              <a:chExt cx="1025751" cy="1212946"/>
            </a:xfrm>
            <a:effectLst>
              <a:outerShdw blurRad="12700" sx="102000" sy="102000" algn="ctr" rotWithShape="0">
                <a:prstClr val="black">
                  <a:alpha val="40000"/>
                </a:prstClr>
              </a:outerShdw>
            </a:effectLst>
          </p:grpSpPr>
          <p:sp>
            <p:nvSpPr>
              <p:cNvPr id="34" name="Triangle isocèle 33">
                <a:extLst>
                  <a:ext uri="{FF2B5EF4-FFF2-40B4-BE49-F238E27FC236}">
                    <a16:creationId xmlns:a16="http://schemas.microsoft.com/office/drawing/2014/main" id="{117F0030-6ED7-4809-B5AD-E0B27866EF7A}"/>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5" name="Rectangle 34">
                <a:extLst>
                  <a:ext uri="{FF2B5EF4-FFF2-40B4-BE49-F238E27FC236}">
                    <a16:creationId xmlns:a16="http://schemas.microsoft.com/office/drawing/2014/main" id="{6CB79156-F883-448A-B253-B5D93BC61599}"/>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spTree>
    <p:extLst>
      <p:ext uri="{BB962C8B-B14F-4D97-AF65-F5344CB8AC3E}">
        <p14:creationId xmlns:p14="http://schemas.microsoft.com/office/powerpoint/2010/main" val="1358923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83" name="Ovale 82" descr="Lumière">
            <a:extLst>
              <a:ext uri="{FF2B5EF4-FFF2-40B4-BE49-F238E27FC236}">
                <a16:creationId xmlns:a16="http://schemas.microsoft.com/office/drawing/2014/main" id="{EDA4415E-FFF6-453A-85C4-8E55622BABAD}"/>
              </a:ext>
            </a:extLst>
          </p:cNvPr>
          <p:cNvSpPr/>
          <p:nvPr userDrawn="1"/>
        </p:nvSpPr>
        <p:spPr>
          <a:xfrm>
            <a:off x="9890796" y="4041404"/>
            <a:ext cx="3085337" cy="3085337"/>
          </a:xfrm>
          <a:prstGeom prst="ellipse">
            <a:avLst/>
          </a:prstGeom>
          <a:gradFill>
            <a:gsLst>
              <a:gs pos="0">
                <a:schemeClr val="bg1">
                  <a:alpha val="46000"/>
                </a:schemeClr>
              </a:gs>
              <a:gs pos="54000">
                <a:schemeClr val="accent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pic>
        <p:nvPicPr>
          <p:cNvPr id="7" name="Image 6" descr="Feuilles d’automne">
            <a:extLst>
              <a:ext uri="{FF2B5EF4-FFF2-40B4-BE49-F238E27FC236}">
                <a16:creationId xmlns:a16="http://schemas.microsoft.com/office/drawing/2014/main" id="{FC19AC41-EF57-462A-BE47-89321B5E20E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414855" y="4980269"/>
            <a:ext cx="1777145" cy="1877731"/>
          </a:xfrm>
          <a:prstGeom prst="rect">
            <a:avLst/>
          </a:prstGeom>
        </p:spPr>
      </p:pic>
      <p:pic>
        <p:nvPicPr>
          <p:cNvPr id="9" name="Image 8" descr="Arborescence hantée">
            <a:extLst>
              <a:ext uri="{FF2B5EF4-FFF2-40B4-BE49-F238E27FC236}">
                <a16:creationId xmlns:a16="http://schemas.microsoft.com/office/drawing/2014/main" id="{64FBA793-0273-4AAB-93BA-5D2EA70A45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00164" y="4041404"/>
            <a:ext cx="1170533" cy="2816596"/>
          </a:xfrm>
          <a:prstGeom prst="rect">
            <a:avLst/>
          </a:prstGeom>
        </p:spPr>
      </p:pic>
      <p:sp>
        <p:nvSpPr>
          <p:cNvPr id="3" name="Espace réservé du contenu 2">
            <a:extLst>
              <a:ext uri="{FF2B5EF4-FFF2-40B4-BE49-F238E27FC236}">
                <a16:creationId xmlns:a16="http://schemas.microsoft.com/office/drawing/2014/main" id="{6EFE7652-5D3C-4E76-956A-5C108AF2F916}"/>
              </a:ext>
            </a:extLst>
          </p:cNvPr>
          <p:cNvSpPr>
            <a:spLocks noGrp="1"/>
          </p:cNvSpPr>
          <p:nvPr>
            <p:ph sz="half" idx="1" hasCustomPrompt="1"/>
          </p:nvPr>
        </p:nvSpPr>
        <p:spPr>
          <a:xfrm>
            <a:off x="504000" y="1152000"/>
            <a:ext cx="5436000" cy="4971600"/>
          </a:xfrm>
        </p:spPr>
        <p:txBody>
          <a:bodyPr rtlCol="0"/>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contenu 3">
            <a:extLst>
              <a:ext uri="{FF2B5EF4-FFF2-40B4-BE49-F238E27FC236}">
                <a16:creationId xmlns:a16="http://schemas.microsoft.com/office/drawing/2014/main" id="{F7241BE8-1C3F-4074-B703-40E3D22E0C43}"/>
              </a:ext>
            </a:extLst>
          </p:cNvPr>
          <p:cNvSpPr>
            <a:spLocks noGrp="1"/>
          </p:cNvSpPr>
          <p:nvPr>
            <p:ph sz="half" idx="2" hasCustomPrompt="1"/>
          </p:nvPr>
        </p:nvSpPr>
        <p:spPr>
          <a:xfrm>
            <a:off x="6336000" y="1152000"/>
            <a:ext cx="5436000" cy="4971600"/>
          </a:xfrm>
        </p:spPr>
        <p:txBody>
          <a:bodyPr rtlCol="0"/>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8" name="Espace réservé au pied de page 7">
            <a:extLst>
              <a:ext uri="{FF2B5EF4-FFF2-40B4-BE49-F238E27FC236}">
                <a16:creationId xmlns:a16="http://schemas.microsoft.com/office/drawing/2014/main" id="{0125C650-506C-498E-B8B7-39F8026E5C65}"/>
              </a:ext>
            </a:extLst>
          </p:cNvPr>
          <p:cNvSpPr>
            <a:spLocks noGrp="1"/>
          </p:cNvSpPr>
          <p:nvPr>
            <p:ph type="ftr" sz="quarter" idx="10"/>
          </p:nvPr>
        </p:nvSpPr>
        <p:spPr/>
        <p:txBody>
          <a:bodyPr rtlCol="0"/>
          <a:lstStyle/>
          <a:p>
            <a:pPr rtl="0"/>
            <a:endParaRPr lang="fr-FR" noProof="0"/>
          </a:p>
        </p:txBody>
      </p:sp>
      <p:sp>
        <p:nvSpPr>
          <p:cNvPr id="2" name="Titre 1">
            <a:extLst>
              <a:ext uri="{FF2B5EF4-FFF2-40B4-BE49-F238E27FC236}">
                <a16:creationId xmlns:a16="http://schemas.microsoft.com/office/drawing/2014/main" id="{3E622FB4-5D9B-492E-A132-C638D7911798}"/>
              </a:ext>
            </a:extLst>
          </p:cNvPr>
          <p:cNvSpPr>
            <a:spLocks noGrp="1"/>
          </p:cNvSpPr>
          <p:nvPr>
            <p:ph type="title"/>
          </p:nvPr>
        </p:nvSpPr>
        <p:spPr>
          <a:xfrm>
            <a:off x="504000" y="359999"/>
            <a:ext cx="11268000" cy="432000"/>
          </a:xfrm>
        </p:spPr>
        <p:txBody>
          <a:bodyPr rtlCol="0"/>
          <a:lstStyle/>
          <a:p>
            <a:pPr rtl="0"/>
            <a:r>
              <a:rPr lang="fr-FR" noProof="0"/>
              <a:t>Modifiez le style du titre</a:t>
            </a:r>
          </a:p>
        </p:txBody>
      </p:sp>
      <p:sp>
        <p:nvSpPr>
          <p:cNvPr id="5" name="Espace réservé au numéro de diapositive 4">
            <a:extLst>
              <a:ext uri="{FF2B5EF4-FFF2-40B4-BE49-F238E27FC236}">
                <a16:creationId xmlns:a16="http://schemas.microsoft.com/office/drawing/2014/main" id="{259DA4DF-9AC0-40C3-8492-818E9AC17EA8}"/>
              </a:ext>
            </a:extLst>
          </p:cNvPr>
          <p:cNvSpPr>
            <a:spLocks noGrp="1"/>
          </p:cNvSpPr>
          <p:nvPr>
            <p:ph type="sldNum" sz="quarter" idx="11"/>
          </p:nvPr>
        </p:nvSpPr>
        <p:spPr/>
        <p:txBody>
          <a:bodyPr rtlCol="0"/>
          <a:lstStyle/>
          <a:p>
            <a:pPr rtl="0"/>
            <a:r>
              <a:rPr lang="fr-FR" noProof="0"/>
              <a:t> Page </a:t>
            </a:r>
            <a:fld id="{26699011-AD31-4C1E-9097-A1CA72DD0DA4}" type="slidenum">
              <a:rPr lang="fr-FR" noProof="0" smtClean="0"/>
              <a:pPr rtl="0"/>
              <a:t>‹N°›</a:t>
            </a:fld>
            <a:endParaRPr lang="fr-FR" noProof="0"/>
          </a:p>
        </p:txBody>
      </p:sp>
      <p:grpSp>
        <p:nvGrpSpPr>
          <p:cNvPr id="10" name="Groupe 9" descr="« Banting »">
            <a:extLst>
              <a:ext uri="{FF2B5EF4-FFF2-40B4-BE49-F238E27FC236}">
                <a16:creationId xmlns:a16="http://schemas.microsoft.com/office/drawing/2014/main" id="{DAEB400A-062D-4C16-A0A4-71561FEC93D8}"/>
              </a:ext>
            </a:extLst>
          </p:cNvPr>
          <p:cNvGrpSpPr/>
          <p:nvPr userDrawn="1"/>
        </p:nvGrpSpPr>
        <p:grpSpPr>
          <a:xfrm>
            <a:off x="9681613" y="-1537"/>
            <a:ext cx="2510387" cy="555099"/>
            <a:chOff x="9681613" y="-1537"/>
            <a:chExt cx="2510387" cy="555099"/>
          </a:xfrm>
        </p:grpSpPr>
        <p:grpSp>
          <p:nvGrpSpPr>
            <p:cNvPr id="11" name="Groupe 10">
              <a:extLst>
                <a:ext uri="{FF2B5EF4-FFF2-40B4-BE49-F238E27FC236}">
                  <a16:creationId xmlns:a16="http://schemas.microsoft.com/office/drawing/2014/main" id="{6381F0CF-57E2-410A-A15F-96EFAA76F9CD}"/>
                </a:ext>
              </a:extLst>
            </p:cNvPr>
            <p:cNvGrpSpPr/>
            <p:nvPr userDrawn="1"/>
          </p:nvGrpSpPr>
          <p:grpSpPr>
            <a:xfrm rot="398390">
              <a:off x="10903668" y="254690"/>
              <a:ext cx="210191" cy="248550"/>
              <a:chOff x="5092479" y="1490663"/>
              <a:chExt cx="1025751" cy="1212946"/>
            </a:xfrm>
            <a:effectLst>
              <a:outerShdw blurRad="12700" sx="102000" sy="102000" algn="ctr" rotWithShape="0">
                <a:prstClr val="black">
                  <a:alpha val="40000"/>
                </a:prstClr>
              </a:outerShdw>
            </a:effectLst>
          </p:grpSpPr>
          <p:sp>
            <p:nvSpPr>
              <p:cNvPr id="81" name="Triangle isocèle 80">
                <a:extLst>
                  <a:ext uri="{FF2B5EF4-FFF2-40B4-BE49-F238E27FC236}">
                    <a16:creationId xmlns:a16="http://schemas.microsoft.com/office/drawing/2014/main" id="{DFB586EF-3CBA-4E2D-927A-9FE43939A2E3}"/>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2" name="Rectangle 81">
                <a:extLst>
                  <a:ext uri="{FF2B5EF4-FFF2-40B4-BE49-F238E27FC236}">
                    <a16:creationId xmlns:a16="http://schemas.microsoft.com/office/drawing/2014/main" id="{44A6563A-4F73-4A1D-AD46-C79E71EFE8E1}"/>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2" name="Groupe 11">
              <a:extLst>
                <a:ext uri="{FF2B5EF4-FFF2-40B4-BE49-F238E27FC236}">
                  <a16:creationId xmlns:a16="http://schemas.microsoft.com/office/drawing/2014/main" id="{58019881-3405-4813-A58D-4B68519A9E31}"/>
                </a:ext>
              </a:extLst>
            </p:cNvPr>
            <p:cNvGrpSpPr/>
            <p:nvPr userDrawn="1"/>
          </p:nvGrpSpPr>
          <p:grpSpPr>
            <a:xfrm rot="338390">
              <a:off x="11111892" y="276964"/>
              <a:ext cx="210191" cy="248550"/>
              <a:chOff x="6076947" y="1490663"/>
              <a:chExt cx="1025751" cy="1212946"/>
            </a:xfrm>
            <a:effectLst>
              <a:outerShdw blurRad="12700" sx="102000" sy="102000" algn="ctr" rotWithShape="0">
                <a:prstClr val="black">
                  <a:alpha val="40000"/>
                </a:prstClr>
              </a:outerShdw>
            </a:effectLst>
          </p:grpSpPr>
          <p:sp>
            <p:nvSpPr>
              <p:cNvPr id="79" name="Triangle isocèle 78">
                <a:extLst>
                  <a:ext uri="{FF2B5EF4-FFF2-40B4-BE49-F238E27FC236}">
                    <a16:creationId xmlns:a16="http://schemas.microsoft.com/office/drawing/2014/main" id="{24C4E5F8-614A-4124-BC2B-984E4E56B518}"/>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0" name="Rectangle 79">
                <a:extLst>
                  <a:ext uri="{FF2B5EF4-FFF2-40B4-BE49-F238E27FC236}">
                    <a16:creationId xmlns:a16="http://schemas.microsoft.com/office/drawing/2014/main" id="{DA1E0CB7-C633-4B1F-BDD4-C6069532BFF4}"/>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3" name="Groupe 12">
              <a:extLst>
                <a:ext uri="{FF2B5EF4-FFF2-40B4-BE49-F238E27FC236}">
                  <a16:creationId xmlns:a16="http://schemas.microsoft.com/office/drawing/2014/main" id="{6BC93F7E-46F9-4E69-9ED1-BAABD1314DBB}"/>
                </a:ext>
              </a:extLst>
            </p:cNvPr>
            <p:cNvGrpSpPr/>
            <p:nvPr userDrawn="1"/>
          </p:nvGrpSpPr>
          <p:grpSpPr>
            <a:xfrm rot="218390">
              <a:off x="11320792" y="293422"/>
              <a:ext cx="210191" cy="248550"/>
              <a:chOff x="7141259" y="1490663"/>
              <a:chExt cx="1025751" cy="1212946"/>
            </a:xfrm>
            <a:effectLst>
              <a:outerShdw blurRad="12700" sx="102000" sy="102000" algn="ctr" rotWithShape="0">
                <a:prstClr val="black">
                  <a:alpha val="40000"/>
                </a:prstClr>
              </a:outerShdw>
            </a:effectLst>
          </p:grpSpPr>
          <p:sp>
            <p:nvSpPr>
              <p:cNvPr id="77" name="Triangle isocèle 76">
                <a:extLst>
                  <a:ext uri="{FF2B5EF4-FFF2-40B4-BE49-F238E27FC236}">
                    <a16:creationId xmlns:a16="http://schemas.microsoft.com/office/drawing/2014/main" id="{46AF6649-57AD-4999-ABC8-800FDD213214}"/>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8" name="Rectangle 77">
                <a:extLst>
                  <a:ext uri="{FF2B5EF4-FFF2-40B4-BE49-F238E27FC236}">
                    <a16:creationId xmlns:a16="http://schemas.microsoft.com/office/drawing/2014/main" id="{07A2EFBB-BEC1-4740-B667-82605E45E6DA}"/>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4" name="Groupe 13">
              <a:extLst>
                <a:ext uri="{FF2B5EF4-FFF2-40B4-BE49-F238E27FC236}">
                  <a16:creationId xmlns:a16="http://schemas.microsoft.com/office/drawing/2014/main" id="{8AC1797A-B096-42D1-8067-8DE5D7FB0AB3}"/>
                </a:ext>
              </a:extLst>
            </p:cNvPr>
            <p:cNvGrpSpPr/>
            <p:nvPr userDrawn="1"/>
          </p:nvGrpSpPr>
          <p:grpSpPr>
            <a:xfrm rot="98390">
              <a:off x="11530596" y="302125"/>
              <a:ext cx="210191" cy="248550"/>
              <a:chOff x="5092479" y="1490663"/>
              <a:chExt cx="1025751" cy="1212946"/>
            </a:xfrm>
            <a:effectLst>
              <a:outerShdw blurRad="12700" sx="102000" sy="102000" algn="ctr" rotWithShape="0">
                <a:prstClr val="black">
                  <a:alpha val="40000"/>
                </a:prstClr>
              </a:outerShdw>
            </a:effectLst>
          </p:grpSpPr>
          <p:sp>
            <p:nvSpPr>
              <p:cNvPr id="75" name="Triangle isocèle 74">
                <a:extLst>
                  <a:ext uri="{FF2B5EF4-FFF2-40B4-BE49-F238E27FC236}">
                    <a16:creationId xmlns:a16="http://schemas.microsoft.com/office/drawing/2014/main" id="{DCA97E91-1786-4405-9C97-F7F46B53C053}"/>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6" name="Rectangle 75">
                <a:extLst>
                  <a:ext uri="{FF2B5EF4-FFF2-40B4-BE49-F238E27FC236}">
                    <a16:creationId xmlns:a16="http://schemas.microsoft.com/office/drawing/2014/main" id="{0C22C191-9EA0-4AD5-8759-6FDF13ECAF66}"/>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5" name="Groupe 14">
              <a:extLst>
                <a:ext uri="{FF2B5EF4-FFF2-40B4-BE49-F238E27FC236}">
                  <a16:creationId xmlns:a16="http://schemas.microsoft.com/office/drawing/2014/main" id="{A7D12612-6C8D-41F3-9D82-0B7F9DDF04E3}"/>
                </a:ext>
              </a:extLst>
            </p:cNvPr>
            <p:cNvGrpSpPr/>
            <p:nvPr userDrawn="1"/>
          </p:nvGrpSpPr>
          <p:grpSpPr>
            <a:xfrm rot="21578390">
              <a:off x="11741076" y="305012"/>
              <a:ext cx="210191" cy="248550"/>
              <a:chOff x="6076947" y="1490663"/>
              <a:chExt cx="1025751" cy="1212946"/>
            </a:xfrm>
            <a:effectLst>
              <a:outerShdw blurRad="12700" sx="102000" sy="102000" algn="ctr" rotWithShape="0">
                <a:prstClr val="black">
                  <a:alpha val="40000"/>
                </a:prstClr>
              </a:outerShdw>
            </a:effectLst>
          </p:grpSpPr>
          <p:sp>
            <p:nvSpPr>
              <p:cNvPr id="73" name="Triangle isocèle 72">
                <a:extLst>
                  <a:ext uri="{FF2B5EF4-FFF2-40B4-BE49-F238E27FC236}">
                    <a16:creationId xmlns:a16="http://schemas.microsoft.com/office/drawing/2014/main" id="{BACF4176-F7A9-4552-AF41-ABF36FFAC262}"/>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4" name="Rectangle 73">
                <a:extLst>
                  <a:ext uri="{FF2B5EF4-FFF2-40B4-BE49-F238E27FC236}">
                    <a16:creationId xmlns:a16="http://schemas.microsoft.com/office/drawing/2014/main" id="{5570E832-CF4A-4D96-A349-8244200DF332}"/>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6" name="Groupe 15">
              <a:extLst>
                <a:ext uri="{FF2B5EF4-FFF2-40B4-BE49-F238E27FC236}">
                  <a16:creationId xmlns:a16="http://schemas.microsoft.com/office/drawing/2014/main" id="{C6367EF5-E017-470E-B408-46CBF433FD64}"/>
                </a:ext>
              </a:extLst>
            </p:cNvPr>
            <p:cNvGrpSpPr/>
            <p:nvPr userDrawn="1"/>
          </p:nvGrpSpPr>
          <p:grpSpPr>
            <a:xfrm rot="21458390">
              <a:off x="11952458" y="300144"/>
              <a:ext cx="210191" cy="248550"/>
              <a:chOff x="7141259" y="1490663"/>
              <a:chExt cx="1025751" cy="1212946"/>
            </a:xfrm>
            <a:effectLst>
              <a:outerShdw blurRad="12700" sx="102000" sy="102000" algn="ctr" rotWithShape="0">
                <a:prstClr val="black">
                  <a:alpha val="40000"/>
                </a:prstClr>
              </a:outerShdw>
            </a:effectLst>
          </p:grpSpPr>
          <p:sp>
            <p:nvSpPr>
              <p:cNvPr id="71" name="Triangle isocèle 70">
                <a:extLst>
                  <a:ext uri="{FF2B5EF4-FFF2-40B4-BE49-F238E27FC236}">
                    <a16:creationId xmlns:a16="http://schemas.microsoft.com/office/drawing/2014/main" id="{B3846DB6-AECE-42E8-9A9A-D3F0EB777EA2}"/>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2" name="Rectangle 71">
                <a:extLst>
                  <a:ext uri="{FF2B5EF4-FFF2-40B4-BE49-F238E27FC236}">
                    <a16:creationId xmlns:a16="http://schemas.microsoft.com/office/drawing/2014/main" id="{2735DA85-22D2-4405-BFFE-F134D100059F}"/>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7" name="Groupe 16">
              <a:extLst>
                <a:ext uri="{FF2B5EF4-FFF2-40B4-BE49-F238E27FC236}">
                  <a16:creationId xmlns:a16="http://schemas.microsoft.com/office/drawing/2014/main" id="{52B6FEDE-6377-4978-9781-64B1D676B59C}"/>
                </a:ext>
              </a:extLst>
            </p:cNvPr>
            <p:cNvGrpSpPr/>
            <p:nvPr userDrawn="1"/>
          </p:nvGrpSpPr>
          <p:grpSpPr>
            <a:xfrm rot="1058390">
              <a:off x="9681613" y="-1537"/>
              <a:ext cx="210191" cy="248550"/>
              <a:chOff x="5092479" y="1490663"/>
              <a:chExt cx="1025751" cy="1212946"/>
            </a:xfrm>
            <a:effectLst>
              <a:outerShdw blurRad="12700" sx="102000" sy="102000" algn="ctr" rotWithShape="0">
                <a:prstClr val="black">
                  <a:alpha val="40000"/>
                </a:prstClr>
              </a:outerShdw>
            </a:effectLst>
          </p:grpSpPr>
          <p:sp>
            <p:nvSpPr>
              <p:cNvPr id="69" name="Triangle isocèle 68">
                <a:extLst>
                  <a:ext uri="{FF2B5EF4-FFF2-40B4-BE49-F238E27FC236}">
                    <a16:creationId xmlns:a16="http://schemas.microsoft.com/office/drawing/2014/main" id="{96CBF6AF-0537-46F2-A1BF-7C5374F3D65A}"/>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0" name="Rectangle 69">
                <a:extLst>
                  <a:ext uri="{FF2B5EF4-FFF2-40B4-BE49-F238E27FC236}">
                    <a16:creationId xmlns:a16="http://schemas.microsoft.com/office/drawing/2014/main" id="{96725438-4A87-41F2-B243-E0B37025A29F}"/>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8" name="Groupe 17">
              <a:extLst>
                <a:ext uri="{FF2B5EF4-FFF2-40B4-BE49-F238E27FC236}">
                  <a16:creationId xmlns:a16="http://schemas.microsoft.com/office/drawing/2014/main" id="{1A1C1253-2CF4-40C1-8710-7FADFDAF91D5}"/>
                </a:ext>
              </a:extLst>
            </p:cNvPr>
            <p:cNvGrpSpPr/>
            <p:nvPr userDrawn="1"/>
          </p:nvGrpSpPr>
          <p:grpSpPr>
            <a:xfrm rot="938390">
              <a:off x="9885323" y="59512"/>
              <a:ext cx="210191" cy="248550"/>
              <a:chOff x="6076947" y="1490663"/>
              <a:chExt cx="1025751" cy="1212946"/>
            </a:xfrm>
            <a:effectLst>
              <a:outerShdw blurRad="12700" sx="102000" sy="102000" algn="ctr" rotWithShape="0">
                <a:prstClr val="black">
                  <a:alpha val="40000"/>
                </a:prstClr>
              </a:outerShdw>
            </a:effectLst>
          </p:grpSpPr>
          <p:sp>
            <p:nvSpPr>
              <p:cNvPr id="67" name="Triangle isocèle 66">
                <a:extLst>
                  <a:ext uri="{FF2B5EF4-FFF2-40B4-BE49-F238E27FC236}">
                    <a16:creationId xmlns:a16="http://schemas.microsoft.com/office/drawing/2014/main" id="{46C17C31-9EDD-4E91-8909-6E9B1E730FE5}"/>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8" name="Rectangle 67">
                <a:extLst>
                  <a:ext uri="{FF2B5EF4-FFF2-40B4-BE49-F238E27FC236}">
                    <a16:creationId xmlns:a16="http://schemas.microsoft.com/office/drawing/2014/main" id="{98611F05-9037-4619-AFDF-ECC770C545C4}"/>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9" name="Groupe 18">
              <a:extLst>
                <a:ext uri="{FF2B5EF4-FFF2-40B4-BE49-F238E27FC236}">
                  <a16:creationId xmlns:a16="http://schemas.microsoft.com/office/drawing/2014/main" id="{3B745C3B-278B-4A1E-B3DE-7B2F422AE724}"/>
                </a:ext>
              </a:extLst>
            </p:cNvPr>
            <p:cNvGrpSpPr/>
            <p:nvPr userDrawn="1"/>
          </p:nvGrpSpPr>
          <p:grpSpPr>
            <a:xfrm rot="818390">
              <a:off x="10089936" y="112805"/>
              <a:ext cx="210191" cy="248550"/>
              <a:chOff x="7141259" y="1490663"/>
              <a:chExt cx="1025751" cy="1212946"/>
            </a:xfrm>
            <a:effectLst>
              <a:outerShdw blurRad="12700" sx="102000" sy="102000" algn="ctr" rotWithShape="0">
                <a:prstClr val="black">
                  <a:alpha val="40000"/>
                </a:prstClr>
              </a:outerShdw>
            </a:effectLst>
          </p:grpSpPr>
          <p:sp>
            <p:nvSpPr>
              <p:cNvPr id="65" name="Triangle isocèle 64">
                <a:extLst>
                  <a:ext uri="{FF2B5EF4-FFF2-40B4-BE49-F238E27FC236}">
                    <a16:creationId xmlns:a16="http://schemas.microsoft.com/office/drawing/2014/main" id="{504755F1-ED4A-444B-86F6-7F539861C489}"/>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6" name="Rectangle 65">
                <a:extLst>
                  <a:ext uri="{FF2B5EF4-FFF2-40B4-BE49-F238E27FC236}">
                    <a16:creationId xmlns:a16="http://schemas.microsoft.com/office/drawing/2014/main" id="{0E228332-6D57-4989-839F-1D183CBDC9EB}"/>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0" name="Groupe 19">
              <a:extLst>
                <a:ext uri="{FF2B5EF4-FFF2-40B4-BE49-F238E27FC236}">
                  <a16:creationId xmlns:a16="http://schemas.microsoft.com/office/drawing/2014/main" id="{EE201E90-9DF9-4908-9D19-5F10F61D13F3}"/>
                </a:ext>
              </a:extLst>
            </p:cNvPr>
            <p:cNvGrpSpPr/>
            <p:nvPr userDrawn="1"/>
          </p:nvGrpSpPr>
          <p:grpSpPr>
            <a:xfrm rot="698390">
              <a:off x="10295451" y="158344"/>
              <a:ext cx="210191" cy="248550"/>
              <a:chOff x="5092479" y="1490663"/>
              <a:chExt cx="1025751" cy="1212946"/>
            </a:xfrm>
            <a:effectLst>
              <a:outerShdw blurRad="12700" sx="102000" sy="102000" algn="ctr" rotWithShape="0">
                <a:prstClr val="black">
                  <a:alpha val="40000"/>
                </a:prstClr>
              </a:outerShdw>
            </a:effectLst>
          </p:grpSpPr>
          <p:sp>
            <p:nvSpPr>
              <p:cNvPr id="63" name="Triangle isocèle 62">
                <a:extLst>
                  <a:ext uri="{FF2B5EF4-FFF2-40B4-BE49-F238E27FC236}">
                    <a16:creationId xmlns:a16="http://schemas.microsoft.com/office/drawing/2014/main" id="{8330B97A-B916-4628-8FBB-AC252706C267}"/>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4" name="Rectangle 63">
                <a:extLst>
                  <a:ext uri="{FF2B5EF4-FFF2-40B4-BE49-F238E27FC236}">
                    <a16:creationId xmlns:a16="http://schemas.microsoft.com/office/drawing/2014/main" id="{3B00CCED-A3EB-4BF4-9DB1-B2F0C8FED3EF}"/>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1" name="Groupe 20">
              <a:extLst>
                <a:ext uri="{FF2B5EF4-FFF2-40B4-BE49-F238E27FC236}">
                  <a16:creationId xmlns:a16="http://schemas.microsoft.com/office/drawing/2014/main" id="{8838AB6E-B27C-47CD-93FE-1AA0DE8FD475}"/>
                </a:ext>
              </a:extLst>
            </p:cNvPr>
            <p:cNvGrpSpPr/>
            <p:nvPr userDrawn="1"/>
          </p:nvGrpSpPr>
          <p:grpSpPr>
            <a:xfrm rot="578390">
              <a:off x="10501643" y="198066"/>
              <a:ext cx="210191" cy="248550"/>
              <a:chOff x="6076947" y="1490663"/>
              <a:chExt cx="1025751" cy="1212946"/>
            </a:xfrm>
            <a:effectLst>
              <a:outerShdw blurRad="12700" sx="102000" sy="102000" algn="ctr" rotWithShape="0">
                <a:prstClr val="black">
                  <a:alpha val="40000"/>
                </a:prstClr>
              </a:outerShdw>
            </a:effectLst>
          </p:grpSpPr>
          <p:sp>
            <p:nvSpPr>
              <p:cNvPr id="61" name="Triangle isocèle 60">
                <a:extLst>
                  <a:ext uri="{FF2B5EF4-FFF2-40B4-BE49-F238E27FC236}">
                    <a16:creationId xmlns:a16="http://schemas.microsoft.com/office/drawing/2014/main" id="{F150E338-A720-4126-8FD7-77848FF29F9F}"/>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2" name="Rectangle 61">
                <a:extLst>
                  <a:ext uri="{FF2B5EF4-FFF2-40B4-BE49-F238E27FC236}">
                    <a16:creationId xmlns:a16="http://schemas.microsoft.com/office/drawing/2014/main" id="{0974EEFE-4131-4729-958A-DA885E70F578}"/>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2" name="Groupe 21">
              <a:extLst>
                <a:ext uri="{FF2B5EF4-FFF2-40B4-BE49-F238E27FC236}">
                  <a16:creationId xmlns:a16="http://schemas.microsoft.com/office/drawing/2014/main" id="{C7FA22D1-92C4-436D-8EC5-A6889EB5C14C}"/>
                </a:ext>
              </a:extLst>
            </p:cNvPr>
            <p:cNvGrpSpPr/>
            <p:nvPr userDrawn="1"/>
          </p:nvGrpSpPr>
          <p:grpSpPr>
            <a:xfrm rot="458390">
              <a:off x="10708738" y="230034"/>
              <a:ext cx="210191" cy="248550"/>
              <a:chOff x="7141259" y="1490663"/>
              <a:chExt cx="1025751" cy="1212946"/>
            </a:xfrm>
            <a:effectLst>
              <a:outerShdw blurRad="12700" sx="102000" sy="102000" algn="ctr" rotWithShape="0">
                <a:prstClr val="black">
                  <a:alpha val="40000"/>
                </a:prstClr>
              </a:outerShdw>
            </a:effectLst>
          </p:grpSpPr>
          <p:sp>
            <p:nvSpPr>
              <p:cNvPr id="59" name="Triangle isocèle 58">
                <a:extLst>
                  <a:ext uri="{FF2B5EF4-FFF2-40B4-BE49-F238E27FC236}">
                    <a16:creationId xmlns:a16="http://schemas.microsoft.com/office/drawing/2014/main" id="{F3779FC2-6D6A-46EE-B37B-83880D62ACF8}"/>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0" name="Rectangle 59">
                <a:extLst>
                  <a:ext uri="{FF2B5EF4-FFF2-40B4-BE49-F238E27FC236}">
                    <a16:creationId xmlns:a16="http://schemas.microsoft.com/office/drawing/2014/main" id="{D105A1A5-FED6-41DB-9E10-3155D610F714}"/>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3" name="Groupe 22">
              <a:extLst>
                <a:ext uri="{FF2B5EF4-FFF2-40B4-BE49-F238E27FC236}">
                  <a16:creationId xmlns:a16="http://schemas.microsoft.com/office/drawing/2014/main" id="{5DD1D2F2-67FC-4114-8FD9-CA25BF500105}"/>
                </a:ext>
              </a:extLst>
            </p:cNvPr>
            <p:cNvGrpSpPr/>
            <p:nvPr userDrawn="1"/>
          </p:nvGrpSpPr>
          <p:grpSpPr>
            <a:xfrm>
              <a:off x="11512840" y="61155"/>
              <a:ext cx="113548" cy="134271"/>
              <a:chOff x="5092479" y="1490663"/>
              <a:chExt cx="1025751" cy="1212946"/>
            </a:xfrm>
            <a:effectLst>
              <a:outerShdw blurRad="12700" sx="102000" sy="102000" algn="ctr" rotWithShape="0">
                <a:prstClr val="black">
                  <a:alpha val="40000"/>
                </a:prstClr>
              </a:outerShdw>
            </a:effectLst>
          </p:grpSpPr>
          <p:sp>
            <p:nvSpPr>
              <p:cNvPr id="57" name="Triangle isocèle 56">
                <a:extLst>
                  <a:ext uri="{FF2B5EF4-FFF2-40B4-BE49-F238E27FC236}">
                    <a16:creationId xmlns:a16="http://schemas.microsoft.com/office/drawing/2014/main" id="{C7A42C25-AD9F-43EE-9A0B-9E4D3F7E9B5C}"/>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8" name="Rectangle 57">
                <a:extLst>
                  <a:ext uri="{FF2B5EF4-FFF2-40B4-BE49-F238E27FC236}">
                    <a16:creationId xmlns:a16="http://schemas.microsoft.com/office/drawing/2014/main" id="{CC64A0EA-FAD6-45DA-8B60-649D097F6C22}"/>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4" name="Groupe 23">
              <a:extLst>
                <a:ext uri="{FF2B5EF4-FFF2-40B4-BE49-F238E27FC236}">
                  <a16:creationId xmlns:a16="http://schemas.microsoft.com/office/drawing/2014/main" id="{A1FA53DB-0C28-47DB-8CB0-3A6229944727}"/>
                </a:ext>
              </a:extLst>
            </p:cNvPr>
            <p:cNvGrpSpPr/>
            <p:nvPr userDrawn="1"/>
          </p:nvGrpSpPr>
          <p:grpSpPr>
            <a:xfrm rot="21540000">
              <a:off x="11625962" y="60101"/>
              <a:ext cx="113548" cy="134271"/>
              <a:chOff x="6076947" y="1490663"/>
              <a:chExt cx="1025751" cy="1212946"/>
            </a:xfrm>
            <a:effectLst>
              <a:outerShdw blurRad="12700" sx="102000" sy="102000" algn="ctr" rotWithShape="0">
                <a:prstClr val="black">
                  <a:alpha val="40000"/>
                </a:prstClr>
              </a:outerShdw>
            </a:effectLst>
          </p:grpSpPr>
          <p:sp>
            <p:nvSpPr>
              <p:cNvPr id="55" name="Triangle isocèle 54">
                <a:extLst>
                  <a:ext uri="{FF2B5EF4-FFF2-40B4-BE49-F238E27FC236}">
                    <a16:creationId xmlns:a16="http://schemas.microsoft.com/office/drawing/2014/main" id="{058A1874-54E5-44BD-8493-D8F908D0FBB7}"/>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6" name="Rectangle 55">
                <a:extLst>
                  <a:ext uri="{FF2B5EF4-FFF2-40B4-BE49-F238E27FC236}">
                    <a16:creationId xmlns:a16="http://schemas.microsoft.com/office/drawing/2014/main" id="{4EAFBD2E-E8E8-41E5-9457-735007A8177C}"/>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5" name="Groupe 24">
              <a:extLst>
                <a:ext uri="{FF2B5EF4-FFF2-40B4-BE49-F238E27FC236}">
                  <a16:creationId xmlns:a16="http://schemas.microsoft.com/office/drawing/2014/main" id="{09EFAA31-55E1-4742-A335-8C00DA2D1F21}"/>
                </a:ext>
              </a:extLst>
            </p:cNvPr>
            <p:cNvGrpSpPr/>
            <p:nvPr userDrawn="1"/>
          </p:nvGrpSpPr>
          <p:grpSpPr>
            <a:xfrm rot="21420000">
              <a:off x="11739085" y="55883"/>
              <a:ext cx="113548" cy="134271"/>
              <a:chOff x="7141259" y="1490663"/>
              <a:chExt cx="1025751" cy="1212946"/>
            </a:xfrm>
            <a:effectLst>
              <a:outerShdw blurRad="12700" sx="102000" sy="102000" algn="ctr" rotWithShape="0">
                <a:prstClr val="black">
                  <a:alpha val="40000"/>
                </a:prstClr>
              </a:outerShdw>
            </a:effectLst>
          </p:grpSpPr>
          <p:sp>
            <p:nvSpPr>
              <p:cNvPr id="53" name="Triangle isocèle 52">
                <a:extLst>
                  <a:ext uri="{FF2B5EF4-FFF2-40B4-BE49-F238E27FC236}">
                    <a16:creationId xmlns:a16="http://schemas.microsoft.com/office/drawing/2014/main" id="{AA8A87AC-D54B-4FB3-880E-C0F32568AE78}"/>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4" name="Rectangle 53">
                <a:extLst>
                  <a:ext uri="{FF2B5EF4-FFF2-40B4-BE49-F238E27FC236}">
                    <a16:creationId xmlns:a16="http://schemas.microsoft.com/office/drawing/2014/main" id="{437696EB-A17E-4713-981E-6D44AF930CE7}"/>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6" name="Groupe 25">
              <a:extLst>
                <a:ext uri="{FF2B5EF4-FFF2-40B4-BE49-F238E27FC236}">
                  <a16:creationId xmlns:a16="http://schemas.microsoft.com/office/drawing/2014/main" id="{01197476-56B1-4165-BD77-BCA95E24F4E6}"/>
                </a:ext>
              </a:extLst>
            </p:cNvPr>
            <p:cNvGrpSpPr/>
            <p:nvPr userDrawn="1"/>
          </p:nvGrpSpPr>
          <p:grpSpPr>
            <a:xfrm rot="21300000">
              <a:off x="11852207" y="47448"/>
              <a:ext cx="113548" cy="134271"/>
              <a:chOff x="5092479" y="1490663"/>
              <a:chExt cx="1025751" cy="1212946"/>
            </a:xfrm>
            <a:effectLst>
              <a:outerShdw blurRad="12700" sx="102000" sy="102000" algn="ctr" rotWithShape="0">
                <a:prstClr val="black">
                  <a:alpha val="40000"/>
                </a:prstClr>
              </a:outerShdw>
            </a:effectLst>
          </p:grpSpPr>
          <p:sp>
            <p:nvSpPr>
              <p:cNvPr id="51" name="Triangle isocèle 50">
                <a:extLst>
                  <a:ext uri="{FF2B5EF4-FFF2-40B4-BE49-F238E27FC236}">
                    <a16:creationId xmlns:a16="http://schemas.microsoft.com/office/drawing/2014/main" id="{8BC306B5-BC80-4D94-889D-23D360964393}"/>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2" name="Rectangle 51">
                <a:extLst>
                  <a:ext uri="{FF2B5EF4-FFF2-40B4-BE49-F238E27FC236}">
                    <a16:creationId xmlns:a16="http://schemas.microsoft.com/office/drawing/2014/main" id="{125C6967-97BA-435D-BCF1-8FB125CEE25D}"/>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7" name="Groupe 26">
              <a:extLst>
                <a:ext uri="{FF2B5EF4-FFF2-40B4-BE49-F238E27FC236}">
                  <a16:creationId xmlns:a16="http://schemas.microsoft.com/office/drawing/2014/main" id="{D7A4944F-BDB7-4A21-B8F7-A593E367C3DA}"/>
                </a:ext>
              </a:extLst>
            </p:cNvPr>
            <p:cNvGrpSpPr/>
            <p:nvPr userDrawn="1"/>
          </p:nvGrpSpPr>
          <p:grpSpPr>
            <a:xfrm rot="21180000">
              <a:off x="11965330" y="35850"/>
              <a:ext cx="113548" cy="134271"/>
              <a:chOff x="6076947" y="1490663"/>
              <a:chExt cx="1025751" cy="1212946"/>
            </a:xfrm>
            <a:effectLst>
              <a:outerShdw blurRad="12700" sx="102000" sy="102000" algn="ctr" rotWithShape="0">
                <a:prstClr val="black">
                  <a:alpha val="40000"/>
                </a:prstClr>
              </a:outerShdw>
            </a:effectLst>
          </p:grpSpPr>
          <p:sp>
            <p:nvSpPr>
              <p:cNvPr id="49" name="Triangle isocèle 48">
                <a:extLst>
                  <a:ext uri="{FF2B5EF4-FFF2-40B4-BE49-F238E27FC236}">
                    <a16:creationId xmlns:a16="http://schemas.microsoft.com/office/drawing/2014/main" id="{70601D0B-5FD9-4920-A082-A8FF68C123CD}"/>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0" name="Rectangle 49">
                <a:extLst>
                  <a:ext uri="{FF2B5EF4-FFF2-40B4-BE49-F238E27FC236}">
                    <a16:creationId xmlns:a16="http://schemas.microsoft.com/office/drawing/2014/main" id="{5F0E6BAE-9484-47F7-86DA-D43B2F5C8209}"/>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8" name="Groupe 27">
              <a:extLst>
                <a:ext uri="{FF2B5EF4-FFF2-40B4-BE49-F238E27FC236}">
                  <a16:creationId xmlns:a16="http://schemas.microsoft.com/office/drawing/2014/main" id="{FFA2DA07-DB28-4D03-B9BE-D698F01C2FBF}"/>
                </a:ext>
              </a:extLst>
            </p:cNvPr>
            <p:cNvGrpSpPr/>
            <p:nvPr userDrawn="1"/>
          </p:nvGrpSpPr>
          <p:grpSpPr>
            <a:xfrm rot="21060000">
              <a:off x="12078452" y="20034"/>
              <a:ext cx="113548" cy="134271"/>
              <a:chOff x="7141259" y="1490663"/>
              <a:chExt cx="1025751" cy="1212946"/>
            </a:xfrm>
            <a:effectLst>
              <a:outerShdw blurRad="12700" sx="102000" sy="102000" algn="ctr" rotWithShape="0">
                <a:prstClr val="black">
                  <a:alpha val="40000"/>
                </a:prstClr>
              </a:outerShdw>
            </a:effectLst>
          </p:grpSpPr>
          <p:sp>
            <p:nvSpPr>
              <p:cNvPr id="47" name="Triangle isocèle 46">
                <a:extLst>
                  <a:ext uri="{FF2B5EF4-FFF2-40B4-BE49-F238E27FC236}">
                    <a16:creationId xmlns:a16="http://schemas.microsoft.com/office/drawing/2014/main" id="{FF4ACD6F-F999-4121-8B4A-3DDEFF731713}"/>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8" name="Rectangle 47">
                <a:extLst>
                  <a:ext uri="{FF2B5EF4-FFF2-40B4-BE49-F238E27FC236}">
                    <a16:creationId xmlns:a16="http://schemas.microsoft.com/office/drawing/2014/main" id="{75B50965-57CC-47D7-BD34-E5F34E43518D}"/>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9" name="Groupe 28">
              <a:extLst>
                <a:ext uri="{FF2B5EF4-FFF2-40B4-BE49-F238E27FC236}">
                  <a16:creationId xmlns:a16="http://schemas.microsoft.com/office/drawing/2014/main" id="{CB7B698E-BB8C-4C3B-93E8-F8A8E0FE84A5}"/>
                </a:ext>
              </a:extLst>
            </p:cNvPr>
            <p:cNvGrpSpPr/>
            <p:nvPr userDrawn="1"/>
          </p:nvGrpSpPr>
          <p:grpSpPr>
            <a:xfrm rot="660000">
              <a:off x="10841090" y="0"/>
              <a:ext cx="113548" cy="134271"/>
              <a:chOff x="5092479" y="1490663"/>
              <a:chExt cx="1025751" cy="1212946"/>
            </a:xfrm>
            <a:effectLst>
              <a:outerShdw blurRad="12700" sx="102000" sy="102000" algn="ctr" rotWithShape="0">
                <a:prstClr val="black">
                  <a:alpha val="40000"/>
                </a:prstClr>
              </a:outerShdw>
            </a:effectLst>
          </p:grpSpPr>
          <p:sp>
            <p:nvSpPr>
              <p:cNvPr id="45" name="Triangle isocèle 44">
                <a:extLst>
                  <a:ext uri="{FF2B5EF4-FFF2-40B4-BE49-F238E27FC236}">
                    <a16:creationId xmlns:a16="http://schemas.microsoft.com/office/drawing/2014/main" id="{8927BD81-C417-4330-8A2F-1AAB7A389910}"/>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6" name="Rectangle 45">
                <a:extLst>
                  <a:ext uri="{FF2B5EF4-FFF2-40B4-BE49-F238E27FC236}">
                    <a16:creationId xmlns:a16="http://schemas.microsoft.com/office/drawing/2014/main" id="{91F6BD32-44D1-441E-939D-E001D9E39A3D}"/>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0" name="Groupe 29">
              <a:extLst>
                <a:ext uri="{FF2B5EF4-FFF2-40B4-BE49-F238E27FC236}">
                  <a16:creationId xmlns:a16="http://schemas.microsoft.com/office/drawing/2014/main" id="{4C388033-4051-4DBE-9006-8E5508818603}"/>
                </a:ext>
              </a:extLst>
            </p:cNvPr>
            <p:cNvGrpSpPr/>
            <p:nvPr userDrawn="1"/>
          </p:nvGrpSpPr>
          <p:grpSpPr>
            <a:xfrm rot="540000">
              <a:off x="10954212" y="20034"/>
              <a:ext cx="113548" cy="134271"/>
              <a:chOff x="6076947" y="1490663"/>
              <a:chExt cx="1025751" cy="1212946"/>
            </a:xfrm>
            <a:effectLst>
              <a:outerShdw blurRad="12700" sx="102000" sy="102000" algn="ctr" rotWithShape="0">
                <a:prstClr val="black">
                  <a:alpha val="40000"/>
                </a:prstClr>
              </a:outerShdw>
            </a:effectLst>
          </p:grpSpPr>
          <p:sp>
            <p:nvSpPr>
              <p:cNvPr id="43" name="Triangle isocèle 42">
                <a:extLst>
                  <a:ext uri="{FF2B5EF4-FFF2-40B4-BE49-F238E27FC236}">
                    <a16:creationId xmlns:a16="http://schemas.microsoft.com/office/drawing/2014/main" id="{094A4D78-0894-4CE0-A464-901004CC4EF9}"/>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4" name="Rectangle 43">
                <a:extLst>
                  <a:ext uri="{FF2B5EF4-FFF2-40B4-BE49-F238E27FC236}">
                    <a16:creationId xmlns:a16="http://schemas.microsoft.com/office/drawing/2014/main" id="{38615D7F-78D8-43AA-AF8F-3B9E79F42D60}"/>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1" name="Groupe 30">
              <a:extLst>
                <a:ext uri="{FF2B5EF4-FFF2-40B4-BE49-F238E27FC236}">
                  <a16:creationId xmlns:a16="http://schemas.microsoft.com/office/drawing/2014/main" id="{609B1848-4904-4FA6-BDA8-54C51F92AFDC}"/>
                </a:ext>
              </a:extLst>
            </p:cNvPr>
            <p:cNvGrpSpPr/>
            <p:nvPr userDrawn="1"/>
          </p:nvGrpSpPr>
          <p:grpSpPr>
            <a:xfrm rot="420000">
              <a:off x="11067335" y="35850"/>
              <a:ext cx="113548" cy="134271"/>
              <a:chOff x="7141259" y="1490663"/>
              <a:chExt cx="1025751" cy="1212946"/>
            </a:xfrm>
            <a:effectLst>
              <a:outerShdw blurRad="12700" sx="102000" sy="102000" algn="ctr" rotWithShape="0">
                <a:prstClr val="black">
                  <a:alpha val="40000"/>
                </a:prstClr>
              </a:outerShdw>
            </a:effectLst>
          </p:grpSpPr>
          <p:sp>
            <p:nvSpPr>
              <p:cNvPr id="41" name="Triangle isocèle 40">
                <a:extLst>
                  <a:ext uri="{FF2B5EF4-FFF2-40B4-BE49-F238E27FC236}">
                    <a16:creationId xmlns:a16="http://schemas.microsoft.com/office/drawing/2014/main" id="{755747B6-1B57-4767-B828-8B52B4AD54AF}"/>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2" name="Rectangle 41">
                <a:extLst>
                  <a:ext uri="{FF2B5EF4-FFF2-40B4-BE49-F238E27FC236}">
                    <a16:creationId xmlns:a16="http://schemas.microsoft.com/office/drawing/2014/main" id="{65E977F3-8345-4FE0-8D68-3FF57DBAEE1B}"/>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2" name="Groupe 31">
              <a:extLst>
                <a:ext uri="{FF2B5EF4-FFF2-40B4-BE49-F238E27FC236}">
                  <a16:creationId xmlns:a16="http://schemas.microsoft.com/office/drawing/2014/main" id="{5B1A6088-7E58-4E9C-BBF6-509C3D22666D}"/>
                </a:ext>
              </a:extLst>
            </p:cNvPr>
            <p:cNvGrpSpPr/>
            <p:nvPr userDrawn="1"/>
          </p:nvGrpSpPr>
          <p:grpSpPr>
            <a:xfrm rot="300000">
              <a:off x="11180457" y="47448"/>
              <a:ext cx="113548" cy="134271"/>
              <a:chOff x="5092479" y="1490663"/>
              <a:chExt cx="1025751" cy="1212946"/>
            </a:xfrm>
            <a:effectLst>
              <a:outerShdw blurRad="12700" sx="102000" sy="102000" algn="ctr" rotWithShape="0">
                <a:prstClr val="black">
                  <a:alpha val="40000"/>
                </a:prstClr>
              </a:outerShdw>
            </a:effectLst>
          </p:grpSpPr>
          <p:sp>
            <p:nvSpPr>
              <p:cNvPr id="39" name="Triangle isocèle 38">
                <a:extLst>
                  <a:ext uri="{FF2B5EF4-FFF2-40B4-BE49-F238E27FC236}">
                    <a16:creationId xmlns:a16="http://schemas.microsoft.com/office/drawing/2014/main" id="{2551D556-A4A0-48E3-AAFE-506A69124F55}"/>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0" name="Rectangle 39">
                <a:extLst>
                  <a:ext uri="{FF2B5EF4-FFF2-40B4-BE49-F238E27FC236}">
                    <a16:creationId xmlns:a16="http://schemas.microsoft.com/office/drawing/2014/main" id="{8A0CD49F-4234-497B-9219-A66E2C2AD5E9}"/>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3" name="Groupe 32">
              <a:extLst>
                <a:ext uri="{FF2B5EF4-FFF2-40B4-BE49-F238E27FC236}">
                  <a16:creationId xmlns:a16="http://schemas.microsoft.com/office/drawing/2014/main" id="{3B3CF162-E423-491D-BA9B-7D104503FFD6}"/>
                </a:ext>
              </a:extLst>
            </p:cNvPr>
            <p:cNvGrpSpPr/>
            <p:nvPr userDrawn="1"/>
          </p:nvGrpSpPr>
          <p:grpSpPr>
            <a:xfrm rot="180000">
              <a:off x="11293580" y="55883"/>
              <a:ext cx="113548" cy="134271"/>
              <a:chOff x="6076947" y="1490663"/>
              <a:chExt cx="1025751" cy="1212946"/>
            </a:xfrm>
            <a:effectLst>
              <a:outerShdw blurRad="12700" sx="102000" sy="102000" algn="ctr" rotWithShape="0">
                <a:prstClr val="black">
                  <a:alpha val="40000"/>
                </a:prstClr>
              </a:outerShdw>
            </a:effectLst>
          </p:grpSpPr>
          <p:sp>
            <p:nvSpPr>
              <p:cNvPr id="37" name="Triangle isocèle 36">
                <a:extLst>
                  <a:ext uri="{FF2B5EF4-FFF2-40B4-BE49-F238E27FC236}">
                    <a16:creationId xmlns:a16="http://schemas.microsoft.com/office/drawing/2014/main" id="{734B41FA-4F6E-43C8-9873-394F58244353}"/>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8" name="Rectangle 37">
                <a:extLst>
                  <a:ext uri="{FF2B5EF4-FFF2-40B4-BE49-F238E27FC236}">
                    <a16:creationId xmlns:a16="http://schemas.microsoft.com/office/drawing/2014/main" id="{0598BB91-2B0E-484B-B811-3BD922E94D5A}"/>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4" name="Groupe 33">
              <a:extLst>
                <a:ext uri="{FF2B5EF4-FFF2-40B4-BE49-F238E27FC236}">
                  <a16:creationId xmlns:a16="http://schemas.microsoft.com/office/drawing/2014/main" id="{8B30DCEC-5D2D-4A5D-9B97-25628A0A0C29}"/>
                </a:ext>
              </a:extLst>
            </p:cNvPr>
            <p:cNvGrpSpPr/>
            <p:nvPr userDrawn="1"/>
          </p:nvGrpSpPr>
          <p:grpSpPr>
            <a:xfrm rot="60000">
              <a:off x="11406702" y="60101"/>
              <a:ext cx="113548" cy="134271"/>
              <a:chOff x="7141259" y="1490663"/>
              <a:chExt cx="1025751" cy="1212946"/>
            </a:xfrm>
            <a:effectLst>
              <a:outerShdw blurRad="12700" sx="102000" sy="102000" algn="ctr" rotWithShape="0">
                <a:prstClr val="black">
                  <a:alpha val="40000"/>
                </a:prstClr>
              </a:outerShdw>
            </a:effectLst>
          </p:grpSpPr>
          <p:sp>
            <p:nvSpPr>
              <p:cNvPr id="35" name="Triangle isocèle 34">
                <a:extLst>
                  <a:ext uri="{FF2B5EF4-FFF2-40B4-BE49-F238E27FC236}">
                    <a16:creationId xmlns:a16="http://schemas.microsoft.com/office/drawing/2014/main" id="{F9496363-CD4C-4E4D-A770-49E51177EBAE}"/>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6" name="Rectangle 35">
                <a:extLst>
                  <a:ext uri="{FF2B5EF4-FFF2-40B4-BE49-F238E27FC236}">
                    <a16:creationId xmlns:a16="http://schemas.microsoft.com/office/drawing/2014/main" id="{4C6B0F2A-F147-4739-A321-6826C547FD99}"/>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spTree>
    <p:extLst>
      <p:ext uri="{BB962C8B-B14F-4D97-AF65-F5344CB8AC3E}">
        <p14:creationId xmlns:p14="http://schemas.microsoft.com/office/powerpoint/2010/main" val="3943996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1119717" y="457200"/>
            <a:ext cx="524256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7071360" y="548640"/>
            <a:ext cx="8071104" cy="5431536"/>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1119717" y="3977640"/>
            <a:ext cx="5242560" cy="2002536"/>
          </a:xfrm>
        </p:spPr>
        <p:txBody>
          <a:bodyPr>
            <a:normAutofit/>
          </a:bodyPr>
          <a:lstStyle>
            <a:lvl1pPr marL="0" indent="0">
              <a:buNone/>
              <a:defRPr sz="32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10/25/2020</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4477512" y="3249571"/>
            <a:ext cx="4480560" cy="36576"/>
          </a:xfrm>
          <a:custGeom>
            <a:avLst/>
            <a:gdLst>
              <a:gd name="connsiteX0" fmla="*/ 0 w 4480560"/>
              <a:gd name="connsiteY0" fmla="*/ 0 h 36576"/>
              <a:gd name="connsiteX1" fmla="*/ 595274 w 4480560"/>
              <a:gd name="connsiteY1" fmla="*/ 0 h 36576"/>
              <a:gd name="connsiteX2" fmla="*/ 1100938 w 4480560"/>
              <a:gd name="connsiteY2" fmla="*/ 0 h 36576"/>
              <a:gd name="connsiteX3" fmla="*/ 1651406 w 4480560"/>
              <a:gd name="connsiteY3" fmla="*/ 0 h 36576"/>
              <a:gd name="connsiteX4" fmla="*/ 2336292 w 4480560"/>
              <a:gd name="connsiteY4" fmla="*/ 0 h 36576"/>
              <a:gd name="connsiteX5" fmla="*/ 2931566 w 4480560"/>
              <a:gd name="connsiteY5" fmla="*/ 0 h 36576"/>
              <a:gd name="connsiteX6" fmla="*/ 3482035 w 4480560"/>
              <a:gd name="connsiteY6" fmla="*/ 0 h 36576"/>
              <a:gd name="connsiteX7" fmla="*/ 4480560 w 4480560"/>
              <a:gd name="connsiteY7" fmla="*/ 0 h 36576"/>
              <a:gd name="connsiteX8" fmla="*/ 4480560 w 4480560"/>
              <a:gd name="connsiteY8" fmla="*/ 36576 h 36576"/>
              <a:gd name="connsiteX9" fmla="*/ 3840480 w 4480560"/>
              <a:gd name="connsiteY9" fmla="*/ 36576 h 36576"/>
              <a:gd name="connsiteX10" fmla="*/ 3290011 w 4480560"/>
              <a:gd name="connsiteY10" fmla="*/ 36576 h 36576"/>
              <a:gd name="connsiteX11" fmla="*/ 2560320 w 4480560"/>
              <a:gd name="connsiteY11" fmla="*/ 36576 h 36576"/>
              <a:gd name="connsiteX12" fmla="*/ 1965046 w 4480560"/>
              <a:gd name="connsiteY12" fmla="*/ 36576 h 36576"/>
              <a:gd name="connsiteX13" fmla="*/ 1459382 w 4480560"/>
              <a:gd name="connsiteY13" fmla="*/ 36576 h 36576"/>
              <a:gd name="connsiteX14" fmla="*/ 774497 w 4480560"/>
              <a:gd name="connsiteY14" fmla="*/ 36576 h 36576"/>
              <a:gd name="connsiteX15" fmla="*/ 0 w 4480560"/>
              <a:gd name="connsiteY15" fmla="*/ 36576 h 36576"/>
              <a:gd name="connsiteX16" fmla="*/ 0 w 4480560"/>
              <a:gd name="connsiteY16"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3657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044" y="12410"/>
                  <a:pt x="4481454" y="27777"/>
                  <a:pt x="4480560" y="36576"/>
                </a:cubicBezTo>
                <a:cubicBezTo>
                  <a:pt x="4314132" y="33212"/>
                  <a:pt x="4028383" y="54920"/>
                  <a:pt x="3840480" y="36576"/>
                </a:cubicBezTo>
                <a:cubicBezTo>
                  <a:pt x="3652577" y="18232"/>
                  <a:pt x="3547615" y="21136"/>
                  <a:pt x="3290011" y="36576"/>
                </a:cubicBezTo>
                <a:cubicBezTo>
                  <a:pt x="3032407" y="52016"/>
                  <a:pt x="2830268" y="27007"/>
                  <a:pt x="2560320" y="36576"/>
                </a:cubicBezTo>
                <a:cubicBezTo>
                  <a:pt x="2290372" y="46145"/>
                  <a:pt x="2147422" y="25016"/>
                  <a:pt x="1965046" y="36576"/>
                </a:cubicBezTo>
                <a:cubicBezTo>
                  <a:pt x="1782670" y="48136"/>
                  <a:pt x="1689791" y="58968"/>
                  <a:pt x="1459382" y="36576"/>
                </a:cubicBezTo>
                <a:cubicBezTo>
                  <a:pt x="1228973" y="14184"/>
                  <a:pt x="915486" y="54789"/>
                  <a:pt x="774497" y="36576"/>
                </a:cubicBezTo>
                <a:cubicBezTo>
                  <a:pt x="633508" y="18363"/>
                  <a:pt x="361442" y="7181"/>
                  <a:pt x="0" y="36576"/>
                </a:cubicBezTo>
                <a:cubicBezTo>
                  <a:pt x="-1505" y="23649"/>
                  <a:pt x="252" y="7537"/>
                  <a:pt x="0" y="0"/>
                </a:cubicBezTo>
                <a:close/>
              </a:path>
              <a:path w="4480560" h="3657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8759" y="14951"/>
                  <a:pt x="4480466" y="27558"/>
                  <a:pt x="4480560" y="36576"/>
                </a:cubicBezTo>
                <a:cubicBezTo>
                  <a:pt x="4279652" y="11438"/>
                  <a:pt x="4200762" y="59854"/>
                  <a:pt x="3930091" y="36576"/>
                </a:cubicBezTo>
                <a:cubicBezTo>
                  <a:pt x="3659420" y="13298"/>
                  <a:pt x="3456052" y="40582"/>
                  <a:pt x="3290011" y="36576"/>
                </a:cubicBezTo>
                <a:cubicBezTo>
                  <a:pt x="3123970" y="32570"/>
                  <a:pt x="2882392" y="51106"/>
                  <a:pt x="2649931" y="36576"/>
                </a:cubicBezTo>
                <a:cubicBezTo>
                  <a:pt x="2417470" y="22046"/>
                  <a:pt x="2238426" y="25625"/>
                  <a:pt x="2054657" y="36576"/>
                </a:cubicBezTo>
                <a:cubicBezTo>
                  <a:pt x="1870888" y="47527"/>
                  <a:pt x="1566368" y="63328"/>
                  <a:pt x="1324966" y="36576"/>
                </a:cubicBezTo>
                <a:cubicBezTo>
                  <a:pt x="1083564" y="9824"/>
                  <a:pt x="787410" y="29234"/>
                  <a:pt x="595274" y="36576"/>
                </a:cubicBezTo>
                <a:cubicBezTo>
                  <a:pt x="403138" y="43918"/>
                  <a:pt x="169622" y="28787"/>
                  <a:pt x="0" y="36576"/>
                </a:cubicBezTo>
                <a:cubicBezTo>
                  <a:pt x="1582" y="25404"/>
                  <a:pt x="-337" y="10538"/>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891876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85" name="Ovale 84" descr="Lumière">
            <a:extLst>
              <a:ext uri="{FF2B5EF4-FFF2-40B4-BE49-F238E27FC236}">
                <a16:creationId xmlns:a16="http://schemas.microsoft.com/office/drawing/2014/main" id="{92BFC08E-4B95-4FBF-B241-6059EA17A0E9}"/>
              </a:ext>
            </a:extLst>
          </p:cNvPr>
          <p:cNvSpPr/>
          <p:nvPr userDrawn="1"/>
        </p:nvSpPr>
        <p:spPr>
          <a:xfrm>
            <a:off x="9890796" y="4041404"/>
            <a:ext cx="3085337" cy="3085337"/>
          </a:xfrm>
          <a:prstGeom prst="ellipse">
            <a:avLst/>
          </a:prstGeom>
          <a:gradFill>
            <a:gsLst>
              <a:gs pos="0">
                <a:schemeClr val="bg1">
                  <a:alpha val="46000"/>
                </a:schemeClr>
              </a:gs>
              <a:gs pos="54000">
                <a:schemeClr val="accent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pic>
        <p:nvPicPr>
          <p:cNvPr id="9" name="Image 8" descr="Feuilles d’automne">
            <a:extLst>
              <a:ext uri="{FF2B5EF4-FFF2-40B4-BE49-F238E27FC236}">
                <a16:creationId xmlns:a16="http://schemas.microsoft.com/office/drawing/2014/main" id="{C48DE934-5B5A-4760-BC72-64DEE08DBC1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414855" y="4980269"/>
            <a:ext cx="1777145" cy="1877731"/>
          </a:xfrm>
          <a:prstGeom prst="rect">
            <a:avLst/>
          </a:prstGeom>
        </p:spPr>
      </p:pic>
      <p:pic>
        <p:nvPicPr>
          <p:cNvPr id="11" name="Image 10" descr="Arborescence hantée">
            <a:extLst>
              <a:ext uri="{FF2B5EF4-FFF2-40B4-BE49-F238E27FC236}">
                <a16:creationId xmlns:a16="http://schemas.microsoft.com/office/drawing/2014/main" id="{5880B79A-A921-40DC-A050-99B1CF2283B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00164" y="4041404"/>
            <a:ext cx="1170533" cy="2816596"/>
          </a:xfrm>
          <a:prstGeom prst="rect">
            <a:avLst/>
          </a:prstGeom>
        </p:spPr>
      </p:pic>
      <p:sp>
        <p:nvSpPr>
          <p:cNvPr id="3" name="Espace réservé au texte 2">
            <a:extLst>
              <a:ext uri="{FF2B5EF4-FFF2-40B4-BE49-F238E27FC236}">
                <a16:creationId xmlns:a16="http://schemas.microsoft.com/office/drawing/2014/main" id="{01575C44-D05C-4272-B7EC-339F8BD80506}"/>
              </a:ext>
            </a:extLst>
          </p:cNvPr>
          <p:cNvSpPr>
            <a:spLocks noGrp="1"/>
          </p:cNvSpPr>
          <p:nvPr>
            <p:ph type="body" idx="1" hasCustomPrompt="1"/>
          </p:nvPr>
        </p:nvSpPr>
        <p:spPr>
          <a:xfrm>
            <a:off x="504000" y="1152000"/>
            <a:ext cx="5436000" cy="324000"/>
          </a:xfrm>
        </p:spPr>
        <p:txBody>
          <a:bodyPr rtlCol="0" anchor="t"/>
          <a:lstStyle>
            <a:lvl1pPr marL="0" indent="0">
              <a:buNone/>
              <a:defRPr sz="2400" b="1">
                <a:solidFill>
                  <a:schemeClr val="bg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4" name="Espace réservé du contenu 3">
            <a:extLst>
              <a:ext uri="{FF2B5EF4-FFF2-40B4-BE49-F238E27FC236}">
                <a16:creationId xmlns:a16="http://schemas.microsoft.com/office/drawing/2014/main" id="{93C2DB9F-9247-4D82-830C-8822B5AF8F85}"/>
              </a:ext>
            </a:extLst>
          </p:cNvPr>
          <p:cNvSpPr>
            <a:spLocks noGrp="1"/>
          </p:cNvSpPr>
          <p:nvPr>
            <p:ph sz="half" idx="2" hasCustomPrompt="1"/>
          </p:nvPr>
        </p:nvSpPr>
        <p:spPr>
          <a:xfrm>
            <a:off x="504000" y="1656000"/>
            <a:ext cx="5436000" cy="4467600"/>
          </a:xfrm>
        </p:spPr>
        <p:txBody>
          <a:bodyPr rtlCol="0"/>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id="{63C0A9D2-98E8-4624-9AB0-A2A7650D5D09}"/>
              </a:ext>
            </a:extLst>
          </p:cNvPr>
          <p:cNvSpPr>
            <a:spLocks noGrp="1"/>
          </p:cNvSpPr>
          <p:nvPr>
            <p:ph type="body" sz="quarter" idx="3" hasCustomPrompt="1"/>
          </p:nvPr>
        </p:nvSpPr>
        <p:spPr>
          <a:xfrm>
            <a:off x="6336000" y="1152000"/>
            <a:ext cx="5436000" cy="324000"/>
          </a:xfrm>
        </p:spPr>
        <p:txBody>
          <a:bodyPr rtlCol="0" anchor="t"/>
          <a:lstStyle>
            <a:lvl1pPr marL="0" indent="0">
              <a:buNone/>
              <a:defRPr sz="2400" b="1">
                <a:solidFill>
                  <a:schemeClr val="bg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6" name="Espace réservé du contenu 5">
            <a:extLst>
              <a:ext uri="{FF2B5EF4-FFF2-40B4-BE49-F238E27FC236}">
                <a16:creationId xmlns:a16="http://schemas.microsoft.com/office/drawing/2014/main" id="{BBF8E713-2787-430F-AA6B-FBE07D398129}"/>
              </a:ext>
            </a:extLst>
          </p:cNvPr>
          <p:cNvSpPr>
            <a:spLocks noGrp="1"/>
          </p:cNvSpPr>
          <p:nvPr>
            <p:ph sz="quarter" idx="4" hasCustomPrompt="1"/>
          </p:nvPr>
        </p:nvSpPr>
        <p:spPr>
          <a:xfrm>
            <a:off x="6336000" y="1656000"/>
            <a:ext cx="5436000" cy="4467600"/>
          </a:xfrm>
        </p:spPr>
        <p:txBody>
          <a:bodyPr rtlCol="0"/>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0" name="Espace réservé au pied de page 9">
            <a:extLst>
              <a:ext uri="{FF2B5EF4-FFF2-40B4-BE49-F238E27FC236}">
                <a16:creationId xmlns:a16="http://schemas.microsoft.com/office/drawing/2014/main" id="{A33452AC-ADCA-4BAA-B0CE-06475A9B688F}"/>
              </a:ext>
            </a:extLst>
          </p:cNvPr>
          <p:cNvSpPr>
            <a:spLocks noGrp="1"/>
          </p:cNvSpPr>
          <p:nvPr>
            <p:ph type="ftr" sz="quarter" idx="10"/>
          </p:nvPr>
        </p:nvSpPr>
        <p:spPr/>
        <p:txBody>
          <a:bodyPr rtlCol="0"/>
          <a:lstStyle/>
          <a:p>
            <a:pPr rtl="0"/>
            <a:endParaRPr lang="fr-FR" noProof="0"/>
          </a:p>
        </p:txBody>
      </p:sp>
      <p:sp>
        <p:nvSpPr>
          <p:cNvPr id="2" name="Titre 1">
            <a:extLst>
              <a:ext uri="{FF2B5EF4-FFF2-40B4-BE49-F238E27FC236}">
                <a16:creationId xmlns:a16="http://schemas.microsoft.com/office/drawing/2014/main" id="{21E7564D-50B8-4218-8FE9-9D118079CB52}"/>
              </a:ext>
            </a:extLst>
          </p:cNvPr>
          <p:cNvSpPr>
            <a:spLocks noGrp="1"/>
          </p:cNvSpPr>
          <p:nvPr>
            <p:ph type="title"/>
          </p:nvPr>
        </p:nvSpPr>
        <p:spPr/>
        <p:txBody>
          <a:bodyPr rtlCol="0"/>
          <a:lstStyle/>
          <a:p>
            <a:pPr rtl="0"/>
            <a:r>
              <a:rPr lang="fr-FR" noProof="0"/>
              <a:t>Modifiez le style du titre</a:t>
            </a:r>
          </a:p>
        </p:txBody>
      </p:sp>
      <p:sp>
        <p:nvSpPr>
          <p:cNvPr id="7" name="Espace réservé au numéro de diapositive 6">
            <a:extLst>
              <a:ext uri="{FF2B5EF4-FFF2-40B4-BE49-F238E27FC236}">
                <a16:creationId xmlns:a16="http://schemas.microsoft.com/office/drawing/2014/main" id="{FF24EA0C-E8A2-48F4-82DD-B94D62B070F8}"/>
              </a:ext>
            </a:extLst>
          </p:cNvPr>
          <p:cNvSpPr>
            <a:spLocks noGrp="1"/>
          </p:cNvSpPr>
          <p:nvPr>
            <p:ph type="sldNum" sz="quarter" idx="11"/>
          </p:nvPr>
        </p:nvSpPr>
        <p:spPr/>
        <p:txBody>
          <a:bodyPr rtlCol="0"/>
          <a:lstStyle/>
          <a:p>
            <a:pPr rtl="0"/>
            <a:r>
              <a:rPr lang="fr-FR" noProof="0"/>
              <a:t> Page </a:t>
            </a:r>
            <a:fld id="{26699011-AD31-4C1E-9097-A1CA72DD0DA4}" type="slidenum">
              <a:rPr lang="fr-FR" noProof="0" smtClean="0"/>
              <a:pPr rtl="0"/>
              <a:t>‹N°›</a:t>
            </a:fld>
            <a:endParaRPr lang="fr-FR" noProof="0"/>
          </a:p>
        </p:txBody>
      </p:sp>
      <p:grpSp>
        <p:nvGrpSpPr>
          <p:cNvPr id="12" name="Groupe 11" descr="« Banting »">
            <a:extLst>
              <a:ext uri="{FF2B5EF4-FFF2-40B4-BE49-F238E27FC236}">
                <a16:creationId xmlns:a16="http://schemas.microsoft.com/office/drawing/2014/main" id="{DCF39118-EFA3-46C1-A0EE-F510EEA94C7F}"/>
              </a:ext>
            </a:extLst>
          </p:cNvPr>
          <p:cNvGrpSpPr/>
          <p:nvPr userDrawn="1"/>
        </p:nvGrpSpPr>
        <p:grpSpPr>
          <a:xfrm>
            <a:off x="9681613" y="-1537"/>
            <a:ext cx="2510387" cy="555099"/>
            <a:chOff x="9681613" y="-1537"/>
            <a:chExt cx="2510387" cy="555099"/>
          </a:xfrm>
        </p:grpSpPr>
        <p:grpSp>
          <p:nvGrpSpPr>
            <p:cNvPr id="13" name="Groupe 12">
              <a:extLst>
                <a:ext uri="{FF2B5EF4-FFF2-40B4-BE49-F238E27FC236}">
                  <a16:creationId xmlns:a16="http://schemas.microsoft.com/office/drawing/2014/main" id="{128BAE63-326F-4C28-93B5-542B35014AE2}"/>
                </a:ext>
              </a:extLst>
            </p:cNvPr>
            <p:cNvGrpSpPr/>
            <p:nvPr userDrawn="1"/>
          </p:nvGrpSpPr>
          <p:grpSpPr>
            <a:xfrm rot="398390">
              <a:off x="10903668" y="254690"/>
              <a:ext cx="210191" cy="248550"/>
              <a:chOff x="5092479" y="1490663"/>
              <a:chExt cx="1025751" cy="1212946"/>
            </a:xfrm>
            <a:effectLst>
              <a:outerShdw blurRad="12700" sx="102000" sy="102000" algn="ctr" rotWithShape="0">
                <a:prstClr val="black">
                  <a:alpha val="40000"/>
                </a:prstClr>
              </a:outerShdw>
            </a:effectLst>
          </p:grpSpPr>
          <p:sp>
            <p:nvSpPr>
              <p:cNvPr id="83" name="Triangle isocèle 82">
                <a:extLst>
                  <a:ext uri="{FF2B5EF4-FFF2-40B4-BE49-F238E27FC236}">
                    <a16:creationId xmlns:a16="http://schemas.microsoft.com/office/drawing/2014/main" id="{D5FAA283-9F50-40C6-92D8-02FF3C7119DB}"/>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4" name="Rectangle 83">
                <a:extLst>
                  <a:ext uri="{FF2B5EF4-FFF2-40B4-BE49-F238E27FC236}">
                    <a16:creationId xmlns:a16="http://schemas.microsoft.com/office/drawing/2014/main" id="{5233EEEF-57AF-4B04-8115-A26C420F030E}"/>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4" name="Groupe 13">
              <a:extLst>
                <a:ext uri="{FF2B5EF4-FFF2-40B4-BE49-F238E27FC236}">
                  <a16:creationId xmlns:a16="http://schemas.microsoft.com/office/drawing/2014/main" id="{2669BBD6-AD06-44B8-A871-5ECD6B90B133}"/>
                </a:ext>
              </a:extLst>
            </p:cNvPr>
            <p:cNvGrpSpPr/>
            <p:nvPr userDrawn="1"/>
          </p:nvGrpSpPr>
          <p:grpSpPr>
            <a:xfrm rot="338390">
              <a:off x="11111892" y="276964"/>
              <a:ext cx="210191" cy="248550"/>
              <a:chOff x="6076947" y="1490663"/>
              <a:chExt cx="1025751" cy="1212946"/>
            </a:xfrm>
            <a:effectLst>
              <a:outerShdw blurRad="12700" sx="102000" sy="102000" algn="ctr" rotWithShape="0">
                <a:prstClr val="black">
                  <a:alpha val="40000"/>
                </a:prstClr>
              </a:outerShdw>
            </a:effectLst>
          </p:grpSpPr>
          <p:sp>
            <p:nvSpPr>
              <p:cNvPr id="81" name="Triangle isocèle 80">
                <a:extLst>
                  <a:ext uri="{FF2B5EF4-FFF2-40B4-BE49-F238E27FC236}">
                    <a16:creationId xmlns:a16="http://schemas.microsoft.com/office/drawing/2014/main" id="{94E8F90B-F985-40CD-8A56-61C4B9D27BFC}"/>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2" name="Rectangle 81">
                <a:extLst>
                  <a:ext uri="{FF2B5EF4-FFF2-40B4-BE49-F238E27FC236}">
                    <a16:creationId xmlns:a16="http://schemas.microsoft.com/office/drawing/2014/main" id="{EC6BEDD6-D295-4A15-99A3-7023FB4153AD}"/>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5" name="Groupe 14">
              <a:extLst>
                <a:ext uri="{FF2B5EF4-FFF2-40B4-BE49-F238E27FC236}">
                  <a16:creationId xmlns:a16="http://schemas.microsoft.com/office/drawing/2014/main" id="{7BC74E5E-2D70-4B24-84E1-966587F9332C}"/>
                </a:ext>
              </a:extLst>
            </p:cNvPr>
            <p:cNvGrpSpPr/>
            <p:nvPr userDrawn="1"/>
          </p:nvGrpSpPr>
          <p:grpSpPr>
            <a:xfrm rot="218390">
              <a:off x="11320792" y="293422"/>
              <a:ext cx="210191" cy="248550"/>
              <a:chOff x="7141259" y="1490663"/>
              <a:chExt cx="1025751" cy="1212946"/>
            </a:xfrm>
            <a:effectLst>
              <a:outerShdw blurRad="12700" sx="102000" sy="102000" algn="ctr" rotWithShape="0">
                <a:prstClr val="black">
                  <a:alpha val="40000"/>
                </a:prstClr>
              </a:outerShdw>
            </a:effectLst>
          </p:grpSpPr>
          <p:sp>
            <p:nvSpPr>
              <p:cNvPr id="79" name="Triangle isocèle 78">
                <a:extLst>
                  <a:ext uri="{FF2B5EF4-FFF2-40B4-BE49-F238E27FC236}">
                    <a16:creationId xmlns:a16="http://schemas.microsoft.com/office/drawing/2014/main" id="{AEE85EAD-8DF5-406F-A385-7540D8CE1B1A}"/>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0" name="Rectangle 79">
                <a:extLst>
                  <a:ext uri="{FF2B5EF4-FFF2-40B4-BE49-F238E27FC236}">
                    <a16:creationId xmlns:a16="http://schemas.microsoft.com/office/drawing/2014/main" id="{B5F484C1-D689-4ACC-8474-34208EFF1D7D}"/>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6" name="Groupe 15">
              <a:extLst>
                <a:ext uri="{FF2B5EF4-FFF2-40B4-BE49-F238E27FC236}">
                  <a16:creationId xmlns:a16="http://schemas.microsoft.com/office/drawing/2014/main" id="{04AE94E9-4A85-433B-85A8-64D57C2DAE78}"/>
                </a:ext>
              </a:extLst>
            </p:cNvPr>
            <p:cNvGrpSpPr/>
            <p:nvPr userDrawn="1"/>
          </p:nvGrpSpPr>
          <p:grpSpPr>
            <a:xfrm rot="98390">
              <a:off x="11530596" y="302125"/>
              <a:ext cx="210191" cy="248550"/>
              <a:chOff x="5092479" y="1490663"/>
              <a:chExt cx="1025751" cy="1212946"/>
            </a:xfrm>
            <a:effectLst>
              <a:outerShdw blurRad="12700" sx="102000" sy="102000" algn="ctr" rotWithShape="0">
                <a:prstClr val="black">
                  <a:alpha val="40000"/>
                </a:prstClr>
              </a:outerShdw>
            </a:effectLst>
          </p:grpSpPr>
          <p:sp>
            <p:nvSpPr>
              <p:cNvPr id="77" name="Triangle isocèle 76">
                <a:extLst>
                  <a:ext uri="{FF2B5EF4-FFF2-40B4-BE49-F238E27FC236}">
                    <a16:creationId xmlns:a16="http://schemas.microsoft.com/office/drawing/2014/main" id="{21AB863D-16C8-4862-9809-4837595201C0}"/>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8" name="Rectangle 77">
                <a:extLst>
                  <a:ext uri="{FF2B5EF4-FFF2-40B4-BE49-F238E27FC236}">
                    <a16:creationId xmlns:a16="http://schemas.microsoft.com/office/drawing/2014/main" id="{463935BD-4330-4299-B216-D98302E839B6}"/>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7" name="Groupe 16">
              <a:extLst>
                <a:ext uri="{FF2B5EF4-FFF2-40B4-BE49-F238E27FC236}">
                  <a16:creationId xmlns:a16="http://schemas.microsoft.com/office/drawing/2014/main" id="{78FBB813-288D-4179-A948-5B71BF930B20}"/>
                </a:ext>
              </a:extLst>
            </p:cNvPr>
            <p:cNvGrpSpPr/>
            <p:nvPr userDrawn="1"/>
          </p:nvGrpSpPr>
          <p:grpSpPr>
            <a:xfrm rot="21578390">
              <a:off x="11741076" y="305012"/>
              <a:ext cx="210191" cy="248550"/>
              <a:chOff x="6076947" y="1490663"/>
              <a:chExt cx="1025751" cy="1212946"/>
            </a:xfrm>
            <a:effectLst>
              <a:outerShdw blurRad="12700" sx="102000" sy="102000" algn="ctr" rotWithShape="0">
                <a:prstClr val="black">
                  <a:alpha val="40000"/>
                </a:prstClr>
              </a:outerShdw>
            </a:effectLst>
          </p:grpSpPr>
          <p:sp>
            <p:nvSpPr>
              <p:cNvPr id="75" name="Triangle isocèle 74">
                <a:extLst>
                  <a:ext uri="{FF2B5EF4-FFF2-40B4-BE49-F238E27FC236}">
                    <a16:creationId xmlns:a16="http://schemas.microsoft.com/office/drawing/2014/main" id="{464EB033-C88D-4573-80CA-480AA89CB674}"/>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6" name="Rectangle 75">
                <a:extLst>
                  <a:ext uri="{FF2B5EF4-FFF2-40B4-BE49-F238E27FC236}">
                    <a16:creationId xmlns:a16="http://schemas.microsoft.com/office/drawing/2014/main" id="{53E69748-A0B9-4685-870F-704A25880E59}"/>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8" name="Groupe 17">
              <a:extLst>
                <a:ext uri="{FF2B5EF4-FFF2-40B4-BE49-F238E27FC236}">
                  <a16:creationId xmlns:a16="http://schemas.microsoft.com/office/drawing/2014/main" id="{0F62FE8E-EF58-48D8-A574-2A9E63BBACD3}"/>
                </a:ext>
              </a:extLst>
            </p:cNvPr>
            <p:cNvGrpSpPr/>
            <p:nvPr userDrawn="1"/>
          </p:nvGrpSpPr>
          <p:grpSpPr>
            <a:xfrm rot="21458390">
              <a:off x="11952458" y="300144"/>
              <a:ext cx="210191" cy="248550"/>
              <a:chOff x="7141259" y="1490663"/>
              <a:chExt cx="1025751" cy="1212946"/>
            </a:xfrm>
            <a:effectLst>
              <a:outerShdw blurRad="12700" sx="102000" sy="102000" algn="ctr" rotWithShape="0">
                <a:prstClr val="black">
                  <a:alpha val="40000"/>
                </a:prstClr>
              </a:outerShdw>
            </a:effectLst>
          </p:grpSpPr>
          <p:sp>
            <p:nvSpPr>
              <p:cNvPr id="73" name="Triangle isocèle 72">
                <a:extLst>
                  <a:ext uri="{FF2B5EF4-FFF2-40B4-BE49-F238E27FC236}">
                    <a16:creationId xmlns:a16="http://schemas.microsoft.com/office/drawing/2014/main" id="{69CF214A-0B7C-42BA-8A5F-5036F6C3F679}"/>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4" name="Rectangle 73">
                <a:extLst>
                  <a:ext uri="{FF2B5EF4-FFF2-40B4-BE49-F238E27FC236}">
                    <a16:creationId xmlns:a16="http://schemas.microsoft.com/office/drawing/2014/main" id="{F339778B-36C8-4D0C-AC50-11A8F5018B57}"/>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9" name="Groupe 18">
              <a:extLst>
                <a:ext uri="{FF2B5EF4-FFF2-40B4-BE49-F238E27FC236}">
                  <a16:creationId xmlns:a16="http://schemas.microsoft.com/office/drawing/2014/main" id="{34137B64-F357-4506-8EA4-79973009D3E4}"/>
                </a:ext>
              </a:extLst>
            </p:cNvPr>
            <p:cNvGrpSpPr/>
            <p:nvPr userDrawn="1"/>
          </p:nvGrpSpPr>
          <p:grpSpPr>
            <a:xfrm rot="1058390">
              <a:off x="9681613" y="-1537"/>
              <a:ext cx="210191" cy="248550"/>
              <a:chOff x="5092479" y="1490663"/>
              <a:chExt cx="1025751" cy="1212946"/>
            </a:xfrm>
            <a:effectLst>
              <a:outerShdw blurRad="12700" sx="102000" sy="102000" algn="ctr" rotWithShape="0">
                <a:prstClr val="black">
                  <a:alpha val="40000"/>
                </a:prstClr>
              </a:outerShdw>
            </a:effectLst>
          </p:grpSpPr>
          <p:sp>
            <p:nvSpPr>
              <p:cNvPr id="71" name="Triangle isocèle 70">
                <a:extLst>
                  <a:ext uri="{FF2B5EF4-FFF2-40B4-BE49-F238E27FC236}">
                    <a16:creationId xmlns:a16="http://schemas.microsoft.com/office/drawing/2014/main" id="{B179705D-F793-4A10-BC9E-9AA5A270C783}"/>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2" name="Rectangle 71">
                <a:extLst>
                  <a:ext uri="{FF2B5EF4-FFF2-40B4-BE49-F238E27FC236}">
                    <a16:creationId xmlns:a16="http://schemas.microsoft.com/office/drawing/2014/main" id="{DB6D6761-65D5-4CD7-8919-0180C091D79E}"/>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0" name="Groupe 19">
              <a:extLst>
                <a:ext uri="{FF2B5EF4-FFF2-40B4-BE49-F238E27FC236}">
                  <a16:creationId xmlns:a16="http://schemas.microsoft.com/office/drawing/2014/main" id="{14EBF34E-2C77-4C72-A579-126410513451}"/>
                </a:ext>
              </a:extLst>
            </p:cNvPr>
            <p:cNvGrpSpPr/>
            <p:nvPr userDrawn="1"/>
          </p:nvGrpSpPr>
          <p:grpSpPr>
            <a:xfrm rot="938390">
              <a:off x="9885323" y="59512"/>
              <a:ext cx="210191" cy="248550"/>
              <a:chOff x="6076947" y="1490663"/>
              <a:chExt cx="1025751" cy="1212946"/>
            </a:xfrm>
            <a:effectLst>
              <a:outerShdw blurRad="12700" sx="102000" sy="102000" algn="ctr" rotWithShape="0">
                <a:prstClr val="black">
                  <a:alpha val="40000"/>
                </a:prstClr>
              </a:outerShdw>
            </a:effectLst>
          </p:grpSpPr>
          <p:sp>
            <p:nvSpPr>
              <p:cNvPr id="69" name="Triangle isocèle 68">
                <a:extLst>
                  <a:ext uri="{FF2B5EF4-FFF2-40B4-BE49-F238E27FC236}">
                    <a16:creationId xmlns:a16="http://schemas.microsoft.com/office/drawing/2014/main" id="{E8C1DF52-7D35-4D6D-9A68-4604006E63CB}"/>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0" name="Rectangle 69">
                <a:extLst>
                  <a:ext uri="{FF2B5EF4-FFF2-40B4-BE49-F238E27FC236}">
                    <a16:creationId xmlns:a16="http://schemas.microsoft.com/office/drawing/2014/main" id="{8B3339E8-A5B7-40BF-A32A-934C2DFD397E}"/>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1" name="Groupe 20">
              <a:extLst>
                <a:ext uri="{FF2B5EF4-FFF2-40B4-BE49-F238E27FC236}">
                  <a16:creationId xmlns:a16="http://schemas.microsoft.com/office/drawing/2014/main" id="{0C0057F6-0072-47D3-8D46-4A66E4D4FF0E}"/>
                </a:ext>
              </a:extLst>
            </p:cNvPr>
            <p:cNvGrpSpPr/>
            <p:nvPr userDrawn="1"/>
          </p:nvGrpSpPr>
          <p:grpSpPr>
            <a:xfrm rot="818390">
              <a:off x="10089936" y="112805"/>
              <a:ext cx="210191" cy="248550"/>
              <a:chOff x="7141259" y="1490663"/>
              <a:chExt cx="1025751" cy="1212946"/>
            </a:xfrm>
            <a:effectLst>
              <a:outerShdw blurRad="12700" sx="102000" sy="102000" algn="ctr" rotWithShape="0">
                <a:prstClr val="black">
                  <a:alpha val="40000"/>
                </a:prstClr>
              </a:outerShdw>
            </a:effectLst>
          </p:grpSpPr>
          <p:sp>
            <p:nvSpPr>
              <p:cNvPr id="67" name="Triangle isocèle 66">
                <a:extLst>
                  <a:ext uri="{FF2B5EF4-FFF2-40B4-BE49-F238E27FC236}">
                    <a16:creationId xmlns:a16="http://schemas.microsoft.com/office/drawing/2014/main" id="{B5156E9B-91A5-468A-902D-0C78277C8076}"/>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8" name="Rectangle 67">
                <a:extLst>
                  <a:ext uri="{FF2B5EF4-FFF2-40B4-BE49-F238E27FC236}">
                    <a16:creationId xmlns:a16="http://schemas.microsoft.com/office/drawing/2014/main" id="{48F0F58B-8E00-495B-9E9A-66D360FA75DC}"/>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2" name="Groupe 21">
              <a:extLst>
                <a:ext uri="{FF2B5EF4-FFF2-40B4-BE49-F238E27FC236}">
                  <a16:creationId xmlns:a16="http://schemas.microsoft.com/office/drawing/2014/main" id="{70BFEB1C-3810-4EAA-9259-EC7799EE4FD6}"/>
                </a:ext>
              </a:extLst>
            </p:cNvPr>
            <p:cNvGrpSpPr/>
            <p:nvPr userDrawn="1"/>
          </p:nvGrpSpPr>
          <p:grpSpPr>
            <a:xfrm rot="698390">
              <a:off x="10295451" y="158344"/>
              <a:ext cx="210191" cy="248550"/>
              <a:chOff x="5092479" y="1490663"/>
              <a:chExt cx="1025751" cy="1212946"/>
            </a:xfrm>
            <a:effectLst>
              <a:outerShdw blurRad="12700" sx="102000" sy="102000" algn="ctr" rotWithShape="0">
                <a:prstClr val="black">
                  <a:alpha val="40000"/>
                </a:prstClr>
              </a:outerShdw>
            </a:effectLst>
          </p:grpSpPr>
          <p:sp>
            <p:nvSpPr>
              <p:cNvPr id="65" name="Triangle isocèle 64">
                <a:extLst>
                  <a:ext uri="{FF2B5EF4-FFF2-40B4-BE49-F238E27FC236}">
                    <a16:creationId xmlns:a16="http://schemas.microsoft.com/office/drawing/2014/main" id="{BE246CD3-DECF-4F68-9EFD-3CB4A53A753A}"/>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6" name="Rectangle 65">
                <a:extLst>
                  <a:ext uri="{FF2B5EF4-FFF2-40B4-BE49-F238E27FC236}">
                    <a16:creationId xmlns:a16="http://schemas.microsoft.com/office/drawing/2014/main" id="{0C23B6FD-5A34-47F0-8905-8E5C6BB6E686}"/>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3" name="Groupe 22">
              <a:extLst>
                <a:ext uri="{FF2B5EF4-FFF2-40B4-BE49-F238E27FC236}">
                  <a16:creationId xmlns:a16="http://schemas.microsoft.com/office/drawing/2014/main" id="{CB62FE8F-3659-4384-979F-C0C0A08217F3}"/>
                </a:ext>
              </a:extLst>
            </p:cNvPr>
            <p:cNvGrpSpPr/>
            <p:nvPr userDrawn="1"/>
          </p:nvGrpSpPr>
          <p:grpSpPr>
            <a:xfrm rot="578390">
              <a:off x="10501643" y="198066"/>
              <a:ext cx="210191" cy="248550"/>
              <a:chOff x="6076947" y="1490663"/>
              <a:chExt cx="1025751" cy="1212946"/>
            </a:xfrm>
            <a:effectLst>
              <a:outerShdw blurRad="12700" sx="102000" sy="102000" algn="ctr" rotWithShape="0">
                <a:prstClr val="black">
                  <a:alpha val="40000"/>
                </a:prstClr>
              </a:outerShdw>
            </a:effectLst>
          </p:grpSpPr>
          <p:sp>
            <p:nvSpPr>
              <p:cNvPr id="63" name="Triangle isocèle 62">
                <a:extLst>
                  <a:ext uri="{FF2B5EF4-FFF2-40B4-BE49-F238E27FC236}">
                    <a16:creationId xmlns:a16="http://schemas.microsoft.com/office/drawing/2014/main" id="{106F2ED4-435E-4C2E-9888-89428B25CEA1}"/>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4" name="Rectangle 63">
                <a:extLst>
                  <a:ext uri="{FF2B5EF4-FFF2-40B4-BE49-F238E27FC236}">
                    <a16:creationId xmlns:a16="http://schemas.microsoft.com/office/drawing/2014/main" id="{95580189-08F5-4B7A-AC0C-B5E0CD30DEE2}"/>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4" name="Groupe 23">
              <a:extLst>
                <a:ext uri="{FF2B5EF4-FFF2-40B4-BE49-F238E27FC236}">
                  <a16:creationId xmlns:a16="http://schemas.microsoft.com/office/drawing/2014/main" id="{14B028F2-1361-4A3A-9457-BA00D4DC651C}"/>
                </a:ext>
              </a:extLst>
            </p:cNvPr>
            <p:cNvGrpSpPr/>
            <p:nvPr userDrawn="1"/>
          </p:nvGrpSpPr>
          <p:grpSpPr>
            <a:xfrm rot="458390">
              <a:off x="10708738" y="230034"/>
              <a:ext cx="210191" cy="248550"/>
              <a:chOff x="7141259" y="1490663"/>
              <a:chExt cx="1025751" cy="1212946"/>
            </a:xfrm>
            <a:effectLst>
              <a:outerShdw blurRad="12700" sx="102000" sy="102000" algn="ctr" rotWithShape="0">
                <a:prstClr val="black">
                  <a:alpha val="40000"/>
                </a:prstClr>
              </a:outerShdw>
            </a:effectLst>
          </p:grpSpPr>
          <p:sp>
            <p:nvSpPr>
              <p:cNvPr id="61" name="Triangle isocèle 60">
                <a:extLst>
                  <a:ext uri="{FF2B5EF4-FFF2-40B4-BE49-F238E27FC236}">
                    <a16:creationId xmlns:a16="http://schemas.microsoft.com/office/drawing/2014/main" id="{00A5AB07-6532-4ADC-A9E8-70C36387517C}"/>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2" name="Rectangle 61">
                <a:extLst>
                  <a:ext uri="{FF2B5EF4-FFF2-40B4-BE49-F238E27FC236}">
                    <a16:creationId xmlns:a16="http://schemas.microsoft.com/office/drawing/2014/main" id="{23662DD5-02E3-4AAA-9995-660CC85F2C58}"/>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5" name="Groupe 24">
              <a:extLst>
                <a:ext uri="{FF2B5EF4-FFF2-40B4-BE49-F238E27FC236}">
                  <a16:creationId xmlns:a16="http://schemas.microsoft.com/office/drawing/2014/main" id="{43A26E68-F184-478D-A16F-D5DC379A71A3}"/>
                </a:ext>
              </a:extLst>
            </p:cNvPr>
            <p:cNvGrpSpPr/>
            <p:nvPr userDrawn="1"/>
          </p:nvGrpSpPr>
          <p:grpSpPr>
            <a:xfrm>
              <a:off x="11512840" y="61155"/>
              <a:ext cx="113548" cy="134271"/>
              <a:chOff x="5092479" y="1490663"/>
              <a:chExt cx="1025751" cy="1212946"/>
            </a:xfrm>
            <a:effectLst>
              <a:outerShdw blurRad="12700" sx="102000" sy="102000" algn="ctr" rotWithShape="0">
                <a:prstClr val="black">
                  <a:alpha val="40000"/>
                </a:prstClr>
              </a:outerShdw>
            </a:effectLst>
          </p:grpSpPr>
          <p:sp>
            <p:nvSpPr>
              <p:cNvPr id="59" name="Triangle isocèle 58">
                <a:extLst>
                  <a:ext uri="{FF2B5EF4-FFF2-40B4-BE49-F238E27FC236}">
                    <a16:creationId xmlns:a16="http://schemas.microsoft.com/office/drawing/2014/main" id="{5FFC8451-24F3-4F97-ABBE-A79F1EFEB585}"/>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0" name="Rectangle 59">
                <a:extLst>
                  <a:ext uri="{FF2B5EF4-FFF2-40B4-BE49-F238E27FC236}">
                    <a16:creationId xmlns:a16="http://schemas.microsoft.com/office/drawing/2014/main" id="{38C6F280-3AFC-4904-BE84-25CF35032740}"/>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6" name="Groupe 25">
              <a:extLst>
                <a:ext uri="{FF2B5EF4-FFF2-40B4-BE49-F238E27FC236}">
                  <a16:creationId xmlns:a16="http://schemas.microsoft.com/office/drawing/2014/main" id="{C2FB72E1-6582-4162-8388-CF7A48528EA7}"/>
                </a:ext>
              </a:extLst>
            </p:cNvPr>
            <p:cNvGrpSpPr/>
            <p:nvPr userDrawn="1"/>
          </p:nvGrpSpPr>
          <p:grpSpPr>
            <a:xfrm rot="21540000">
              <a:off x="11625962" y="60101"/>
              <a:ext cx="113548" cy="134271"/>
              <a:chOff x="6076947" y="1490663"/>
              <a:chExt cx="1025751" cy="1212946"/>
            </a:xfrm>
            <a:effectLst>
              <a:outerShdw blurRad="12700" sx="102000" sy="102000" algn="ctr" rotWithShape="0">
                <a:prstClr val="black">
                  <a:alpha val="40000"/>
                </a:prstClr>
              </a:outerShdw>
            </a:effectLst>
          </p:grpSpPr>
          <p:sp>
            <p:nvSpPr>
              <p:cNvPr id="57" name="Triangle isocèle 56">
                <a:extLst>
                  <a:ext uri="{FF2B5EF4-FFF2-40B4-BE49-F238E27FC236}">
                    <a16:creationId xmlns:a16="http://schemas.microsoft.com/office/drawing/2014/main" id="{84D7ACA0-3028-4754-9FDD-5103036E3D7D}"/>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8" name="Rectangle 57">
                <a:extLst>
                  <a:ext uri="{FF2B5EF4-FFF2-40B4-BE49-F238E27FC236}">
                    <a16:creationId xmlns:a16="http://schemas.microsoft.com/office/drawing/2014/main" id="{076371AF-0144-415E-B36C-57A2D8E70773}"/>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7" name="Groupe 26">
              <a:extLst>
                <a:ext uri="{FF2B5EF4-FFF2-40B4-BE49-F238E27FC236}">
                  <a16:creationId xmlns:a16="http://schemas.microsoft.com/office/drawing/2014/main" id="{78BAD4A0-75BA-4099-9FDC-9B8673589BA7}"/>
                </a:ext>
              </a:extLst>
            </p:cNvPr>
            <p:cNvGrpSpPr/>
            <p:nvPr userDrawn="1"/>
          </p:nvGrpSpPr>
          <p:grpSpPr>
            <a:xfrm rot="21420000">
              <a:off x="11739085" y="55883"/>
              <a:ext cx="113548" cy="134271"/>
              <a:chOff x="7141259" y="1490663"/>
              <a:chExt cx="1025751" cy="1212946"/>
            </a:xfrm>
            <a:effectLst>
              <a:outerShdw blurRad="12700" sx="102000" sy="102000" algn="ctr" rotWithShape="0">
                <a:prstClr val="black">
                  <a:alpha val="40000"/>
                </a:prstClr>
              </a:outerShdw>
            </a:effectLst>
          </p:grpSpPr>
          <p:sp>
            <p:nvSpPr>
              <p:cNvPr id="55" name="Triangle isocèle 54">
                <a:extLst>
                  <a:ext uri="{FF2B5EF4-FFF2-40B4-BE49-F238E27FC236}">
                    <a16:creationId xmlns:a16="http://schemas.microsoft.com/office/drawing/2014/main" id="{72E89971-A6DB-4E3A-9B0E-6E60B220272F}"/>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6" name="Rectangle 55">
                <a:extLst>
                  <a:ext uri="{FF2B5EF4-FFF2-40B4-BE49-F238E27FC236}">
                    <a16:creationId xmlns:a16="http://schemas.microsoft.com/office/drawing/2014/main" id="{9905988D-2D89-444F-AF2B-CFAA6F4F747F}"/>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8" name="Groupe 27">
              <a:extLst>
                <a:ext uri="{FF2B5EF4-FFF2-40B4-BE49-F238E27FC236}">
                  <a16:creationId xmlns:a16="http://schemas.microsoft.com/office/drawing/2014/main" id="{2F7569D6-C6B8-43FB-B1EA-FB62F92F040D}"/>
                </a:ext>
              </a:extLst>
            </p:cNvPr>
            <p:cNvGrpSpPr/>
            <p:nvPr userDrawn="1"/>
          </p:nvGrpSpPr>
          <p:grpSpPr>
            <a:xfrm rot="21300000">
              <a:off x="11852207" y="47448"/>
              <a:ext cx="113548" cy="134271"/>
              <a:chOff x="5092479" y="1490663"/>
              <a:chExt cx="1025751" cy="1212946"/>
            </a:xfrm>
            <a:effectLst>
              <a:outerShdw blurRad="12700" sx="102000" sy="102000" algn="ctr" rotWithShape="0">
                <a:prstClr val="black">
                  <a:alpha val="40000"/>
                </a:prstClr>
              </a:outerShdw>
            </a:effectLst>
          </p:grpSpPr>
          <p:sp>
            <p:nvSpPr>
              <p:cNvPr id="53" name="Triangle isocèle 52">
                <a:extLst>
                  <a:ext uri="{FF2B5EF4-FFF2-40B4-BE49-F238E27FC236}">
                    <a16:creationId xmlns:a16="http://schemas.microsoft.com/office/drawing/2014/main" id="{86859990-3478-46CD-81D1-1F7C0D565D9C}"/>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4" name="Rectangle 53">
                <a:extLst>
                  <a:ext uri="{FF2B5EF4-FFF2-40B4-BE49-F238E27FC236}">
                    <a16:creationId xmlns:a16="http://schemas.microsoft.com/office/drawing/2014/main" id="{01F68BF1-E161-4E71-8675-F712FF3CAED6}"/>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9" name="Groupe 28">
              <a:extLst>
                <a:ext uri="{FF2B5EF4-FFF2-40B4-BE49-F238E27FC236}">
                  <a16:creationId xmlns:a16="http://schemas.microsoft.com/office/drawing/2014/main" id="{682307F3-56C9-4F56-8783-AB57265333EB}"/>
                </a:ext>
              </a:extLst>
            </p:cNvPr>
            <p:cNvGrpSpPr/>
            <p:nvPr userDrawn="1"/>
          </p:nvGrpSpPr>
          <p:grpSpPr>
            <a:xfrm rot="21180000">
              <a:off x="11965330" y="35850"/>
              <a:ext cx="113548" cy="134271"/>
              <a:chOff x="6076947" y="1490663"/>
              <a:chExt cx="1025751" cy="1212946"/>
            </a:xfrm>
            <a:effectLst>
              <a:outerShdw blurRad="12700" sx="102000" sy="102000" algn="ctr" rotWithShape="0">
                <a:prstClr val="black">
                  <a:alpha val="40000"/>
                </a:prstClr>
              </a:outerShdw>
            </a:effectLst>
          </p:grpSpPr>
          <p:sp>
            <p:nvSpPr>
              <p:cNvPr id="51" name="Triangle isocèle 50">
                <a:extLst>
                  <a:ext uri="{FF2B5EF4-FFF2-40B4-BE49-F238E27FC236}">
                    <a16:creationId xmlns:a16="http://schemas.microsoft.com/office/drawing/2014/main" id="{0F1CAF96-D5EE-45A5-9B1F-E7923768783A}"/>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2" name="Rectangle 51">
                <a:extLst>
                  <a:ext uri="{FF2B5EF4-FFF2-40B4-BE49-F238E27FC236}">
                    <a16:creationId xmlns:a16="http://schemas.microsoft.com/office/drawing/2014/main" id="{396ED6B6-7A2A-4E0E-8A65-190A7CF3D73C}"/>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0" name="Groupe 29">
              <a:extLst>
                <a:ext uri="{FF2B5EF4-FFF2-40B4-BE49-F238E27FC236}">
                  <a16:creationId xmlns:a16="http://schemas.microsoft.com/office/drawing/2014/main" id="{EECC423B-CD8F-4843-94EF-B68CE4F5D820}"/>
                </a:ext>
              </a:extLst>
            </p:cNvPr>
            <p:cNvGrpSpPr/>
            <p:nvPr userDrawn="1"/>
          </p:nvGrpSpPr>
          <p:grpSpPr>
            <a:xfrm rot="21060000">
              <a:off x="12078452" y="20034"/>
              <a:ext cx="113548" cy="134271"/>
              <a:chOff x="7141259" y="1490663"/>
              <a:chExt cx="1025751" cy="1212946"/>
            </a:xfrm>
            <a:effectLst>
              <a:outerShdw blurRad="12700" sx="102000" sy="102000" algn="ctr" rotWithShape="0">
                <a:prstClr val="black">
                  <a:alpha val="40000"/>
                </a:prstClr>
              </a:outerShdw>
            </a:effectLst>
          </p:grpSpPr>
          <p:sp>
            <p:nvSpPr>
              <p:cNvPr id="49" name="Triangle isocèle 48">
                <a:extLst>
                  <a:ext uri="{FF2B5EF4-FFF2-40B4-BE49-F238E27FC236}">
                    <a16:creationId xmlns:a16="http://schemas.microsoft.com/office/drawing/2014/main" id="{ED2CE95A-9BB8-4BC2-B103-3289B5EC0FC2}"/>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0" name="Rectangle 49">
                <a:extLst>
                  <a:ext uri="{FF2B5EF4-FFF2-40B4-BE49-F238E27FC236}">
                    <a16:creationId xmlns:a16="http://schemas.microsoft.com/office/drawing/2014/main" id="{983D54B3-F0B1-4530-B84E-38D55B38C55E}"/>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1" name="Groupe 30">
              <a:extLst>
                <a:ext uri="{FF2B5EF4-FFF2-40B4-BE49-F238E27FC236}">
                  <a16:creationId xmlns:a16="http://schemas.microsoft.com/office/drawing/2014/main" id="{44BDC78F-335F-49BD-B820-AE7B910A2FA2}"/>
                </a:ext>
              </a:extLst>
            </p:cNvPr>
            <p:cNvGrpSpPr/>
            <p:nvPr userDrawn="1"/>
          </p:nvGrpSpPr>
          <p:grpSpPr>
            <a:xfrm rot="660000">
              <a:off x="10841090" y="0"/>
              <a:ext cx="113548" cy="134271"/>
              <a:chOff x="5092479" y="1490663"/>
              <a:chExt cx="1025751" cy="1212946"/>
            </a:xfrm>
            <a:effectLst>
              <a:outerShdw blurRad="12700" sx="102000" sy="102000" algn="ctr" rotWithShape="0">
                <a:prstClr val="black">
                  <a:alpha val="40000"/>
                </a:prstClr>
              </a:outerShdw>
            </a:effectLst>
          </p:grpSpPr>
          <p:sp>
            <p:nvSpPr>
              <p:cNvPr id="47" name="Triangle isocèle 46">
                <a:extLst>
                  <a:ext uri="{FF2B5EF4-FFF2-40B4-BE49-F238E27FC236}">
                    <a16:creationId xmlns:a16="http://schemas.microsoft.com/office/drawing/2014/main" id="{9FBF3C61-FD7B-4048-AA36-D9A85D1F193A}"/>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8" name="Rectangle 47">
                <a:extLst>
                  <a:ext uri="{FF2B5EF4-FFF2-40B4-BE49-F238E27FC236}">
                    <a16:creationId xmlns:a16="http://schemas.microsoft.com/office/drawing/2014/main" id="{CA4C2D60-660B-476B-A50D-DCDB1FA6DF8F}"/>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2" name="Groupe 31">
              <a:extLst>
                <a:ext uri="{FF2B5EF4-FFF2-40B4-BE49-F238E27FC236}">
                  <a16:creationId xmlns:a16="http://schemas.microsoft.com/office/drawing/2014/main" id="{2C4EA49A-73DF-4EC2-B1D1-0F67B5217CC6}"/>
                </a:ext>
              </a:extLst>
            </p:cNvPr>
            <p:cNvGrpSpPr/>
            <p:nvPr userDrawn="1"/>
          </p:nvGrpSpPr>
          <p:grpSpPr>
            <a:xfrm rot="540000">
              <a:off x="10954212" y="20034"/>
              <a:ext cx="113548" cy="134271"/>
              <a:chOff x="6076947" y="1490663"/>
              <a:chExt cx="1025751" cy="1212946"/>
            </a:xfrm>
            <a:effectLst>
              <a:outerShdw blurRad="12700" sx="102000" sy="102000" algn="ctr" rotWithShape="0">
                <a:prstClr val="black">
                  <a:alpha val="40000"/>
                </a:prstClr>
              </a:outerShdw>
            </a:effectLst>
          </p:grpSpPr>
          <p:sp>
            <p:nvSpPr>
              <p:cNvPr id="45" name="Triangle isocèle 44">
                <a:extLst>
                  <a:ext uri="{FF2B5EF4-FFF2-40B4-BE49-F238E27FC236}">
                    <a16:creationId xmlns:a16="http://schemas.microsoft.com/office/drawing/2014/main" id="{C1A4B4F8-4BE3-48BA-9591-B45AD5C2BEB3}"/>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6" name="Rectangle 45">
                <a:extLst>
                  <a:ext uri="{FF2B5EF4-FFF2-40B4-BE49-F238E27FC236}">
                    <a16:creationId xmlns:a16="http://schemas.microsoft.com/office/drawing/2014/main" id="{F0A47D02-CF3F-443F-8753-8553C1C7F247}"/>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3" name="Groupe 32">
              <a:extLst>
                <a:ext uri="{FF2B5EF4-FFF2-40B4-BE49-F238E27FC236}">
                  <a16:creationId xmlns:a16="http://schemas.microsoft.com/office/drawing/2014/main" id="{5DD8351C-A0FD-4F9E-869E-E7DDDF50827F}"/>
                </a:ext>
              </a:extLst>
            </p:cNvPr>
            <p:cNvGrpSpPr/>
            <p:nvPr userDrawn="1"/>
          </p:nvGrpSpPr>
          <p:grpSpPr>
            <a:xfrm rot="420000">
              <a:off x="11067335" y="35850"/>
              <a:ext cx="113548" cy="134271"/>
              <a:chOff x="7141259" y="1490663"/>
              <a:chExt cx="1025751" cy="1212946"/>
            </a:xfrm>
            <a:effectLst>
              <a:outerShdw blurRad="12700" sx="102000" sy="102000" algn="ctr" rotWithShape="0">
                <a:prstClr val="black">
                  <a:alpha val="40000"/>
                </a:prstClr>
              </a:outerShdw>
            </a:effectLst>
          </p:grpSpPr>
          <p:sp>
            <p:nvSpPr>
              <p:cNvPr id="43" name="Triangle isocèle 42">
                <a:extLst>
                  <a:ext uri="{FF2B5EF4-FFF2-40B4-BE49-F238E27FC236}">
                    <a16:creationId xmlns:a16="http://schemas.microsoft.com/office/drawing/2014/main" id="{B6391E71-03D4-4DF4-8E40-ED31B692A6A7}"/>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4" name="Rectangle 43">
                <a:extLst>
                  <a:ext uri="{FF2B5EF4-FFF2-40B4-BE49-F238E27FC236}">
                    <a16:creationId xmlns:a16="http://schemas.microsoft.com/office/drawing/2014/main" id="{D7F627DE-CEA4-45A6-9D49-89498D0F2A74}"/>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4" name="Groupe 33">
              <a:extLst>
                <a:ext uri="{FF2B5EF4-FFF2-40B4-BE49-F238E27FC236}">
                  <a16:creationId xmlns:a16="http://schemas.microsoft.com/office/drawing/2014/main" id="{C476E5DF-B62B-466F-B8E6-96CD9154D3CE}"/>
                </a:ext>
              </a:extLst>
            </p:cNvPr>
            <p:cNvGrpSpPr/>
            <p:nvPr userDrawn="1"/>
          </p:nvGrpSpPr>
          <p:grpSpPr>
            <a:xfrm rot="300000">
              <a:off x="11180457" y="47448"/>
              <a:ext cx="113548" cy="134271"/>
              <a:chOff x="5092479" y="1490663"/>
              <a:chExt cx="1025751" cy="1212946"/>
            </a:xfrm>
            <a:effectLst>
              <a:outerShdw blurRad="12700" sx="102000" sy="102000" algn="ctr" rotWithShape="0">
                <a:prstClr val="black">
                  <a:alpha val="40000"/>
                </a:prstClr>
              </a:outerShdw>
            </a:effectLst>
          </p:grpSpPr>
          <p:sp>
            <p:nvSpPr>
              <p:cNvPr id="41" name="Triangle isocèle 40">
                <a:extLst>
                  <a:ext uri="{FF2B5EF4-FFF2-40B4-BE49-F238E27FC236}">
                    <a16:creationId xmlns:a16="http://schemas.microsoft.com/office/drawing/2014/main" id="{733C39AB-7DF7-4A80-BC55-EABFCF37FD56}"/>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2" name="Rectangle 41">
                <a:extLst>
                  <a:ext uri="{FF2B5EF4-FFF2-40B4-BE49-F238E27FC236}">
                    <a16:creationId xmlns:a16="http://schemas.microsoft.com/office/drawing/2014/main" id="{35912C42-A78D-409B-BDAA-E6706C127BFE}"/>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5" name="Groupe 34">
              <a:extLst>
                <a:ext uri="{FF2B5EF4-FFF2-40B4-BE49-F238E27FC236}">
                  <a16:creationId xmlns:a16="http://schemas.microsoft.com/office/drawing/2014/main" id="{6B40C61B-F770-4801-A25A-B82C4C7F6232}"/>
                </a:ext>
              </a:extLst>
            </p:cNvPr>
            <p:cNvGrpSpPr/>
            <p:nvPr userDrawn="1"/>
          </p:nvGrpSpPr>
          <p:grpSpPr>
            <a:xfrm rot="180000">
              <a:off x="11293580" y="55883"/>
              <a:ext cx="113548" cy="134271"/>
              <a:chOff x="6076947" y="1490663"/>
              <a:chExt cx="1025751" cy="1212946"/>
            </a:xfrm>
            <a:effectLst>
              <a:outerShdw blurRad="12700" sx="102000" sy="102000" algn="ctr" rotWithShape="0">
                <a:prstClr val="black">
                  <a:alpha val="40000"/>
                </a:prstClr>
              </a:outerShdw>
            </a:effectLst>
          </p:grpSpPr>
          <p:sp>
            <p:nvSpPr>
              <p:cNvPr id="39" name="Triangle isocèle 38">
                <a:extLst>
                  <a:ext uri="{FF2B5EF4-FFF2-40B4-BE49-F238E27FC236}">
                    <a16:creationId xmlns:a16="http://schemas.microsoft.com/office/drawing/2014/main" id="{CCFDDE76-D0CD-489F-9A42-6A2CD6956F37}"/>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0" name="Rectangle 39">
                <a:extLst>
                  <a:ext uri="{FF2B5EF4-FFF2-40B4-BE49-F238E27FC236}">
                    <a16:creationId xmlns:a16="http://schemas.microsoft.com/office/drawing/2014/main" id="{4966B2B0-A6B2-4531-9873-8C0C17855F93}"/>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6" name="Groupe 35">
              <a:extLst>
                <a:ext uri="{FF2B5EF4-FFF2-40B4-BE49-F238E27FC236}">
                  <a16:creationId xmlns:a16="http://schemas.microsoft.com/office/drawing/2014/main" id="{AFBF27B9-A490-4E02-9419-082E81A7871C}"/>
                </a:ext>
              </a:extLst>
            </p:cNvPr>
            <p:cNvGrpSpPr/>
            <p:nvPr userDrawn="1"/>
          </p:nvGrpSpPr>
          <p:grpSpPr>
            <a:xfrm rot="60000">
              <a:off x="11406702" y="60101"/>
              <a:ext cx="113548" cy="134271"/>
              <a:chOff x="7141259" y="1490663"/>
              <a:chExt cx="1025751" cy="1212946"/>
            </a:xfrm>
            <a:effectLst>
              <a:outerShdw blurRad="12700" sx="102000" sy="102000" algn="ctr" rotWithShape="0">
                <a:prstClr val="black">
                  <a:alpha val="40000"/>
                </a:prstClr>
              </a:outerShdw>
            </a:effectLst>
          </p:grpSpPr>
          <p:sp>
            <p:nvSpPr>
              <p:cNvPr id="37" name="Triangle isocèle 36">
                <a:extLst>
                  <a:ext uri="{FF2B5EF4-FFF2-40B4-BE49-F238E27FC236}">
                    <a16:creationId xmlns:a16="http://schemas.microsoft.com/office/drawing/2014/main" id="{CFBDF044-B092-4282-B3CA-DC467F9CFF6D}"/>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8" name="Rectangle 37">
                <a:extLst>
                  <a:ext uri="{FF2B5EF4-FFF2-40B4-BE49-F238E27FC236}">
                    <a16:creationId xmlns:a16="http://schemas.microsoft.com/office/drawing/2014/main" id="{49D2F6CF-FF68-4EA0-A29A-2588C2DAD674}"/>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spTree>
    <p:extLst>
      <p:ext uri="{BB962C8B-B14F-4D97-AF65-F5344CB8AC3E}">
        <p14:creationId xmlns:p14="http://schemas.microsoft.com/office/powerpoint/2010/main" val="38965808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re uniquement">
    <p:spTree>
      <p:nvGrpSpPr>
        <p:cNvPr id="1" name=""/>
        <p:cNvGrpSpPr/>
        <p:nvPr/>
      </p:nvGrpSpPr>
      <p:grpSpPr>
        <a:xfrm>
          <a:off x="0" y="0"/>
          <a:ext cx="0" cy="0"/>
          <a:chOff x="0" y="0"/>
          <a:chExt cx="0" cy="0"/>
        </a:xfrm>
      </p:grpSpPr>
      <p:sp>
        <p:nvSpPr>
          <p:cNvPr id="83" name="Ovale 82" descr="Lumière">
            <a:extLst>
              <a:ext uri="{FF2B5EF4-FFF2-40B4-BE49-F238E27FC236}">
                <a16:creationId xmlns:a16="http://schemas.microsoft.com/office/drawing/2014/main" id="{E008CD18-8F27-43DF-A4A1-CF8C1DAD52C2}"/>
              </a:ext>
            </a:extLst>
          </p:cNvPr>
          <p:cNvSpPr/>
          <p:nvPr userDrawn="1"/>
        </p:nvSpPr>
        <p:spPr>
          <a:xfrm>
            <a:off x="9890796" y="4041404"/>
            <a:ext cx="3085337" cy="3085337"/>
          </a:xfrm>
          <a:prstGeom prst="ellipse">
            <a:avLst/>
          </a:prstGeom>
          <a:gradFill>
            <a:gsLst>
              <a:gs pos="0">
                <a:schemeClr val="bg1">
                  <a:alpha val="46000"/>
                </a:schemeClr>
              </a:gs>
              <a:gs pos="54000">
                <a:schemeClr val="accent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pic>
        <p:nvPicPr>
          <p:cNvPr id="8" name="Image 7" descr="Feuilles d’automne">
            <a:extLst>
              <a:ext uri="{FF2B5EF4-FFF2-40B4-BE49-F238E27FC236}">
                <a16:creationId xmlns:a16="http://schemas.microsoft.com/office/drawing/2014/main" id="{1BE4DF55-2A9C-4006-B0A5-89FEC35E6E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414855" y="4980269"/>
            <a:ext cx="1777145" cy="1877731"/>
          </a:xfrm>
          <a:prstGeom prst="rect">
            <a:avLst/>
          </a:prstGeom>
        </p:spPr>
      </p:pic>
      <p:pic>
        <p:nvPicPr>
          <p:cNvPr id="82" name="Image 81" descr="Arborescence hantée">
            <a:extLst>
              <a:ext uri="{FF2B5EF4-FFF2-40B4-BE49-F238E27FC236}">
                <a16:creationId xmlns:a16="http://schemas.microsoft.com/office/drawing/2014/main" id="{6797DE12-4A24-45F1-96AB-5F10B0C1780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00164" y="4041404"/>
            <a:ext cx="1170533" cy="2816596"/>
          </a:xfrm>
          <a:prstGeom prst="rect">
            <a:avLst/>
          </a:prstGeom>
        </p:spPr>
      </p:pic>
      <p:sp>
        <p:nvSpPr>
          <p:cNvPr id="6" name="Espace réservé au pied de page 5">
            <a:extLst>
              <a:ext uri="{FF2B5EF4-FFF2-40B4-BE49-F238E27FC236}">
                <a16:creationId xmlns:a16="http://schemas.microsoft.com/office/drawing/2014/main" id="{2224EA4C-8B3A-4244-AD4E-3B493AE03F8A}"/>
              </a:ext>
            </a:extLst>
          </p:cNvPr>
          <p:cNvSpPr>
            <a:spLocks noGrp="1"/>
          </p:cNvSpPr>
          <p:nvPr>
            <p:ph type="ftr" sz="quarter" idx="10"/>
          </p:nvPr>
        </p:nvSpPr>
        <p:spPr/>
        <p:txBody>
          <a:bodyPr rtlCol="0"/>
          <a:lstStyle/>
          <a:p>
            <a:pPr rtl="0"/>
            <a:endParaRPr lang="fr-FR" noProof="0"/>
          </a:p>
        </p:txBody>
      </p:sp>
      <p:sp>
        <p:nvSpPr>
          <p:cNvPr id="2" name="Titre 1">
            <a:extLst>
              <a:ext uri="{FF2B5EF4-FFF2-40B4-BE49-F238E27FC236}">
                <a16:creationId xmlns:a16="http://schemas.microsoft.com/office/drawing/2014/main" id="{78657346-8D46-41CD-9912-B4EB1EF24233}"/>
              </a:ext>
            </a:extLst>
          </p:cNvPr>
          <p:cNvSpPr>
            <a:spLocks noGrp="1"/>
          </p:cNvSpPr>
          <p:nvPr>
            <p:ph type="title" hasCustomPrompt="1"/>
          </p:nvPr>
        </p:nvSpPr>
        <p:spPr/>
        <p:txBody>
          <a:bodyPr rtlCol="0"/>
          <a:lstStyle/>
          <a:p>
            <a:pPr rtl="0"/>
            <a:r>
              <a:rPr lang="fr-FR" noProof="0"/>
              <a:t>Modifiez le style du titre du masque</a:t>
            </a:r>
          </a:p>
        </p:txBody>
      </p:sp>
      <p:sp>
        <p:nvSpPr>
          <p:cNvPr id="3" name="Espace réservé au numéro de diapositive 2">
            <a:extLst>
              <a:ext uri="{FF2B5EF4-FFF2-40B4-BE49-F238E27FC236}">
                <a16:creationId xmlns:a16="http://schemas.microsoft.com/office/drawing/2014/main" id="{2E9272D3-0DD5-4F9D-9CBE-A4193A65F472}"/>
              </a:ext>
            </a:extLst>
          </p:cNvPr>
          <p:cNvSpPr>
            <a:spLocks noGrp="1"/>
          </p:cNvSpPr>
          <p:nvPr>
            <p:ph type="sldNum" sz="quarter" idx="11"/>
          </p:nvPr>
        </p:nvSpPr>
        <p:spPr/>
        <p:txBody>
          <a:bodyPr rtlCol="0"/>
          <a:lstStyle/>
          <a:p>
            <a:pPr rtl="0"/>
            <a:r>
              <a:rPr lang="fr-FR" noProof="0"/>
              <a:t> Page </a:t>
            </a:r>
            <a:fld id="{26699011-AD31-4C1E-9097-A1CA72DD0DA4}" type="slidenum">
              <a:rPr lang="fr-FR" noProof="0" smtClean="0"/>
              <a:pPr rtl="0"/>
              <a:t>‹N°›</a:t>
            </a:fld>
            <a:endParaRPr lang="fr-FR" noProof="0"/>
          </a:p>
        </p:txBody>
      </p:sp>
      <p:grpSp>
        <p:nvGrpSpPr>
          <p:cNvPr id="9" name="Groupe 8" descr="« Banting »">
            <a:extLst>
              <a:ext uri="{FF2B5EF4-FFF2-40B4-BE49-F238E27FC236}">
                <a16:creationId xmlns:a16="http://schemas.microsoft.com/office/drawing/2014/main" id="{43B8051D-D107-4255-9DD8-82A933B74BCA}"/>
              </a:ext>
            </a:extLst>
          </p:cNvPr>
          <p:cNvGrpSpPr/>
          <p:nvPr userDrawn="1"/>
        </p:nvGrpSpPr>
        <p:grpSpPr>
          <a:xfrm>
            <a:off x="9681613" y="-1537"/>
            <a:ext cx="2510387" cy="555099"/>
            <a:chOff x="9681613" y="-1537"/>
            <a:chExt cx="2510387" cy="555099"/>
          </a:xfrm>
        </p:grpSpPr>
        <p:grpSp>
          <p:nvGrpSpPr>
            <p:cNvPr id="10" name="Groupe 9">
              <a:extLst>
                <a:ext uri="{FF2B5EF4-FFF2-40B4-BE49-F238E27FC236}">
                  <a16:creationId xmlns:a16="http://schemas.microsoft.com/office/drawing/2014/main" id="{C4F2F6CC-23D4-4FB6-98E6-DAE9C308CCE1}"/>
                </a:ext>
              </a:extLst>
            </p:cNvPr>
            <p:cNvGrpSpPr/>
            <p:nvPr userDrawn="1"/>
          </p:nvGrpSpPr>
          <p:grpSpPr>
            <a:xfrm rot="398390">
              <a:off x="10903668" y="254690"/>
              <a:ext cx="210191" cy="248550"/>
              <a:chOff x="5092479" y="1490663"/>
              <a:chExt cx="1025751" cy="1212946"/>
            </a:xfrm>
            <a:effectLst>
              <a:outerShdw blurRad="12700" sx="102000" sy="102000" algn="ctr" rotWithShape="0">
                <a:prstClr val="black">
                  <a:alpha val="40000"/>
                </a:prstClr>
              </a:outerShdw>
            </a:effectLst>
          </p:grpSpPr>
          <p:sp>
            <p:nvSpPr>
              <p:cNvPr id="80" name="Triangle isocèle 79">
                <a:extLst>
                  <a:ext uri="{FF2B5EF4-FFF2-40B4-BE49-F238E27FC236}">
                    <a16:creationId xmlns:a16="http://schemas.microsoft.com/office/drawing/2014/main" id="{279DB259-FCE9-4582-B5F4-6CD39572309C}"/>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1" name="Rectangle 80">
                <a:extLst>
                  <a:ext uri="{FF2B5EF4-FFF2-40B4-BE49-F238E27FC236}">
                    <a16:creationId xmlns:a16="http://schemas.microsoft.com/office/drawing/2014/main" id="{F28B2FB3-62C2-4A01-89C0-41C0B93B965D}"/>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1" name="Groupe 10">
              <a:extLst>
                <a:ext uri="{FF2B5EF4-FFF2-40B4-BE49-F238E27FC236}">
                  <a16:creationId xmlns:a16="http://schemas.microsoft.com/office/drawing/2014/main" id="{6908C619-00C6-44A2-9AA8-F58235042DFF}"/>
                </a:ext>
              </a:extLst>
            </p:cNvPr>
            <p:cNvGrpSpPr/>
            <p:nvPr userDrawn="1"/>
          </p:nvGrpSpPr>
          <p:grpSpPr>
            <a:xfrm rot="338390">
              <a:off x="11111892" y="276964"/>
              <a:ext cx="210191" cy="248550"/>
              <a:chOff x="6076947" y="1490663"/>
              <a:chExt cx="1025751" cy="1212946"/>
            </a:xfrm>
            <a:effectLst>
              <a:outerShdw blurRad="12700" sx="102000" sy="102000" algn="ctr" rotWithShape="0">
                <a:prstClr val="black">
                  <a:alpha val="40000"/>
                </a:prstClr>
              </a:outerShdw>
            </a:effectLst>
          </p:grpSpPr>
          <p:sp>
            <p:nvSpPr>
              <p:cNvPr id="78" name="Triangle isocèle 77">
                <a:extLst>
                  <a:ext uri="{FF2B5EF4-FFF2-40B4-BE49-F238E27FC236}">
                    <a16:creationId xmlns:a16="http://schemas.microsoft.com/office/drawing/2014/main" id="{D1E9A51D-DEE7-4CF3-BB37-48C183CCCE1D}"/>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9" name="Rectangle 78">
                <a:extLst>
                  <a:ext uri="{FF2B5EF4-FFF2-40B4-BE49-F238E27FC236}">
                    <a16:creationId xmlns:a16="http://schemas.microsoft.com/office/drawing/2014/main" id="{14230302-1F11-4932-BC46-6B644B6C4B66}"/>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2" name="Groupe 11">
              <a:extLst>
                <a:ext uri="{FF2B5EF4-FFF2-40B4-BE49-F238E27FC236}">
                  <a16:creationId xmlns:a16="http://schemas.microsoft.com/office/drawing/2014/main" id="{14E5DCCF-49B1-44DE-82AC-9AB321B8A4C7}"/>
                </a:ext>
              </a:extLst>
            </p:cNvPr>
            <p:cNvGrpSpPr/>
            <p:nvPr userDrawn="1"/>
          </p:nvGrpSpPr>
          <p:grpSpPr>
            <a:xfrm rot="218390">
              <a:off x="11320792" y="293422"/>
              <a:ext cx="210191" cy="248550"/>
              <a:chOff x="7141259" y="1490663"/>
              <a:chExt cx="1025751" cy="1212946"/>
            </a:xfrm>
            <a:effectLst>
              <a:outerShdw blurRad="12700" sx="102000" sy="102000" algn="ctr" rotWithShape="0">
                <a:prstClr val="black">
                  <a:alpha val="40000"/>
                </a:prstClr>
              </a:outerShdw>
            </a:effectLst>
          </p:grpSpPr>
          <p:sp>
            <p:nvSpPr>
              <p:cNvPr id="76" name="Triangle isocèle 75">
                <a:extLst>
                  <a:ext uri="{FF2B5EF4-FFF2-40B4-BE49-F238E27FC236}">
                    <a16:creationId xmlns:a16="http://schemas.microsoft.com/office/drawing/2014/main" id="{E59FCC37-C52D-4142-8E9F-B6EE08C64F2B}"/>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7" name="Rectangle 76">
                <a:extLst>
                  <a:ext uri="{FF2B5EF4-FFF2-40B4-BE49-F238E27FC236}">
                    <a16:creationId xmlns:a16="http://schemas.microsoft.com/office/drawing/2014/main" id="{FAC81B88-36C1-4573-97AC-430AEEB8A225}"/>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3" name="Groupe 12">
              <a:extLst>
                <a:ext uri="{FF2B5EF4-FFF2-40B4-BE49-F238E27FC236}">
                  <a16:creationId xmlns:a16="http://schemas.microsoft.com/office/drawing/2014/main" id="{8C8D34D7-0994-4C0E-BA3A-0F38B04D9BB0}"/>
                </a:ext>
              </a:extLst>
            </p:cNvPr>
            <p:cNvGrpSpPr/>
            <p:nvPr userDrawn="1"/>
          </p:nvGrpSpPr>
          <p:grpSpPr>
            <a:xfrm rot="98390">
              <a:off x="11530596" y="302125"/>
              <a:ext cx="210191" cy="248550"/>
              <a:chOff x="5092479" y="1490663"/>
              <a:chExt cx="1025751" cy="1212946"/>
            </a:xfrm>
            <a:effectLst>
              <a:outerShdw blurRad="12700" sx="102000" sy="102000" algn="ctr" rotWithShape="0">
                <a:prstClr val="black">
                  <a:alpha val="40000"/>
                </a:prstClr>
              </a:outerShdw>
            </a:effectLst>
          </p:grpSpPr>
          <p:sp>
            <p:nvSpPr>
              <p:cNvPr id="74" name="Triangle isocèle 73">
                <a:extLst>
                  <a:ext uri="{FF2B5EF4-FFF2-40B4-BE49-F238E27FC236}">
                    <a16:creationId xmlns:a16="http://schemas.microsoft.com/office/drawing/2014/main" id="{1C516508-4B30-47FF-BF79-7DB968A99C03}"/>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5" name="Rectangle 74">
                <a:extLst>
                  <a:ext uri="{FF2B5EF4-FFF2-40B4-BE49-F238E27FC236}">
                    <a16:creationId xmlns:a16="http://schemas.microsoft.com/office/drawing/2014/main" id="{B3468E16-EC02-478E-905D-666F724A479D}"/>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4" name="Groupe 13">
              <a:extLst>
                <a:ext uri="{FF2B5EF4-FFF2-40B4-BE49-F238E27FC236}">
                  <a16:creationId xmlns:a16="http://schemas.microsoft.com/office/drawing/2014/main" id="{967460DA-775B-4527-B35C-E43C3187C882}"/>
                </a:ext>
              </a:extLst>
            </p:cNvPr>
            <p:cNvGrpSpPr/>
            <p:nvPr userDrawn="1"/>
          </p:nvGrpSpPr>
          <p:grpSpPr>
            <a:xfrm rot="21578390">
              <a:off x="11741076" y="305012"/>
              <a:ext cx="210191" cy="248550"/>
              <a:chOff x="6076947" y="1490663"/>
              <a:chExt cx="1025751" cy="1212946"/>
            </a:xfrm>
            <a:effectLst>
              <a:outerShdw blurRad="12700" sx="102000" sy="102000" algn="ctr" rotWithShape="0">
                <a:prstClr val="black">
                  <a:alpha val="40000"/>
                </a:prstClr>
              </a:outerShdw>
            </a:effectLst>
          </p:grpSpPr>
          <p:sp>
            <p:nvSpPr>
              <p:cNvPr id="72" name="Triangle isocèle 71">
                <a:extLst>
                  <a:ext uri="{FF2B5EF4-FFF2-40B4-BE49-F238E27FC236}">
                    <a16:creationId xmlns:a16="http://schemas.microsoft.com/office/drawing/2014/main" id="{8E64170F-50C9-43ED-B8B9-25CED932F6D5}"/>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3" name="Rectangle 72">
                <a:extLst>
                  <a:ext uri="{FF2B5EF4-FFF2-40B4-BE49-F238E27FC236}">
                    <a16:creationId xmlns:a16="http://schemas.microsoft.com/office/drawing/2014/main" id="{3DD4CD69-EE04-4A27-BFF0-130F725ED9EC}"/>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5" name="Groupe 14">
              <a:extLst>
                <a:ext uri="{FF2B5EF4-FFF2-40B4-BE49-F238E27FC236}">
                  <a16:creationId xmlns:a16="http://schemas.microsoft.com/office/drawing/2014/main" id="{7A1311E9-4D23-4D7A-84C8-37002D6A1F56}"/>
                </a:ext>
              </a:extLst>
            </p:cNvPr>
            <p:cNvGrpSpPr/>
            <p:nvPr userDrawn="1"/>
          </p:nvGrpSpPr>
          <p:grpSpPr>
            <a:xfrm rot="21458390">
              <a:off x="11952458" y="300144"/>
              <a:ext cx="210191" cy="248550"/>
              <a:chOff x="7141259" y="1490663"/>
              <a:chExt cx="1025751" cy="1212946"/>
            </a:xfrm>
            <a:effectLst>
              <a:outerShdw blurRad="12700" sx="102000" sy="102000" algn="ctr" rotWithShape="0">
                <a:prstClr val="black">
                  <a:alpha val="40000"/>
                </a:prstClr>
              </a:outerShdw>
            </a:effectLst>
          </p:grpSpPr>
          <p:sp>
            <p:nvSpPr>
              <p:cNvPr id="70" name="Triangle isocèle 69">
                <a:extLst>
                  <a:ext uri="{FF2B5EF4-FFF2-40B4-BE49-F238E27FC236}">
                    <a16:creationId xmlns:a16="http://schemas.microsoft.com/office/drawing/2014/main" id="{8C58AE29-9ACC-4451-929A-524CD70AD3E0}"/>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1" name="Rectangle 70">
                <a:extLst>
                  <a:ext uri="{FF2B5EF4-FFF2-40B4-BE49-F238E27FC236}">
                    <a16:creationId xmlns:a16="http://schemas.microsoft.com/office/drawing/2014/main" id="{42A0010B-ED9E-4C9A-A8DF-D1BA65584FEA}"/>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6" name="Groupe 15">
              <a:extLst>
                <a:ext uri="{FF2B5EF4-FFF2-40B4-BE49-F238E27FC236}">
                  <a16:creationId xmlns:a16="http://schemas.microsoft.com/office/drawing/2014/main" id="{A0994012-1F98-467C-94F4-8B27B521C5CD}"/>
                </a:ext>
              </a:extLst>
            </p:cNvPr>
            <p:cNvGrpSpPr/>
            <p:nvPr userDrawn="1"/>
          </p:nvGrpSpPr>
          <p:grpSpPr>
            <a:xfrm rot="1058390">
              <a:off x="9681613" y="-1537"/>
              <a:ext cx="210191" cy="248550"/>
              <a:chOff x="5092479" y="1490663"/>
              <a:chExt cx="1025751" cy="1212946"/>
            </a:xfrm>
            <a:effectLst>
              <a:outerShdw blurRad="12700" sx="102000" sy="102000" algn="ctr" rotWithShape="0">
                <a:prstClr val="black">
                  <a:alpha val="40000"/>
                </a:prstClr>
              </a:outerShdw>
            </a:effectLst>
          </p:grpSpPr>
          <p:sp>
            <p:nvSpPr>
              <p:cNvPr id="68" name="Triangle isocèle 67">
                <a:extLst>
                  <a:ext uri="{FF2B5EF4-FFF2-40B4-BE49-F238E27FC236}">
                    <a16:creationId xmlns:a16="http://schemas.microsoft.com/office/drawing/2014/main" id="{B69B4B0C-AEE3-460F-A3B9-73EC5FC75A11}"/>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9" name="Rectangle 68">
                <a:extLst>
                  <a:ext uri="{FF2B5EF4-FFF2-40B4-BE49-F238E27FC236}">
                    <a16:creationId xmlns:a16="http://schemas.microsoft.com/office/drawing/2014/main" id="{340A7953-28E9-47EE-92AF-DD13AF4BB743}"/>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7" name="Groupe 16">
              <a:extLst>
                <a:ext uri="{FF2B5EF4-FFF2-40B4-BE49-F238E27FC236}">
                  <a16:creationId xmlns:a16="http://schemas.microsoft.com/office/drawing/2014/main" id="{BB56A88E-B2CD-4E41-9D8D-F42148A7AB9D}"/>
                </a:ext>
              </a:extLst>
            </p:cNvPr>
            <p:cNvGrpSpPr/>
            <p:nvPr userDrawn="1"/>
          </p:nvGrpSpPr>
          <p:grpSpPr>
            <a:xfrm rot="938390">
              <a:off x="9885323" y="59512"/>
              <a:ext cx="210191" cy="248550"/>
              <a:chOff x="6076947" y="1490663"/>
              <a:chExt cx="1025751" cy="1212946"/>
            </a:xfrm>
            <a:effectLst>
              <a:outerShdw blurRad="12700" sx="102000" sy="102000" algn="ctr" rotWithShape="0">
                <a:prstClr val="black">
                  <a:alpha val="40000"/>
                </a:prstClr>
              </a:outerShdw>
            </a:effectLst>
          </p:grpSpPr>
          <p:sp>
            <p:nvSpPr>
              <p:cNvPr id="66" name="Triangle isocèle 65">
                <a:extLst>
                  <a:ext uri="{FF2B5EF4-FFF2-40B4-BE49-F238E27FC236}">
                    <a16:creationId xmlns:a16="http://schemas.microsoft.com/office/drawing/2014/main" id="{09A71999-0828-4D0D-846D-2E0AC73B956E}"/>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7" name="Rectangle 66">
                <a:extLst>
                  <a:ext uri="{FF2B5EF4-FFF2-40B4-BE49-F238E27FC236}">
                    <a16:creationId xmlns:a16="http://schemas.microsoft.com/office/drawing/2014/main" id="{682CC924-318E-4F6F-BD36-06DA9EDD52B9}"/>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8" name="Groupe 17">
              <a:extLst>
                <a:ext uri="{FF2B5EF4-FFF2-40B4-BE49-F238E27FC236}">
                  <a16:creationId xmlns:a16="http://schemas.microsoft.com/office/drawing/2014/main" id="{DBA22CE4-EE36-4C61-A8F2-B8163A3DABCB}"/>
                </a:ext>
              </a:extLst>
            </p:cNvPr>
            <p:cNvGrpSpPr/>
            <p:nvPr userDrawn="1"/>
          </p:nvGrpSpPr>
          <p:grpSpPr>
            <a:xfrm rot="818390">
              <a:off x="10089936" y="112805"/>
              <a:ext cx="210191" cy="248550"/>
              <a:chOff x="7141259" y="1490663"/>
              <a:chExt cx="1025751" cy="1212946"/>
            </a:xfrm>
            <a:effectLst>
              <a:outerShdw blurRad="12700" sx="102000" sy="102000" algn="ctr" rotWithShape="0">
                <a:prstClr val="black">
                  <a:alpha val="40000"/>
                </a:prstClr>
              </a:outerShdw>
            </a:effectLst>
          </p:grpSpPr>
          <p:sp>
            <p:nvSpPr>
              <p:cNvPr id="64" name="Triangle isocèle 63">
                <a:extLst>
                  <a:ext uri="{FF2B5EF4-FFF2-40B4-BE49-F238E27FC236}">
                    <a16:creationId xmlns:a16="http://schemas.microsoft.com/office/drawing/2014/main" id="{0A3E6993-8CE4-4997-AFDD-45196373C378}"/>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5" name="Rectangle 64">
                <a:extLst>
                  <a:ext uri="{FF2B5EF4-FFF2-40B4-BE49-F238E27FC236}">
                    <a16:creationId xmlns:a16="http://schemas.microsoft.com/office/drawing/2014/main" id="{EFFE377A-F883-4908-B2BF-C6A6A233D182}"/>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9" name="Groupe 18">
              <a:extLst>
                <a:ext uri="{FF2B5EF4-FFF2-40B4-BE49-F238E27FC236}">
                  <a16:creationId xmlns:a16="http://schemas.microsoft.com/office/drawing/2014/main" id="{9B06031F-D0C5-480B-9718-18698E14A2EE}"/>
                </a:ext>
              </a:extLst>
            </p:cNvPr>
            <p:cNvGrpSpPr/>
            <p:nvPr userDrawn="1"/>
          </p:nvGrpSpPr>
          <p:grpSpPr>
            <a:xfrm rot="698390">
              <a:off x="10295451" y="158344"/>
              <a:ext cx="210191" cy="248550"/>
              <a:chOff x="5092479" y="1490663"/>
              <a:chExt cx="1025751" cy="1212946"/>
            </a:xfrm>
            <a:effectLst>
              <a:outerShdw blurRad="12700" sx="102000" sy="102000" algn="ctr" rotWithShape="0">
                <a:prstClr val="black">
                  <a:alpha val="40000"/>
                </a:prstClr>
              </a:outerShdw>
            </a:effectLst>
          </p:grpSpPr>
          <p:sp>
            <p:nvSpPr>
              <p:cNvPr id="62" name="Triangle isocèle 61">
                <a:extLst>
                  <a:ext uri="{FF2B5EF4-FFF2-40B4-BE49-F238E27FC236}">
                    <a16:creationId xmlns:a16="http://schemas.microsoft.com/office/drawing/2014/main" id="{9384A3F7-B1EB-4352-96A9-7141ECD409D0}"/>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3" name="Rectangle 62">
                <a:extLst>
                  <a:ext uri="{FF2B5EF4-FFF2-40B4-BE49-F238E27FC236}">
                    <a16:creationId xmlns:a16="http://schemas.microsoft.com/office/drawing/2014/main" id="{200EE178-E24D-4C9C-B4DA-06076D848822}"/>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0" name="Groupe 19">
              <a:extLst>
                <a:ext uri="{FF2B5EF4-FFF2-40B4-BE49-F238E27FC236}">
                  <a16:creationId xmlns:a16="http://schemas.microsoft.com/office/drawing/2014/main" id="{36CE9FB9-04AB-4F12-927A-4A44B8D85F93}"/>
                </a:ext>
              </a:extLst>
            </p:cNvPr>
            <p:cNvGrpSpPr/>
            <p:nvPr userDrawn="1"/>
          </p:nvGrpSpPr>
          <p:grpSpPr>
            <a:xfrm rot="578390">
              <a:off x="10501643" y="198066"/>
              <a:ext cx="210191" cy="248550"/>
              <a:chOff x="6076947" y="1490663"/>
              <a:chExt cx="1025751" cy="1212946"/>
            </a:xfrm>
            <a:effectLst>
              <a:outerShdw blurRad="12700" sx="102000" sy="102000" algn="ctr" rotWithShape="0">
                <a:prstClr val="black">
                  <a:alpha val="40000"/>
                </a:prstClr>
              </a:outerShdw>
            </a:effectLst>
          </p:grpSpPr>
          <p:sp>
            <p:nvSpPr>
              <p:cNvPr id="60" name="Triangle isocèle 59">
                <a:extLst>
                  <a:ext uri="{FF2B5EF4-FFF2-40B4-BE49-F238E27FC236}">
                    <a16:creationId xmlns:a16="http://schemas.microsoft.com/office/drawing/2014/main" id="{12F200C4-0B7B-4F16-8930-3D9E6A6C7EC6}"/>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1" name="Rectangle 60">
                <a:extLst>
                  <a:ext uri="{FF2B5EF4-FFF2-40B4-BE49-F238E27FC236}">
                    <a16:creationId xmlns:a16="http://schemas.microsoft.com/office/drawing/2014/main" id="{73792B56-4434-40ED-ABDD-A25013F2ED3E}"/>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1" name="Groupe 20">
              <a:extLst>
                <a:ext uri="{FF2B5EF4-FFF2-40B4-BE49-F238E27FC236}">
                  <a16:creationId xmlns:a16="http://schemas.microsoft.com/office/drawing/2014/main" id="{39365F97-254C-4CFF-B942-06FCA3D148FF}"/>
                </a:ext>
              </a:extLst>
            </p:cNvPr>
            <p:cNvGrpSpPr/>
            <p:nvPr userDrawn="1"/>
          </p:nvGrpSpPr>
          <p:grpSpPr>
            <a:xfrm rot="458390">
              <a:off x="10708738" y="230034"/>
              <a:ext cx="210191" cy="248550"/>
              <a:chOff x="7141259" y="1490663"/>
              <a:chExt cx="1025751" cy="1212946"/>
            </a:xfrm>
            <a:effectLst>
              <a:outerShdw blurRad="12700" sx="102000" sy="102000" algn="ctr" rotWithShape="0">
                <a:prstClr val="black">
                  <a:alpha val="40000"/>
                </a:prstClr>
              </a:outerShdw>
            </a:effectLst>
          </p:grpSpPr>
          <p:sp>
            <p:nvSpPr>
              <p:cNvPr id="58" name="Triangle isocèle 57">
                <a:extLst>
                  <a:ext uri="{FF2B5EF4-FFF2-40B4-BE49-F238E27FC236}">
                    <a16:creationId xmlns:a16="http://schemas.microsoft.com/office/drawing/2014/main" id="{4ED06B20-7615-4B88-8522-C6C80F1A11D4}"/>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9" name="Rectangle 58">
                <a:extLst>
                  <a:ext uri="{FF2B5EF4-FFF2-40B4-BE49-F238E27FC236}">
                    <a16:creationId xmlns:a16="http://schemas.microsoft.com/office/drawing/2014/main" id="{511310DB-D88E-411C-8488-52BEBF63F932}"/>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2" name="Groupe 21">
              <a:extLst>
                <a:ext uri="{FF2B5EF4-FFF2-40B4-BE49-F238E27FC236}">
                  <a16:creationId xmlns:a16="http://schemas.microsoft.com/office/drawing/2014/main" id="{D9FE5A01-844A-44FE-9618-E69861EA84B5}"/>
                </a:ext>
              </a:extLst>
            </p:cNvPr>
            <p:cNvGrpSpPr/>
            <p:nvPr userDrawn="1"/>
          </p:nvGrpSpPr>
          <p:grpSpPr>
            <a:xfrm>
              <a:off x="11512840" y="61155"/>
              <a:ext cx="113548" cy="134271"/>
              <a:chOff x="5092479" y="1490663"/>
              <a:chExt cx="1025751" cy="1212946"/>
            </a:xfrm>
            <a:effectLst>
              <a:outerShdw blurRad="12700" sx="102000" sy="102000" algn="ctr" rotWithShape="0">
                <a:prstClr val="black">
                  <a:alpha val="40000"/>
                </a:prstClr>
              </a:outerShdw>
            </a:effectLst>
          </p:grpSpPr>
          <p:sp>
            <p:nvSpPr>
              <p:cNvPr id="56" name="Triangle isocèle 55">
                <a:extLst>
                  <a:ext uri="{FF2B5EF4-FFF2-40B4-BE49-F238E27FC236}">
                    <a16:creationId xmlns:a16="http://schemas.microsoft.com/office/drawing/2014/main" id="{10214E75-73DF-4367-BBCC-F93EC376F592}"/>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7" name="Rectangle 56">
                <a:extLst>
                  <a:ext uri="{FF2B5EF4-FFF2-40B4-BE49-F238E27FC236}">
                    <a16:creationId xmlns:a16="http://schemas.microsoft.com/office/drawing/2014/main" id="{174602FB-DC16-4F69-802C-F55F116D7B3E}"/>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3" name="Groupe 22">
              <a:extLst>
                <a:ext uri="{FF2B5EF4-FFF2-40B4-BE49-F238E27FC236}">
                  <a16:creationId xmlns:a16="http://schemas.microsoft.com/office/drawing/2014/main" id="{FC625E71-7651-48B5-A0D3-609DB7D5F8E0}"/>
                </a:ext>
              </a:extLst>
            </p:cNvPr>
            <p:cNvGrpSpPr/>
            <p:nvPr userDrawn="1"/>
          </p:nvGrpSpPr>
          <p:grpSpPr>
            <a:xfrm rot="21540000">
              <a:off x="11625962" y="60101"/>
              <a:ext cx="113548" cy="134271"/>
              <a:chOff x="6076947" y="1490663"/>
              <a:chExt cx="1025751" cy="1212946"/>
            </a:xfrm>
            <a:effectLst>
              <a:outerShdw blurRad="12700" sx="102000" sy="102000" algn="ctr" rotWithShape="0">
                <a:prstClr val="black">
                  <a:alpha val="40000"/>
                </a:prstClr>
              </a:outerShdw>
            </a:effectLst>
          </p:grpSpPr>
          <p:sp>
            <p:nvSpPr>
              <p:cNvPr id="54" name="Triangle isocèle 53">
                <a:extLst>
                  <a:ext uri="{FF2B5EF4-FFF2-40B4-BE49-F238E27FC236}">
                    <a16:creationId xmlns:a16="http://schemas.microsoft.com/office/drawing/2014/main" id="{512E5F11-4A5A-4881-8B1A-7FD175027629}"/>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5" name="Rectangle 54">
                <a:extLst>
                  <a:ext uri="{FF2B5EF4-FFF2-40B4-BE49-F238E27FC236}">
                    <a16:creationId xmlns:a16="http://schemas.microsoft.com/office/drawing/2014/main" id="{60ABEE89-B4B3-45BD-A34E-BCBB33CF776B}"/>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4" name="Groupe 23">
              <a:extLst>
                <a:ext uri="{FF2B5EF4-FFF2-40B4-BE49-F238E27FC236}">
                  <a16:creationId xmlns:a16="http://schemas.microsoft.com/office/drawing/2014/main" id="{1ED92B2F-0483-4007-BFC1-508124664C10}"/>
                </a:ext>
              </a:extLst>
            </p:cNvPr>
            <p:cNvGrpSpPr/>
            <p:nvPr userDrawn="1"/>
          </p:nvGrpSpPr>
          <p:grpSpPr>
            <a:xfrm rot="21420000">
              <a:off x="11739085" y="55883"/>
              <a:ext cx="113548" cy="134271"/>
              <a:chOff x="7141259" y="1490663"/>
              <a:chExt cx="1025751" cy="1212946"/>
            </a:xfrm>
            <a:effectLst>
              <a:outerShdw blurRad="12700" sx="102000" sy="102000" algn="ctr" rotWithShape="0">
                <a:prstClr val="black">
                  <a:alpha val="40000"/>
                </a:prstClr>
              </a:outerShdw>
            </a:effectLst>
          </p:grpSpPr>
          <p:sp>
            <p:nvSpPr>
              <p:cNvPr id="52" name="Triangle isocèle 51">
                <a:extLst>
                  <a:ext uri="{FF2B5EF4-FFF2-40B4-BE49-F238E27FC236}">
                    <a16:creationId xmlns:a16="http://schemas.microsoft.com/office/drawing/2014/main" id="{EAC1EA4A-DD91-4552-8D7F-954697FA88FA}"/>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3" name="Rectangle 52">
                <a:extLst>
                  <a:ext uri="{FF2B5EF4-FFF2-40B4-BE49-F238E27FC236}">
                    <a16:creationId xmlns:a16="http://schemas.microsoft.com/office/drawing/2014/main" id="{84FFCDA6-C96D-45AB-AF7E-BCD1A24A0D25}"/>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5" name="Groupe 24">
              <a:extLst>
                <a:ext uri="{FF2B5EF4-FFF2-40B4-BE49-F238E27FC236}">
                  <a16:creationId xmlns:a16="http://schemas.microsoft.com/office/drawing/2014/main" id="{12A3CC98-25AE-40E6-BF29-FEDA195E84DE}"/>
                </a:ext>
              </a:extLst>
            </p:cNvPr>
            <p:cNvGrpSpPr/>
            <p:nvPr userDrawn="1"/>
          </p:nvGrpSpPr>
          <p:grpSpPr>
            <a:xfrm rot="21300000">
              <a:off x="11852207" y="47448"/>
              <a:ext cx="113548" cy="134271"/>
              <a:chOff x="5092479" y="1490663"/>
              <a:chExt cx="1025751" cy="1212946"/>
            </a:xfrm>
            <a:effectLst>
              <a:outerShdw blurRad="12700" sx="102000" sy="102000" algn="ctr" rotWithShape="0">
                <a:prstClr val="black">
                  <a:alpha val="40000"/>
                </a:prstClr>
              </a:outerShdw>
            </a:effectLst>
          </p:grpSpPr>
          <p:sp>
            <p:nvSpPr>
              <p:cNvPr id="50" name="Triangle isocèle 49">
                <a:extLst>
                  <a:ext uri="{FF2B5EF4-FFF2-40B4-BE49-F238E27FC236}">
                    <a16:creationId xmlns:a16="http://schemas.microsoft.com/office/drawing/2014/main" id="{5BD4F442-BB4D-45A0-9836-C45C490878A6}"/>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1" name="Rectangle 50">
                <a:extLst>
                  <a:ext uri="{FF2B5EF4-FFF2-40B4-BE49-F238E27FC236}">
                    <a16:creationId xmlns:a16="http://schemas.microsoft.com/office/drawing/2014/main" id="{5E5FAC51-B985-42D6-8378-F438A5F2BFFF}"/>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6" name="Groupe 25">
              <a:extLst>
                <a:ext uri="{FF2B5EF4-FFF2-40B4-BE49-F238E27FC236}">
                  <a16:creationId xmlns:a16="http://schemas.microsoft.com/office/drawing/2014/main" id="{FBD7D8CA-4BFF-478D-B204-A09E1BD7DA2C}"/>
                </a:ext>
              </a:extLst>
            </p:cNvPr>
            <p:cNvGrpSpPr/>
            <p:nvPr userDrawn="1"/>
          </p:nvGrpSpPr>
          <p:grpSpPr>
            <a:xfrm rot="21180000">
              <a:off x="11965330" y="35850"/>
              <a:ext cx="113548" cy="134271"/>
              <a:chOff x="6076947" y="1490663"/>
              <a:chExt cx="1025751" cy="1212946"/>
            </a:xfrm>
            <a:effectLst>
              <a:outerShdw blurRad="12700" sx="102000" sy="102000" algn="ctr" rotWithShape="0">
                <a:prstClr val="black">
                  <a:alpha val="40000"/>
                </a:prstClr>
              </a:outerShdw>
            </a:effectLst>
          </p:grpSpPr>
          <p:sp>
            <p:nvSpPr>
              <p:cNvPr id="48" name="Triangle isocèle 47">
                <a:extLst>
                  <a:ext uri="{FF2B5EF4-FFF2-40B4-BE49-F238E27FC236}">
                    <a16:creationId xmlns:a16="http://schemas.microsoft.com/office/drawing/2014/main" id="{ED00D605-E228-429E-A574-A9BE374B9ADA}"/>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9" name="Rectangle 48">
                <a:extLst>
                  <a:ext uri="{FF2B5EF4-FFF2-40B4-BE49-F238E27FC236}">
                    <a16:creationId xmlns:a16="http://schemas.microsoft.com/office/drawing/2014/main" id="{32605E79-77EA-490E-9E94-95EEEDEBA1F8}"/>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7" name="Groupe 26">
              <a:extLst>
                <a:ext uri="{FF2B5EF4-FFF2-40B4-BE49-F238E27FC236}">
                  <a16:creationId xmlns:a16="http://schemas.microsoft.com/office/drawing/2014/main" id="{38021FDA-5287-4825-AD8E-06EB934AEA9F}"/>
                </a:ext>
              </a:extLst>
            </p:cNvPr>
            <p:cNvGrpSpPr/>
            <p:nvPr userDrawn="1"/>
          </p:nvGrpSpPr>
          <p:grpSpPr>
            <a:xfrm rot="21060000">
              <a:off x="12078452" y="20034"/>
              <a:ext cx="113548" cy="134271"/>
              <a:chOff x="7141259" y="1490663"/>
              <a:chExt cx="1025751" cy="1212946"/>
            </a:xfrm>
            <a:effectLst>
              <a:outerShdw blurRad="12700" sx="102000" sy="102000" algn="ctr" rotWithShape="0">
                <a:prstClr val="black">
                  <a:alpha val="40000"/>
                </a:prstClr>
              </a:outerShdw>
            </a:effectLst>
          </p:grpSpPr>
          <p:sp>
            <p:nvSpPr>
              <p:cNvPr id="46" name="Triangle isocèle 45">
                <a:extLst>
                  <a:ext uri="{FF2B5EF4-FFF2-40B4-BE49-F238E27FC236}">
                    <a16:creationId xmlns:a16="http://schemas.microsoft.com/office/drawing/2014/main" id="{CDADA468-C80C-41F1-8863-045BEEB22B73}"/>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7" name="Rectangle 46">
                <a:extLst>
                  <a:ext uri="{FF2B5EF4-FFF2-40B4-BE49-F238E27FC236}">
                    <a16:creationId xmlns:a16="http://schemas.microsoft.com/office/drawing/2014/main" id="{CD4CDF94-F982-4312-A189-CBEFE7A334C3}"/>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8" name="Groupe 27">
              <a:extLst>
                <a:ext uri="{FF2B5EF4-FFF2-40B4-BE49-F238E27FC236}">
                  <a16:creationId xmlns:a16="http://schemas.microsoft.com/office/drawing/2014/main" id="{CEC11AAC-81FA-465D-97FB-70FE6C2907F8}"/>
                </a:ext>
              </a:extLst>
            </p:cNvPr>
            <p:cNvGrpSpPr/>
            <p:nvPr userDrawn="1"/>
          </p:nvGrpSpPr>
          <p:grpSpPr>
            <a:xfrm rot="660000">
              <a:off x="10841090" y="0"/>
              <a:ext cx="113548" cy="134271"/>
              <a:chOff x="5092479" y="1490663"/>
              <a:chExt cx="1025751" cy="1212946"/>
            </a:xfrm>
            <a:effectLst>
              <a:outerShdw blurRad="12700" sx="102000" sy="102000" algn="ctr" rotWithShape="0">
                <a:prstClr val="black">
                  <a:alpha val="40000"/>
                </a:prstClr>
              </a:outerShdw>
            </a:effectLst>
          </p:grpSpPr>
          <p:sp>
            <p:nvSpPr>
              <p:cNvPr id="44" name="Triangle isocèle 43">
                <a:extLst>
                  <a:ext uri="{FF2B5EF4-FFF2-40B4-BE49-F238E27FC236}">
                    <a16:creationId xmlns:a16="http://schemas.microsoft.com/office/drawing/2014/main" id="{7E9DA203-B900-42A2-80DE-4C9A0EB7990A}"/>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5" name="Rectangle 44">
                <a:extLst>
                  <a:ext uri="{FF2B5EF4-FFF2-40B4-BE49-F238E27FC236}">
                    <a16:creationId xmlns:a16="http://schemas.microsoft.com/office/drawing/2014/main" id="{1BBB24C8-B0C1-41BE-A3E5-2DD6D9C6CF46}"/>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9" name="Groupe 28">
              <a:extLst>
                <a:ext uri="{FF2B5EF4-FFF2-40B4-BE49-F238E27FC236}">
                  <a16:creationId xmlns:a16="http://schemas.microsoft.com/office/drawing/2014/main" id="{9A8E38DC-3343-4C9C-ADDB-C08D7B65F7A6}"/>
                </a:ext>
              </a:extLst>
            </p:cNvPr>
            <p:cNvGrpSpPr/>
            <p:nvPr userDrawn="1"/>
          </p:nvGrpSpPr>
          <p:grpSpPr>
            <a:xfrm rot="540000">
              <a:off x="10954212" y="20034"/>
              <a:ext cx="113548" cy="134271"/>
              <a:chOff x="6076947" y="1490663"/>
              <a:chExt cx="1025751" cy="1212946"/>
            </a:xfrm>
            <a:effectLst>
              <a:outerShdw blurRad="12700" sx="102000" sy="102000" algn="ctr" rotWithShape="0">
                <a:prstClr val="black">
                  <a:alpha val="40000"/>
                </a:prstClr>
              </a:outerShdw>
            </a:effectLst>
          </p:grpSpPr>
          <p:sp>
            <p:nvSpPr>
              <p:cNvPr id="42" name="Triangle isocèle 41">
                <a:extLst>
                  <a:ext uri="{FF2B5EF4-FFF2-40B4-BE49-F238E27FC236}">
                    <a16:creationId xmlns:a16="http://schemas.microsoft.com/office/drawing/2014/main" id="{33638CB1-B460-4820-B9ED-B15A2379F3D1}"/>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3" name="Rectangle 42">
                <a:extLst>
                  <a:ext uri="{FF2B5EF4-FFF2-40B4-BE49-F238E27FC236}">
                    <a16:creationId xmlns:a16="http://schemas.microsoft.com/office/drawing/2014/main" id="{CFF26CC0-FAD4-4D85-9B62-491AA2F19DA1}"/>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0" name="Groupe 29">
              <a:extLst>
                <a:ext uri="{FF2B5EF4-FFF2-40B4-BE49-F238E27FC236}">
                  <a16:creationId xmlns:a16="http://schemas.microsoft.com/office/drawing/2014/main" id="{BB30F897-AA9C-41AE-BAED-6A12D6E83E7F}"/>
                </a:ext>
              </a:extLst>
            </p:cNvPr>
            <p:cNvGrpSpPr/>
            <p:nvPr userDrawn="1"/>
          </p:nvGrpSpPr>
          <p:grpSpPr>
            <a:xfrm rot="420000">
              <a:off x="11067335" y="35850"/>
              <a:ext cx="113548" cy="134271"/>
              <a:chOff x="7141259" y="1490663"/>
              <a:chExt cx="1025751" cy="1212946"/>
            </a:xfrm>
            <a:effectLst>
              <a:outerShdw blurRad="12700" sx="102000" sy="102000" algn="ctr" rotWithShape="0">
                <a:prstClr val="black">
                  <a:alpha val="40000"/>
                </a:prstClr>
              </a:outerShdw>
            </a:effectLst>
          </p:grpSpPr>
          <p:sp>
            <p:nvSpPr>
              <p:cNvPr id="40" name="Triangle isocèle 39">
                <a:extLst>
                  <a:ext uri="{FF2B5EF4-FFF2-40B4-BE49-F238E27FC236}">
                    <a16:creationId xmlns:a16="http://schemas.microsoft.com/office/drawing/2014/main" id="{C5C768BA-04FD-42A6-9348-2CEFFD16A8C7}"/>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1" name="Rectangle 40">
                <a:extLst>
                  <a:ext uri="{FF2B5EF4-FFF2-40B4-BE49-F238E27FC236}">
                    <a16:creationId xmlns:a16="http://schemas.microsoft.com/office/drawing/2014/main" id="{EE6D3BCC-D2AA-42B4-8AFA-50AE79AAC096}"/>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1" name="Groupe 30">
              <a:extLst>
                <a:ext uri="{FF2B5EF4-FFF2-40B4-BE49-F238E27FC236}">
                  <a16:creationId xmlns:a16="http://schemas.microsoft.com/office/drawing/2014/main" id="{BCB07096-348B-426D-85FD-C8806D5296CE}"/>
                </a:ext>
              </a:extLst>
            </p:cNvPr>
            <p:cNvGrpSpPr/>
            <p:nvPr userDrawn="1"/>
          </p:nvGrpSpPr>
          <p:grpSpPr>
            <a:xfrm rot="300000">
              <a:off x="11180457" y="47448"/>
              <a:ext cx="113548" cy="134271"/>
              <a:chOff x="5092479" y="1490663"/>
              <a:chExt cx="1025751" cy="1212946"/>
            </a:xfrm>
            <a:effectLst>
              <a:outerShdw blurRad="12700" sx="102000" sy="102000" algn="ctr" rotWithShape="0">
                <a:prstClr val="black">
                  <a:alpha val="40000"/>
                </a:prstClr>
              </a:outerShdw>
            </a:effectLst>
          </p:grpSpPr>
          <p:sp>
            <p:nvSpPr>
              <p:cNvPr id="38" name="Triangle isocèle 37">
                <a:extLst>
                  <a:ext uri="{FF2B5EF4-FFF2-40B4-BE49-F238E27FC236}">
                    <a16:creationId xmlns:a16="http://schemas.microsoft.com/office/drawing/2014/main" id="{54204862-D3D8-4E9A-85C4-0957583ACFAF}"/>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9" name="Rectangle 38">
                <a:extLst>
                  <a:ext uri="{FF2B5EF4-FFF2-40B4-BE49-F238E27FC236}">
                    <a16:creationId xmlns:a16="http://schemas.microsoft.com/office/drawing/2014/main" id="{830AC312-8FB7-43BE-8A39-113E6AEA083B}"/>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2" name="Groupe 31">
              <a:extLst>
                <a:ext uri="{FF2B5EF4-FFF2-40B4-BE49-F238E27FC236}">
                  <a16:creationId xmlns:a16="http://schemas.microsoft.com/office/drawing/2014/main" id="{59109980-E4F7-4706-8235-C5280F91862C}"/>
                </a:ext>
              </a:extLst>
            </p:cNvPr>
            <p:cNvGrpSpPr/>
            <p:nvPr userDrawn="1"/>
          </p:nvGrpSpPr>
          <p:grpSpPr>
            <a:xfrm rot="180000">
              <a:off x="11293580" y="55883"/>
              <a:ext cx="113548" cy="134271"/>
              <a:chOff x="6076947" y="1490663"/>
              <a:chExt cx="1025751" cy="1212946"/>
            </a:xfrm>
            <a:effectLst>
              <a:outerShdw blurRad="12700" sx="102000" sy="102000" algn="ctr" rotWithShape="0">
                <a:prstClr val="black">
                  <a:alpha val="40000"/>
                </a:prstClr>
              </a:outerShdw>
            </a:effectLst>
          </p:grpSpPr>
          <p:sp>
            <p:nvSpPr>
              <p:cNvPr id="36" name="Triangle isocèle 35">
                <a:extLst>
                  <a:ext uri="{FF2B5EF4-FFF2-40B4-BE49-F238E27FC236}">
                    <a16:creationId xmlns:a16="http://schemas.microsoft.com/office/drawing/2014/main" id="{2F85BE07-7419-4C8E-B6D8-E04DB46F98B0}"/>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7" name="Rectangle 36">
                <a:extLst>
                  <a:ext uri="{FF2B5EF4-FFF2-40B4-BE49-F238E27FC236}">
                    <a16:creationId xmlns:a16="http://schemas.microsoft.com/office/drawing/2014/main" id="{D2D8F8E2-DC58-4D45-9F66-6CC9681CF384}"/>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3" name="Groupe 32">
              <a:extLst>
                <a:ext uri="{FF2B5EF4-FFF2-40B4-BE49-F238E27FC236}">
                  <a16:creationId xmlns:a16="http://schemas.microsoft.com/office/drawing/2014/main" id="{AE4C8309-4CA7-43FA-81C9-15E665E5ED0C}"/>
                </a:ext>
              </a:extLst>
            </p:cNvPr>
            <p:cNvGrpSpPr/>
            <p:nvPr userDrawn="1"/>
          </p:nvGrpSpPr>
          <p:grpSpPr>
            <a:xfrm rot="60000">
              <a:off x="11406702" y="60101"/>
              <a:ext cx="113548" cy="134271"/>
              <a:chOff x="7141259" y="1490663"/>
              <a:chExt cx="1025751" cy="1212946"/>
            </a:xfrm>
            <a:effectLst>
              <a:outerShdw blurRad="12700" sx="102000" sy="102000" algn="ctr" rotWithShape="0">
                <a:prstClr val="black">
                  <a:alpha val="40000"/>
                </a:prstClr>
              </a:outerShdw>
            </a:effectLst>
          </p:grpSpPr>
          <p:sp>
            <p:nvSpPr>
              <p:cNvPr id="34" name="Triangle isocèle 33">
                <a:extLst>
                  <a:ext uri="{FF2B5EF4-FFF2-40B4-BE49-F238E27FC236}">
                    <a16:creationId xmlns:a16="http://schemas.microsoft.com/office/drawing/2014/main" id="{BEA32E83-2140-4230-AFC4-42629504C749}"/>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5" name="Rectangle 34">
                <a:extLst>
                  <a:ext uri="{FF2B5EF4-FFF2-40B4-BE49-F238E27FC236}">
                    <a16:creationId xmlns:a16="http://schemas.microsoft.com/office/drawing/2014/main" id="{16C79357-05A2-4A23-816D-8F96B3791596}"/>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spTree>
    <p:extLst>
      <p:ext uri="{BB962C8B-B14F-4D97-AF65-F5344CB8AC3E}">
        <p14:creationId xmlns:p14="http://schemas.microsoft.com/office/powerpoint/2010/main" val="9362651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80" name="Ovale 79" descr="Lumière">
            <a:extLst>
              <a:ext uri="{FF2B5EF4-FFF2-40B4-BE49-F238E27FC236}">
                <a16:creationId xmlns:a16="http://schemas.microsoft.com/office/drawing/2014/main" id="{42DD40AE-8EE4-4ED5-8124-8E7834975A0C}"/>
              </a:ext>
            </a:extLst>
          </p:cNvPr>
          <p:cNvSpPr/>
          <p:nvPr userDrawn="1"/>
        </p:nvSpPr>
        <p:spPr>
          <a:xfrm>
            <a:off x="9890796" y="4041404"/>
            <a:ext cx="3085337" cy="3085337"/>
          </a:xfrm>
          <a:prstGeom prst="ellipse">
            <a:avLst/>
          </a:prstGeom>
          <a:gradFill>
            <a:gsLst>
              <a:gs pos="0">
                <a:schemeClr val="bg1">
                  <a:alpha val="46000"/>
                </a:schemeClr>
              </a:gs>
              <a:gs pos="54000">
                <a:schemeClr val="accent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pic>
        <p:nvPicPr>
          <p:cNvPr id="4" name="Image 3" descr="Feuilles d’automne">
            <a:extLst>
              <a:ext uri="{FF2B5EF4-FFF2-40B4-BE49-F238E27FC236}">
                <a16:creationId xmlns:a16="http://schemas.microsoft.com/office/drawing/2014/main" id="{3A4EED3F-4E19-4A3A-B6EB-CAE812CE20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414855" y="4980269"/>
            <a:ext cx="1777145" cy="1877731"/>
          </a:xfrm>
          <a:prstGeom prst="rect">
            <a:avLst/>
          </a:prstGeom>
        </p:spPr>
      </p:pic>
      <p:pic>
        <p:nvPicPr>
          <p:cNvPr id="6" name="Image 5" descr="Arborescence hantée">
            <a:extLst>
              <a:ext uri="{FF2B5EF4-FFF2-40B4-BE49-F238E27FC236}">
                <a16:creationId xmlns:a16="http://schemas.microsoft.com/office/drawing/2014/main" id="{6EC2052D-EE9C-4FEA-83F0-E88A0B5FE45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00164" y="4041404"/>
            <a:ext cx="1170533" cy="2816596"/>
          </a:xfrm>
          <a:prstGeom prst="rect">
            <a:avLst/>
          </a:prstGeom>
        </p:spPr>
      </p:pic>
      <p:sp>
        <p:nvSpPr>
          <p:cNvPr id="5" name="Espace réservé au pied de page 4">
            <a:extLst>
              <a:ext uri="{FF2B5EF4-FFF2-40B4-BE49-F238E27FC236}">
                <a16:creationId xmlns:a16="http://schemas.microsoft.com/office/drawing/2014/main" id="{E9FBF89E-BDDC-4C9E-8C7C-CEF6EE14AA3E}"/>
              </a:ext>
            </a:extLst>
          </p:cNvPr>
          <p:cNvSpPr>
            <a:spLocks noGrp="1"/>
          </p:cNvSpPr>
          <p:nvPr>
            <p:ph type="ftr" sz="quarter" idx="10"/>
          </p:nvPr>
        </p:nvSpPr>
        <p:spPr/>
        <p:txBody>
          <a:bodyPr rtlCol="0"/>
          <a:lstStyle/>
          <a:p>
            <a:pPr rtl="0"/>
            <a:endParaRPr lang="fr-FR" noProof="0"/>
          </a:p>
        </p:txBody>
      </p:sp>
      <p:sp>
        <p:nvSpPr>
          <p:cNvPr id="2" name="Espace réservé au numéro de diapositive 1">
            <a:extLst>
              <a:ext uri="{FF2B5EF4-FFF2-40B4-BE49-F238E27FC236}">
                <a16:creationId xmlns:a16="http://schemas.microsoft.com/office/drawing/2014/main" id="{685BCB4D-AE37-4D9A-A0EA-A39BC119A25C}"/>
              </a:ext>
            </a:extLst>
          </p:cNvPr>
          <p:cNvSpPr>
            <a:spLocks noGrp="1"/>
          </p:cNvSpPr>
          <p:nvPr>
            <p:ph type="sldNum" sz="quarter" idx="11"/>
          </p:nvPr>
        </p:nvSpPr>
        <p:spPr/>
        <p:txBody>
          <a:bodyPr rtlCol="0"/>
          <a:lstStyle/>
          <a:p>
            <a:pPr rtl="0"/>
            <a:r>
              <a:rPr lang="fr-FR" noProof="0"/>
              <a:t> Page </a:t>
            </a:r>
            <a:fld id="{26699011-AD31-4C1E-9097-A1CA72DD0DA4}" type="slidenum">
              <a:rPr lang="fr-FR" noProof="0" smtClean="0"/>
              <a:pPr rtl="0"/>
              <a:t>‹N°›</a:t>
            </a:fld>
            <a:endParaRPr lang="fr-FR" noProof="0"/>
          </a:p>
        </p:txBody>
      </p:sp>
      <p:grpSp>
        <p:nvGrpSpPr>
          <p:cNvPr id="7" name="Groupe 6" descr="« Banting »">
            <a:extLst>
              <a:ext uri="{FF2B5EF4-FFF2-40B4-BE49-F238E27FC236}">
                <a16:creationId xmlns:a16="http://schemas.microsoft.com/office/drawing/2014/main" id="{453F3492-8E50-478C-805B-6BEE467882AF}"/>
              </a:ext>
            </a:extLst>
          </p:cNvPr>
          <p:cNvGrpSpPr/>
          <p:nvPr userDrawn="1"/>
        </p:nvGrpSpPr>
        <p:grpSpPr>
          <a:xfrm>
            <a:off x="9681613" y="-1537"/>
            <a:ext cx="2510387" cy="555099"/>
            <a:chOff x="9681613" y="-1537"/>
            <a:chExt cx="2510387" cy="555099"/>
          </a:xfrm>
        </p:grpSpPr>
        <p:grpSp>
          <p:nvGrpSpPr>
            <p:cNvPr id="8" name="Groupe 7">
              <a:extLst>
                <a:ext uri="{FF2B5EF4-FFF2-40B4-BE49-F238E27FC236}">
                  <a16:creationId xmlns:a16="http://schemas.microsoft.com/office/drawing/2014/main" id="{33659DD2-670B-4ED1-BC09-2A046B9B91B6}"/>
                </a:ext>
              </a:extLst>
            </p:cNvPr>
            <p:cNvGrpSpPr/>
            <p:nvPr userDrawn="1"/>
          </p:nvGrpSpPr>
          <p:grpSpPr>
            <a:xfrm rot="398390">
              <a:off x="10903668" y="254690"/>
              <a:ext cx="210191" cy="248550"/>
              <a:chOff x="5092479" y="1490663"/>
              <a:chExt cx="1025751" cy="1212946"/>
            </a:xfrm>
            <a:effectLst>
              <a:outerShdw blurRad="12700" sx="102000" sy="102000" algn="ctr" rotWithShape="0">
                <a:prstClr val="black">
                  <a:alpha val="40000"/>
                </a:prstClr>
              </a:outerShdw>
            </a:effectLst>
          </p:grpSpPr>
          <p:sp>
            <p:nvSpPr>
              <p:cNvPr id="78" name="Triangle isocèle 77">
                <a:extLst>
                  <a:ext uri="{FF2B5EF4-FFF2-40B4-BE49-F238E27FC236}">
                    <a16:creationId xmlns:a16="http://schemas.microsoft.com/office/drawing/2014/main" id="{8DBD55F6-ED8F-479D-860D-CE12FC3B5E2F}"/>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9" name="Rectangle 78">
                <a:extLst>
                  <a:ext uri="{FF2B5EF4-FFF2-40B4-BE49-F238E27FC236}">
                    <a16:creationId xmlns:a16="http://schemas.microsoft.com/office/drawing/2014/main" id="{627B712C-797D-4A17-A771-30410165DC06}"/>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9" name="Groupe 8">
              <a:extLst>
                <a:ext uri="{FF2B5EF4-FFF2-40B4-BE49-F238E27FC236}">
                  <a16:creationId xmlns:a16="http://schemas.microsoft.com/office/drawing/2014/main" id="{53A716FB-1ACA-4198-A176-B50811705A3C}"/>
                </a:ext>
              </a:extLst>
            </p:cNvPr>
            <p:cNvGrpSpPr/>
            <p:nvPr userDrawn="1"/>
          </p:nvGrpSpPr>
          <p:grpSpPr>
            <a:xfrm rot="338390">
              <a:off x="11111892" y="276964"/>
              <a:ext cx="210191" cy="248550"/>
              <a:chOff x="6076947" y="1490663"/>
              <a:chExt cx="1025751" cy="1212946"/>
            </a:xfrm>
            <a:effectLst>
              <a:outerShdw blurRad="12700" sx="102000" sy="102000" algn="ctr" rotWithShape="0">
                <a:prstClr val="black">
                  <a:alpha val="40000"/>
                </a:prstClr>
              </a:outerShdw>
            </a:effectLst>
          </p:grpSpPr>
          <p:sp>
            <p:nvSpPr>
              <p:cNvPr id="76" name="Triangle isocèle 75">
                <a:extLst>
                  <a:ext uri="{FF2B5EF4-FFF2-40B4-BE49-F238E27FC236}">
                    <a16:creationId xmlns:a16="http://schemas.microsoft.com/office/drawing/2014/main" id="{DE52CE55-5573-4FAA-A491-FA756713645A}"/>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7" name="Rectangle 76">
                <a:extLst>
                  <a:ext uri="{FF2B5EF4-FFF2-40B4-BE49-F238E27FC236}">
                    <a16:creationId xmlns:a16="http://schemas.microsoft.com/office/drawing/2014/main" id="{013E29DB-BCE4-463D-A4FB-69382FA99242}"/>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0" name="Groupe 9">
              <a:extLst>
                <a:ext uri="{FF2B5EF4-FFF2-40B4-BE49-F238E27FC236}">
                  <a16:creationId xmlns:a16="http://schemas.microsoft.com/office/drawing/2014/main" id="{F504C55F-A694-48B9-80D5-4F29BF38B361}"/>
                </a:ext>
              </a:extLst>
            </p:cNvPr>
            <p:cNvGrpSpPr/>
            <p:nvPr userDrawn="1"/>
          </p:nvGrpSpPr>
          <p:grpSpPr>
            <a:xfrm rot="218390">
              <a:off x="11320792" y="293422"/>
              <a:ext cx="210191" cy="248550"/>
              <a:chOff x="7141259" y="1490663"/>
              <a:chExt cx="1025751" cy="1212946"/>
            </a:xfrm>
            <a:effectLst>
              <a:outerShdw blurRad="12700" sx="102000" sy="102000" algn="ctr" rotWithShape="0">
                <a:prstClr val="black">
                  <a:alpha val="40000"/>
                </a:prstClr>
              </a:outerShdw>
            </a:effectLst>
          </p:grpSpPr>
          <p:sp>
            <p:nvSpPr>
              <p:cNvPr id="74" name="Triangle isocèle 73">
                <a:extLst>
                  <a:ext uri="{FF2B5EF4-FFF2-40B4-BE49-F238E27FC236}">
                    <a16:creationId xmlns:a16="http://schemas.microsoft.com/office/drawing/2014/main" id="{3E09E75A-D4FD-45B0-8CB3-D2DA981AFC22}"/>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5" name="Rectangle 74">
                <a:extLst>
                  <a:ext uri="{FF2B5EF4-FFF2-40B4-BE49-F238E27FC236}">
                    <a16:creationId xmlns:a16="http://schemas.microsoft.com/office/drawing/2014/main" id="{26F8A156-1D94-4226-8FF7-EB9F0F9EA037}"/>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1" name="Groupe 10">
              <a:extLst>
                <a:ext uri="{FF2B5EF4-FFF2-40B4-BE49-F238E27FC236}">
                  <a16:creationId xmlns:a16="http://schemas.microsoft.com/office/drawing/2014/main" id="{E1488D5B-29D9-4038-982A-E7EA1655AC8C}"/>
                </a:ext>
              </a:extLst>
            </p:cNvPr>
            <p:cNvGrpSpPr/>
            <p:nvPr userDrawn="1"/>
          </p:nvGrpSpPr>
          <p:grpSpPr>
            <a:xfrm rot="98390">
              <a:off x="11530596" y="302125"/>
              <a:ext cx="210191" cy="248550"/>
              <a:chOff x="5092479" y="1490663"/>
              <a:chExt cx="1025751" cy="1212946"/>
            </a:xfrm>
            <a:effectLst>
              <a:outerShdw blurRad="12700" sx="102000" sy="102000" algn="ctr" rotWithShape="0">
                <a:prstClr val="black">
                  <a:alpha val="40000"/>
                </a:prstClr>
              </a:outerShdw>
            </a:effectLst>
          </p:grpSpPr>
          <p:sp>
            <p:nvSpPr>
              <p:cNvPr id="72" name="Triangle isocèle 71">
                <a:extLst>
                  <a:ext uri="{FF2B5EF4-FFF2-40B4-BE49-F238E27FC236}">
                    <a16:creationId xmlns:a16="http://schemas.microsoft.com/office/drawing/2014/main" id="{7B1F4A85-DDC0-45A1-B9CD-805EA648B0F6}"/>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3" name="Rectangle 72">
                <a:extLst>
                  <a:ext uri="{FF2B5EF4-FFF2-40B4-BE49-F238E27FC236}">
                    <a16:creationId xmlns:a16="http://schemas.microsoft.com/office/drawing/2014/main" id="{F8D2E7F1-A2D1-4E75-B725-56035685A667}"/>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2" name="Groupe 11">
              <a:extLst>
                <a:ext uri="{FF2B5EF4-FFF2-40B4-BE49-F238E27FC236}">
                  <a16:creationId xmlns:a16="http://schemas.microsoft.com/office/drawing/2014/main" id="{DABA38EC-3787-4826-8EA3-62EBAA13DB9D}"/>
                </a:ext>
              </a:extLst>
            </p:cNvPr>
            <p:cNvGrpSpPr/>
            <p:nvPr userDrawn="1"/>
          </p:nvGrpSpPr>
          <p:grpSpPr>
            <a:xfrm rot="21578390">
              <a:off x="11741076" y="305012"/>
              <a:ext cx="210191" cy="248550"/>
              <a:chOff x="6076947" y="1490663"/>
              <a:chExt cx="1025751" cy="1212946"/>
            </a:xfrm>
            <a:effectLst>
              <a:outerShdw blurRad="12700" sx="102000" sy="102000" algn="ctr" rotWithShape="0">
                <a:prstClr val="black">
                  <a:alpha val="40000"/>
                </a:prstClr>
              </a:outerShdw>
            </a:effectLst>
          </p:grpSpPr>
          <p:sp>
            <p:nvSpPr>
              <p:cNvPr id="70" name="Triangle isocèle 69">
                <a:extLst>
                  <a:ext uri="{FF2B5EF4-FFF2-40B4-BE49-F238E27FC236}">
                    <a16:creationId xmlns:a16="http://schemas.microsoft.com/office/drawing/2014/main" id="{26D89C59-FB85-495B-BFEE-B2DE54C19D5A}"/>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1" name="Rectangle 70">
                <a:extLst>
                  <a:ext uri="{FF2B5EF4-FFF2-40B4-BE49-F238E27FC236}">
                    <a16:creationId xmlns:a16="http://schemas.microsoft.com/office/drawing/2014/main" id="{5A586B54-4FCA-46AC-840F-5AFD497C76B7}"/>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3" name="Groupe 12">
              <a:extLst>
                <a:ext uri="{FF2B5EF4-FFF2-40B4-BE49-F238E27FC236}">
                  <a16:creationId xmlns:a16="http://schemas.microsoft.com/office/drawing/2014/main" id="{90C9305D-AEA2-4DC8-AFFB-A1919C74B2E9}"/>
                </a:ext>
              </a:extLst>
            </p:cNvPr>
            <p:cNvGrpSpPr/>
            <p:nvPr userDrawn="1"/>
          </p:nvGrpSpPr>
          <p:grpSpPr>
            <a:xfrm rot="21458390">
              <a:off x="11952458" y="300144"/>
              <a:ext cx="210191" cy="248550"/>
              <a:chOff x="7141259" y="1490663"/>
              <a:chExt cx="1025751" cy="1212946"/>
            </a:xfrm>
            <a:effectLst>
              <a:outerShdw blurRad="12700" sx="102000" sy="102000" algn="ctr" rotWithShape="0">
                <a:prstClr val="black">
                  <a:alpha val="40000"/>
                </a:prstClr>
              </a:outerShdw>
            </a:effectLst>
          </p:grpSpPr>
          <p:sp>
            <p:nvSpPr>
              <p:cNvPr id="68" name="Triangle isocèle 67">
                <a:extLst>
                  <a:ext uri="{FF2B5EF4-FFF2-40B4-BE49-F238E27FC236}">
                    <a16:creationId xmlns:a16="http://schemas.microsoft.com/office/drawing/2014/main" id="{C2C67B56-BA8A-4CA6-8D07-EF050EA77ED3}"/>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9" name="Rectangle 68">
                <a:extLst>
                  <a:ext uri="{FF2B5EF4-FFF2-40B4-BE49-F238E27FC236}">
                    <a16:creationId xmlns:a16="http://schemas.microsoft.com/office/drawing/2014/main" id="{0C8976D1-7243-4B66-B607-EB95F8D168E0}"/>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4" name="Groupe 13">
              <a:extLst>
                <a:ext uri="{FF2B5EF4-FFF2-40B4-BE49-F238E27FC236}">
                  <a16:creationId xmlns:a16="http://schemas.microsoft.com/office/drawing/2014/main" id="{32D7A992-3588-4FA3-A80C-246495ACD684}"/>
                </a:ext>
              </a:extLst>
            </p:cNvPr>
            <p:cNvGrpSpPr/>
            <p:nvPr userDrawn="1"/>
          </p:nvGrpSpPr>
          <p:grpSpPr>
            <a:xfrm rot="1058390">
              <a:off x="9681613" y="-1537"/>
              <a:ext cx="210191" cy="248550"/>
              <a:chOff x="5092479" y="1490663"/>
              <a:chExt cx="1025751" cy="1212946"/>
            </a:xfrm>
            <a:effectLst>
              <a:outerShdw blurRad="12700" sx="102000" sy="102000" algn="ctr" rotWithShape="0">
                <a:prstClr val="black">
                  <a:alpha val="40000"/>
                </a:prstClr>
              </a:outerShdw>
            </a:effectLst>
          </p:grpSpPr>
          <p:sp>
            <p:nvSpPr>
              <p:cNvPr id="66" name="Triangle isocèle 65">
                <a:extLst>
                  <a:ext uri="{FF2B5EF4-FFF2-40B4-BE49-F238E27FC236}">
                    <a16:creationId xmlns:a16="http://schemas.microsoft.com/office/drawing/2014/main" id="{DB7585CB-DCBF-443D-A717-BFA7C2FFC5C1}"/>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7" name="Rectangle 66">
                <a:extLst>
                  <a:ext uri="{FF2B5EF4-FFF2-40B4-BE49-F238E27FC236}">
                    <a16:creationId xmlns:a16="http://schemas.microsoft.com/office/drawing/2014/main" id="{1C88DDFF-8CED-4C9B-AE89-359A04F95F76}"/>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5" name="Groupe 14">
              <a:extLst>
                <a:ext uri="{FF2B5EF4-FFF2-40B4-BE49-F238E27FC236}">
                  <a16:creationId xmlns:a16="http://schemas.microsoft.com/office/drawing/2014/main" id="{F33C499B-01E2-464F-9AC7-6139DA43FF89}"/>
                </a:ext>
              </a:extLst>
            </p:cNvPr>
            <p:cNvGrpSpPr/>
            <p:nvPr userDrawn="1"/>
          </p:nvGrpSpPr>
          <p:grpSpPr>
            <a:xfrm rot="938390">
              <a:off x="9885323" y="59512"/>
              <a:ext cx="210191" cy="248550"/>
              <a:chOff x="6076947" y="1490663"/>
              <a:chExt cx="1025751" cy="1212946"/>
            </a:xfrm>
            <a:effectLst>
              <a:outerShdw blurRad="12700" sx="102000" sy="102000" algn="ctr" rotWithShape="0">
                <a:prstClr val="black">
                  <a:alpha val="40000"/>
                </a:prstClr>
              </a:outerShdw>
            </a:effectLst>
          </p:grpSpPr>
          <p:sp>
            <p:nvSpPr>
              <p:cNvPr id="64" name="Triangle isocèle 63">
                <a:extLst>
                  <a:ext uri="{FF2B5EF4-FFF2-40B4-BE49-F238E27FC236}">
                    <a16:creationId xmlns:a16="http://schemas.microsoft.com/office/drawing/2014/main" id="{AC3A9D80-AF71-48BA-88B8-F78C38C9E3B2}"/>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5" name="Rectangle 64">
                <a:extLst>
                  <a:ext uri="{FF2B5EF4-FFF2-40B4-BE49-F238E27FC236}">
                    <a16:creationId xmlns:a16="http://schemas.microsoft.com/office/drawing/2014/main" id="{E047C152-2DA6-4953-8E61-86C2510F2852}"/>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6" name="Groupe 15">
              <a:extLst>
                <a:ext uri="{FF2B5EF4-FFF2-40B4-BE49-F238E27FC236}">
                  <a16:creationId xmlns:a16="http://schemas.microsoft.com/office/drawing/2014/main" id="{60BB9BFD-523D-4256-8F3F-4A92600E7FD2}"/>
                </a:ext>
              </a:extLst>
            </p:cNvPr>
            <p:cNvGrpSpPr/>
            <p:nvPr userDrawn="1"/>
          </p:nvGrpSpPr>
          <p:grpSpPr>
            <a:xfrm rot="818390">
              <a:off x="10089936" y="112805"/>
              <a:ext cx="210191" cy="248550"/>
              <a:chOff x="7141259" y="1490663"/>
              <a:chExt cx="1025751" cy="1212946"/>
            </a:xfrm>
            <a:effectLst>
              <a:outerShdw blurRad="12700" sx="102000" sy="102000" algn="ctr" rotWithShape="0">
                <a:prstClr val="black">
                  <a:alpha val="40000"/>
                </a:prstClr>
              </a:outerShdw>
            </a:effectLst>
          </p:grpSpPr>
          <p:sp>
            <p:nvSpPr>
              <p:cNvPr id="62" name="Triangle isocèle 61">
                <a:extLst>
                  <a:ext uri="{FF2B5EF4-FFF2-40B4-BE49-F238E27FC236}">
                    <a16:creationId xmlns:a16="http://schemas.microsoft.com/office/drawing/2014/main" id="{E749E1D7-FB4B-4593-8F41-B4FA4A6C30EE}"/>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3" name="Rectangle 62">
                <a:extLst>
                  <a:ext uri="{FF2B5EF4-FFF2-40B4-BE49-F238E27FC236}">
                    <a16:creationId xmlns:a16="http://schemas.microsoft.com/office/drawing/2014/main" id="{A75F5938-BDEC-4317-A66E-1D7EC6CFF1E1}"/>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7" name="Groupe 16">
              <a:extLst>
                <a:ext uri="{FF2B5EF4-FFF2-40B4-BE49-F238E27FC236}">
                  <a16:creationId xmlns:a16="http://schemas.microsoft.com/office/drawing/2014/main" id="{5B84B26B-0CC5-4A3F-8385-946581D4A065}"/>
                </a:ext>
              </a:extLst>
            </p:cNvPr>
            <p:cNvGrpSpPr/>
            <p:nvPr userDrawn="1"/>
          </p:nvGrpSpPr>
          <p:grpSpPr>
            <a:xfrm rot="698390">
              <a:off x="10295451" y="158344"/>
              <a:ext cx="210191" cy="248550"/>
              <a:chOff x="5092479" y="1490663"/>
              <a:chExt cx="1025751" cy="1212946"/>
            </a:xfrm>
            <a:effectLst>
              <a:outerShdw blurRad="12700" sx="102000" sy="102000" algn="ctr" rotWithShape="0">
                <a:prstClr val="black">
                  <a:alpha val="40000"/>
                </a:prstClr>
              </a:outerShdw>
            </a:effectLst>
          </p:grpSpPr>
          <p:sp>
            <p:nvSpPr>
              <p:cNvPr id="60" name="Triangle isocèle 59">
                <a:extLst>
                  <a:ext uri="{FF2B5EF4-FFF2-40B4-BE49-F238E27FC236}">
                    <a16:creationId xmlns:a16="http://schemas.microsoft.com/office/drawing/2014/main" id="{84A1DBC2-EFC9-4366-85E6-0CB891CE2270}"/>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1" name="Rectangle 60">
                <a:extLst>
                  <a:ext uri="{FF2B5EF4-FFF2-40B4-BE49-F238E27FC236}">
                    <a16:creationId xmlns:a16="http://schemas.microsoft.com/office/drawing/2014/main" id="{F03E7E1B-11DB-44D9-BF51-71650674F328}"/>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8" name="Groupe 17">
              <a:extLst>
                <a:ext uri="{FF2B5EF4-FFF2-40B4-BE49-F238E27FC236}">
                  <a16:creationId xmlns:a16="http://schemas.microsoft.com/office/drawing/2014/main" id="{0EBC7EDE-D25C-48C1-A565-58307CC5E5B2}"/>
                </a:ext>
              </a:extLst>
            </p:cNvPr>
            <p:cNvGrpSpPr/>
            <p:nvPr userDrawn="1"/>
          </p:nvGrpSpPr>
          <p:grpSpPr>
            <a:xfrm rot="578390">
              <a:off x="10501643" y="198066"/>
              <a:ext cx="210191" cy="248550"/>
              <a:chOff x="6076947" y="1490663"/>
              <a:chExt cx="1025751" cy="1212946"/>
            </a:xfrm>
            <a:effectLst>
              <a:outerShdw blurRad="12700" sx="102000" sy="102000" algn="ctr" rotWithShape="0">
                <a:prstClr val="black">
                  <a:alpha val="40000"/>
                </a:prstClr>
              </a:outerShdw>
            </a:effectLst>
          </p:grpSpPr>
          <p:sp>
            <p:nvSpPr>
              <p:cNvPr id="58" name="Triangle isocèle 57">
                <a:extLst>
                  <a:ext uri="{FF2B5EF4-FFF2-40B4-BE49-F238E27FC236}">
                    <a16:creationId xmlns:a16="http://schemas.microsoft.com/office/drawing/2014/main" id="{D7E6DD5F-90A8-420B-B69F-DECB7C2A925D}"/>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9" name="Rectangle 58">
                <a:extLst>
                  <a:ext uri="{FF2B5EF4-FFF2-40B4-BE49-F238E27FC236}">
                    <a16:creationId xmlns:a16="http://schemas.microsoft.com/office/drawing/2014/main" id="{6440D749-1451-4DA2-A3B2-9619636AC55A}"/>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9" name="Groupe 18">
              <a:extLst>
                <a:ext uri="{FF2B5EF4-FFF2-40B4-BE49-F238E27FC236}">
                  <a16:creationId xmlns:a16="http://schemas.microsoft.com/office/drawing/2014/main" id="{D1D49ACA-90ED-47B4-984F-D27B3F87992C}"/>
                </a:ext>
              </a:extLst>
            </p:cNvPr>
            <p:cNvGrpSpPr/>
            <p:nvPr userDrawn="1"/>
          </p:nvGrpSpPr>
          <p:grpSpPr>
            <a:xfrm rot="458390">
              <a:off x="10708738" y="230034"/>
              <a:ext cx="210191" cy="248550"/>
              <a:chOff x="7141259" y="1490663"/>
              <a:chExt cx="1025751" cy="1212946"/>
            </a:xfrm>
            <a:effectLst>
              <a:outerShdw blurRad="12700" sx="102000" sy="102000" algn="ctr" rotWithShape="0">
                <a:prstClr val="black">
                  <a:alpha val="40000"/>
                </a:prstClr>
              </a:outerShdw>
            </a:effectLst>
          </p:grpSpPr>
          <p:sp>
            <p:nvSpPr>
              <p:cNvPr id="56" name="Triangle isocèle 55">
                <a:extLst>
                  <a:ext uri="{FF2B5EF4-FFF2-40B4-BE49-F238E27FC236}">
                    <a16:creationId xmlns:a16="http://schemas.microsoft.com/office/drawing/2014/main" id="{14814D44-B224-4CC9-95C6-3EDDC35D7C69}"/>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7" name="Rectangle 56">
                <a:extLst>
                  <a:ext uri="{FF2B5EF4-FFF2-40B4-BE49-F238E27FC236}">
                    <a16:creationId xmlns:a16="http://schemas.microsoft.com/office/drawing/2014/main" id="{CAC97991-7F6F-4995-85F7-FBE7FF5EB0FC}"/>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0" name="Groupe 19">
              <a:extLst>
                <a:ext uri="{FF2B5EF4-FFF2-40B4-BE49-F238E27FC236}">
                  <a16:creationId xmlns:a16="http://schemas.microsoft.com/office/drawing/2014/main" id="{E0AFBC13-2B9B-4F83-9160-F769D2C7BDEA}"/>
                </a:ext>
              </a:extLst>
            </p:cNvPr>
            <p:cNvGrpSpPr/>
            <p:nvPr userDrawn="1"/>
          </p:nvGrpSpPr>
          <p:grpSpPr>
            <a:xfrm>
              <a:off x="11512840" y="61155"/>
              <a:ext cx="113548" cy="134271"/>
              <a:chOff x="5092479" y="1490663"/>
              <a:chExt cx="1025751" cy="1212946"/>
            </a:xfrm>
            <a:effectLst>
              <a:outerShdw blurRad="12700" sx="102000" sy="102000" algn="ctr" rotWithShape="0">
                <a:prstClr val="black">
                  <a:alpha val="40000"/>
                </a:prstClr>
              </a:outerShdw>
            </a:effectLst>
          </p:grpSpPr>
          <p:sp>
            <p:nvSpPr>
              <p:cNvPr id="54" name="Triangle isocèle 53">
                <a:extLst>
                  <a:ext uri="{FF2B5EF4-FFF2-40B4-BE49-F238E27FC236}">
                    <a16:creationId xmlns:a16="http://schemas.microsoft.com/office/drawing/2014/main" id="{F6620016-7C5D-42A1-92ED-A1A893506523}"/>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5" name="Rectangle 54">
                <a:extLst>
                  <a:ext uri="{FF2B5EF4-FFF2-40B4-BE49-F238E27FC236}">
                    <a16:creationId xmlns:a16="http://schemas.microsoft.com/office/drawing/2014/main" id="{CC8ED368-0151-4AFC-AA92-0333DC1C0FE2}"/>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1" name="Groupe 20">
              <a:extLst>
                <a:ext uri="{FF2B5EF4-FFF2-40B4-BE49-F238E27FC236}">
                  <a16:creationId xmlns:a16="http://schemas.microsoft.com/office/drawing/2014/main" id="{0CE0FEF6-4167-4AB5-A605-ACE623F2A21F}"/>
                </a:ext>
              </a:extLst>
            </p:cNvPr>
            <p:cNvGrpSpPr/>
            <p:nvPr userDrawn="1"/>
          </p:nvGrpSpPr>
          <p:grpSpPr>
            <a:xfrm rot="21540000">
              <a:off x="11625962" y="60101"/>
              <a:ext cx="113548" cy="134271"/>
              <a:chOff x="6076947" y="1490663"/>
              <a:chExt cx="1025751" cy="1212946"/>
            </a:xfrm>
            <a:effectLst>
              <a:outerShdw blurRad="12700" sx="102000" sy="102000" algn="ctr" rotWithShape="0">
                <a:prstClr val="black">
                  <a:alpha val="40000"/>
                </a:prstClr>
              </a:outerShdw>
            </a:effectLst>
          </p:grpSpPr>
          <p:sp>
            <p:nvSpPr>
              <p:cNvPr id="52" name="Triangle isocèle 51">
                <a:extLst>
                  <a:ext uri="{FF2B5EF4-FFF2-40B4-BE49-F238E27FC236}">
                    <a16:creationId xmlns:a16="http://schemas.microsoft.com/office/drawing/2014/main" id="{3E9B7DF5-635E-4612-B3EE-68FD238995CB}"/>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3" name="Rectangle 52">
                <a:extLst>
                  <a:ext uri="{FF2B5EF4-FFF2-40B4-BE49-F238E27FC236}">
                    <a16:creationId xmlns:a16="http://schemas.microsoft.com/office/drawing/2014/main" id="{96B91238-1BAA-48FF-A53F-F94B480EFF8B}"/>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2" name="Groupe 21">
              <a:extLst>
                <a:ext uri="{FF2B5EF4-FFF2-40B4-BE49-F238E27FC236}">
                  <a16:creationId xmlns:a16="http://schemas.microsoft.com/office/drawing/2014/main" id="{185AAAAE-EC0F-498F-8F10-FA1FC79E7237}"/>
                </a:ext>
              </a:extLst>
            </p:cNvPr>
            <p:cNvGrpSpPr/>
            <p:nvPr userDrawn="1"/>
          </p:nvGrpSpPr>
          <p:grpSpPr>
            <a:xfrm rot="21420000">
              <a:off x="11739085" y="55883"/>
              <a:ext cx="113548" cy="134271"/>
              <a:chOff x="7141259" y="1490663"/>
              <a:chExt cx="1025751" cy="1212946"/>
            </a:xfrm>
            <a:effectLst>
              <a:outerShdw blurRad="12700" sx="102000" sy="102000" algn="ctr" rotWithShape="0">
                <a:prstClr val="black">
                  <a:alpha val="40000"/>
                </a:prstClr>
              </a:outerShdw>
            </a:effectLst>
          </p:grpSpPr>
          <p:sp>
            <p:nvSpPr>
              <p:cNvPr id="50" name="Triangle isocèle 49">
                <a:extLst>
                  <a:ext uri="{FF2B5EF4-FFF2-40B4-BE49-F238E27FC236}">
                    <a16:creationId xmlns:a16="http://schemas.microsoft.com/office/drawing/2014/main" id="{191D8180-A738-4E4D-A677-FBB9B78F3987}"/>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1" name="Rectangle 50">
                <a:extLst>
                  <a:ext uri="{FF2B5EF4-FFF2-40B4-BE49-F238E27FC236}">
                    <a16:creationId xmlns:a16="http://schemas.microsoft.com/office/drawing/2014/main" id="{978A9F79-517A-455F-8EBD-33BEAAC2E182}"/>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3" name="Groupe 22">
              <a:extLst>
                <a:ext uri="{FF2B5EF4-FFF2-40B4-BE49-F238E27FC236}">
                  <a16:creationId xmlns:a16="http://schemas.microsoft.com/office/drawing/2014/main" id="{0374F843-9AA6-4DDA-9102-C9BABCB938D9}"/>
                </a:ext>
              </a:extLst>
            </p:cNvPr>
            <p:cNvGrpSpPr/>
            <p:nvPr userDrawn="1"/>
          </p:nvGrpSpPr>
          <p:grpSpPr>
            <a:xfrm rot="21300000">
              <a:off x="11852207" y="47448"/>
              <a:ext cx="113548" cy="134271"/>
              <a:chOff x="5092479" y="1490663"/>
              <a:chExt cx="1025751" cy="1212946"/>
            </a:xfrm>
            <a:effectLst>
              <a:outerShdw blurRad="12700" sx="102000" sy="102000" algn="ctr" rotWithShape="0">
                <a:prstClr val="black">
                  <a:alpha val="40000"/>
                </a:prstClr>
              </a:outerShdw>
            </a:effectLst>
          </p:grpSpPr>
          <p:sp>
            <p:nvSpPr>
              <p:cNvPr id="48" name="Triangle isocèle 47">
                <a:extLst>
                  <a:ext uri="{FF2B5EF4-FFF2-40B4-BE49-F238E27FC236}">
                    <a16:creationId xmlns:a16="http://schemas.microsoft.com/office/drawing/2014/main" id="{4BBA38F8-EAB3-475D-88FA-7FDA9D191E47}"/>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9" name="Rectangle 48">
                <a:extLst>
                  <a:ext uri="{FF2B5EF4-FFF2-40B4-BE49-F238E27FC236}">
                    <a16:creationId xmlns:a16="http://schemas.microsoft.com/office/drawing/2014/main" id="{106D5AEB-61AD-43C1-93F7-0837ED31F13C}"/>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4" name="Groupe 23">
              <a:extLst>
                <a:ext uri="{FF2B5EF4-FFF2-40B4-BE49-F238E27FC236}">
                  <a16:creationId xmlns:a16="http://schemas.microsoft.com/office/drawing/2014/main" id="{7C874AAC-7DA2-454A-BD4B-02A0763F84BB}"/>
                </a:ext>
              </a:extLst>
            </p:cNvPr>
            <p:cNvGrpSpPr/>
            <p:nvPr userDrawn="1"/>
          </p:nvGrpSpPr>
          <p:grpSpPr>
            <a:xfrm rot="21180000">
              <a:off x="11965330" y="35850"/>
              <a:ext cx="113548" cy="134271"/>
              <a:chOff x="6076947" y="1490663"/>
              <a:chExt cx="1025751" cy="1212946"/>
            </a:xfrm>
            <a:effectLst>
              <a:outerShdw blurRad="12700" sx="102000" sy="102000" algn="ctr" rotWithShape="0">
                <a:prstClr val="black">
                  <a:alpha val="40000"/>
                </a:prstClr>
              </a:outerShdw>
            </a:effectLst>
          </p:grpSpPr>
          <p:sp>
            <p:nvSpPr>
              <p:cNvPr id="46" name="Triangle isocèle 45">
                <a:extLst>
                  <a:ext uri="{FF2B5EF4-FFF2-40B4-BE49-F238E27FC236}">
                    <a16:creationId xmlns:a16="http://schemas.microsoft.com/office/drawing/2014/main" id="{40053BC5-E05B-4BC4-8CCF-0C4F0E65E457}"/>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7" name="Rectangle 46">
                <a:extLst>
                  <a:ext uri="{FF2B5EF4-FFF2-40B4-BE49-F238E27FC236}">
                    <a16:creationId xmlns:a16="http://schemas.microsoft.com/office/drawing/2014/main" id="{40170988-CC4D-4744-B7FF-D2172CE6B9B8}"/>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5" name="Groupe 24">
              <a:extLst>
                <a:ext uri="{FF2B5EF4-FFF2-40B4-BE49-F238E27FC236}">
                  <a16:creationId xmlns:a16="http://schemas.microsoft.com/office/drawing/2014/main" id="{BEE03A2B-67BD-4343-97A0-510D6FF835CE}"/>
                </a:ext>
              </a:extLst>
            </p:cNvPr>
            <p:cNvGrpSpPr/>
            <p:nvPr userDrawn="1"/>
          </p:nvGrpSpPr>
          <p:grpSpPr>
            <a:xfrm rot="21060000">
              <a:off x="12078452" y="20034"/>
              <a:ext cx="113548" cy="134271"/>
              <a:chOff x="7141259" y="1490663"/>
              <a:chExt cx="1025751" cy="1212946"/>
            </a:xfrm>
            <a:effectLst>
              <a:outerShdw blurRad="12700" sx="102000" sy="102000" algn="ctr" rotWithShape="0">
                <a:prstClr val="black">
                  <a:alpha val="40000"/>
                </a:prstClr>
              </a:outerShdw>
            </a:effectLst>
          </p:grpSpPr>
          <p:sp>
            <p:nvSpPr>
              <p:cNvPr id="44" name="Triangle isocèle 43">
                <a:extLst>
                  <a:ext uri="{FF2B5EF4-FFF2-40B4-BE49-F238E27FC236}">
                    <a16:creationId xmlns:a16="http://schemas.microsoft.com/office/drawing/2014/main" id="{342BA5A7-FA9D-4B61-AABB-7E42A44B892D}"/>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5" name="Rectangle 44">
                <a:extLst>
                  <a:ext uri="{FF2B5EF4-FFF2-40B4-BE49-F238E27FC236}">
                    <a16:creationId xmlns:a16="http://schemas.microsoft.com/office/drawing/2014/main" id="{E9880DDC-B419-4C95-921A-BCCC8F5223B6}"/>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6" name="Groupe 25">
              <a:extLst>
                <a:ext uri="{FF2B5EF4-FFF2-40B4-BE49-F238E27FC236}">
                  <a16:creationId xmlns:a16="http://schemas.microsoft.com/office/drawing/2014/main" id="{B825D6D7-9516-46A0-972A-236880D3ECA5}"/>
                </a:ext>
              </a:extLst>
            </p:cNvPr>
            <p:cNvGrpSpPr/>
            <p:nvPr userDrawn="1"/>
          </p:nvGrpSpPr>
          <p:grpSpPr>
            <a:xfrm rot="660000">
              <a:off x="10841090" y="0"/>
              <a:ext cx="113548" cy="134271"/>
              <a:chOff x="5092479" y="1490663"/>
              <a:chExt cx="1025751" cy="1212946"/>
            </a:xfrm>
            <a:effectLst>
              <a:outerShdw blurRad="12700" sx="102000" sy="102000" algn="ctr" rotWithShape="0">
                <a:prstClr val="black">
                  <a:alpha val="40000"/>
                </a:prstClr>
              </a:outerShdw>
            </a:effectLst>
          </p:grpSpPr>
          <p:sp>
            <p:nvSpPr>
              <p:cNvPr id="42" name="Triangle isocèle 41">
                <a:extLst>
                  <a:ext uri="{FF2B5EF4-FFF2-40B4-BE49-F238E27FC236}">
                    <a16:creationId xmlns:a16="http://schemas.microsoft.com/office/drawing/2014/main" id="{6318A88A-FD44-44A8-83CE-2652D2FEFF5D}"/>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3" name="Rectangle 42">
                <a:extLst>
                  <a:ext uri="{FF2B5EF4-FFF2-40B4-BE49-F238E27FC236}">
                    <a16:creationId xmlns:a16="http://schemas.microsoft.com/office/drawing/2014/main" id="{4C6F7866-5966-40F0-86E1-417C08DF9507}"/>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7" name="Groupe 26">
              <a:extLst>
                <a:ext uri="{FF2B5EF4-FFF2-40B4-BE49-F238E27FC236}">
                  <a16:creationId xmlns:a16="http://schemas.microsoft.com/office/drawing/2014/main" id="{FAAD510E-AB48-4F01-97AF-846EE19F06BC}"/>
                </a:ext>
              </a:extLst>
            </p:cNvPr>
            <p:cNvGrpSpPr/>
            <p:nvPr userDrawn="1"/>
          </p:nvGrpSpPr>
          <p:grpSpPr>
            <a:xfrm rot="540000">
              <a:off x="10954212" y="20034"/>
              <a:ext cx="113548" cy="134271"/>
              <a:chOff x="6076947" y="1490663"/>
              <a:chExt cx="1025751" cy="1212946"/>
            </a:xfrm>
            <a:effectLst>
              <a:outerShdw blurRad="12700" sx="102000" sy="102000" algn="ctr" rotWithShape="0">
                <a:prstClr val="black">
                  <a:alpha val="40000"/>
                </a:prstClr>
              </a:outerShdw>
            </a:effectLst>
          </p:grpSpPr>
          <p:sp>
            <p:nvSpPr>
              <p:cNvPr id="40" name="Triangle isocèle 39">
                <a:extLst>
                  <a:ext uri="{FF2B5EF4-FFF2-40B4-BE49-F238E27FC236}">
                    <a16:creationId xmlns:a16="http://schemas.microsoft.com/office/drawing/2014/main" id="{BD965C99-E96A-4527-A7DE-C8915B628338}"/>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1" name="Rectangle 40">
                <a:extLst>
                  <a:ext uri="{FF2B5EF4-FFF2-40B4-BE49-F238E27FC236}">
                    <a16:creationId xmlns:a16="http://schemas.microsoft.com/office/drawing/2014/main" id="{7149388D-A675-4CCD-9461-A86F9F967EA9}"/>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8" name="Groupe 27">
              <a:extLst>
                <a:ext uri="{FF2B5EF4-FFF2-40B4-BE49-F238E27FC236}">
                  <a16:creationId xmlns:a16="http://schemas.microsoft.com/office/drawing/2014/main" id="{678CC804-A08B-4E59-83D2-35B93703375E}"/>
                </a:ext>
              </a:extLst>
            </p:cNvPr>
            <p:cNvGrpSpPr/>
            <p:nvPr userDrawn="1"/>
          </p:nvGrpSpPr>
          <p:grpSpPr>
            <a:xfrm rot="420000">
              <a:off x="11067335" y="35850"/>
              <a:ext cx="113548" cy="134271"/>
              <a:chOff x="7141259" y="1490663"/>
              <a:chExt cx="1025751" cy="1212946"/>
            </a:xfrm>
            <a:effectLst>
              <a:outerShdw blurRad="12700" sx="102000" sy="102000" algn="ctr" rotWithShape="0">
                <a:prstClr val="black">
                  <a:alpha val="40000"/>
                </a:prstClr>
              </a:outerShdw>
            </a:effectLst>
          </p:grpSpPr>
          <p:sp>
            <p:nvSpPr>
              <p:cNvPr id="38" name="Triangle isocèle 37">
                <a:extLst>
                  <a:ext uri="{FF2B5EF4-FFF2-40B4-BE49-F238E27FC236}">
                    <a16:creationId xmlns:a16="http://schemas.microsoft.com/office/drawing/2014/main" id="{F6ACCD2A-B10A-48F8-B3DA-9C7136EA20AD}"/>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9" name="Rectangle 38">
                <a:extLst>
                  <a:ext uri="{FF2B5EF4-FFF2-40B4-BE49-F238E27FC236}">
                    <a16:creationId xmlns:a16="http://schemas.microsoft.com/office/drawing/2014/main" id="{2985CF51-5774-4F7C-A84F-5B65E905A249}"/>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9" name="Groupe 28">
              <a:extLst>
                <a:ext uri="{FF2B5EF4-FFF2-40B4-BE49-F238E27FC236}">
                  <a16:creationId xmlns:a16="http://schemas.microsoft.com/office/drawing/2014/main" id="{82E835C9-EB0D-4227-AF4B-DD2D8B01B085}"/>
                </a:ext>
              </a:extLst>
            </p:cNvPr>
            <p:cNvGrpSpPr/>
            <p:nvPr userDrawn="1"/>
          </p:nvGrpSpPr>
          <p:grpSpPr>
            <a:xfrm rot="300000">
              <a:off x="11180457" y="47448"/>
              <a:ext cx="113548" cy="134271"/>
              <a:chOff x="5092479" y="1490663"/>
              <a:chExt cx="1025751" cy="1212946"/>
            </a:xfrm>
            <a:effectLst>
              <a:outerShdw blurRad="12700" sx="102000" sy="102000" algn="ctr" rotWithShape="0">
                <a:prstClr val="black">
                  <a:alpha val="40000"/>
                </a:prstClr>
              </a:outerShdw>
            </a:effectLst>
          </p:grpSpPr>
          <p:sp>
            <p:nvSpPr>
              <p:cNvPr id="36" name="Triangle isocèle 35">
                <a:extLst>
                  <a:ext uri="{FF2B5EF4-FFF2-40B4-BE49-F238E27FC236}">
                    <a16:creationId xmlns:a16="http://schemas.microsoft.com/office/drawing/2014/main" id="{716C53DB-E0FD-4618-AA37-3B56AABE356A}"/>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7" name="Rectangle 36">
                <a:extLst>
                  <a:ext uri="{FF2B5EF4-FFF2-40B4-BE49-F238E27FC236}">
                    <a16:creationId xmlns:a16="http://schemas.microsoft.com/office/drawing/2014/main" id="{2F4541A4-84B5-48E1-AEB7-C616D523E9B9}"/>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0" name="Groupe 29">
              <a:extLst>
                <a:ext uri="{FF2B5EF4-FFF2-40B4-BE49-F238E27FC236}">
                  <a16:creationId xmlns:a16="http://schemas.microsoft.com/office/drawing/2014/main" id="{17C02199-2428-4E91-8782-778EAB0C69C7}"/>
                </a:ext>
              </a:extLst>
            </p:cNvPr>
            <p:cNvGrpSpPr/>
            <p:nvPr userDrawn="1"/>
          </p:nvGrpSpPr>
          <p:grpSpPr>
            <a:xfrm rot="180000">
              <a:off x="11293580" y="55883"/>
              <a:ext cx="113548" cy="134271"/>
              <a:chOff x="6076947" y="1490663"/>
              <a:chExt cx="1025751" cy="1212946"/>
            </a:xfrm>
            <a:effectLst>
              <a:outerShdw blurRad="12700" sx="102000" sy="102000" algn="ctr" rotWithShape="0">
                <a:prstClr val="black">
                  <a:alpha val="40000"/>
                </a:prstClr>
              </a:outerShdw>
            </a:effectLst>
          </p:grpSpPr>
          <p:sp>
            <p:nvSpPr>
              <p:cNvPr id="34" name="Triangle isocèle 33">
                <a:extLst>
                  <a:ext uri="{FF2B5EF4-FFF2-40B4-BE49-F238E27FC236}">
                    <a16:creationId xmlns:a16="http://schemas.microsoft.com/office/drawing/2014/main" id="{F00DD7D1-393C-4387-BE69-B7633B47AADD}"/>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5" name="Rectangle 34">
                <a:extLst>
                  <a:ext uri="{FF2B5EF4-FFF2-40B4-BE49-F238E27FC236}">
                    <a16:creationId xmlns:a16="http://schemas.microsoft.com/office/drawing/2014/main" id="{04074710-DB30-4426-BB67-A4162ECB02EE}"/>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1" name="Groupe 30">
              <a:extLst>
                <a:ext uri="{FF2B5EF4-FFF2-40B4-BE49-F238E27FC236}">
                  <a16:creationId xmlns:a16="http://schemas.microsoft.com/office/drawing/2014/main" id="{3217BEEB-12D3-408D-9137-79442A3D2C59}"/>
                </a:ext>
              </a:extLst>
            </p:cNvPr>
            <p:cNvGrpSpPr/>
            <p:nvPr userDrawn="1"/>
          </p:nvGrpSpPr>
          <p:grpSpPr>
            <a:xfrm rot="60000">
              <a:off x="11406702" y="60101"/>
              <a:ext cx="113548" cy="134271"/>
              <a:chOff x="7141259" y="1490663"/>
              <a:chExt cx="1025751" cy="1212946"/>
            </a:xfrm>
            <a:effectLst>
              <a:outerShdw blurRad="12700" sx="102000" sy="102000" algn="ctr" rotWithShape="0">
                <a:prstClr val="black">
                  <a:alpha val="40000"/>
                </a:prstClr>
              </a:outerShdw>
            </a:effectLst>
          </p:grpSpPr>
          <p:sp>
            <p:nvSpPr>
              <p:cNvPr id="32" name="Triangle isocèle 31">
                <a:extLst>
                  <a:ext uri="{FF2B5EF4-FFF2-40B4-BE49-F238E27FC236}">
                    <a16:creationId xmlns:a16="http://schemas.microsoft.com/office/drawing/2014/main" id="{7CC102D6-3CC6-4466-AF30-35198481692E}"/>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3" name="Rectangle 32">
                <a:extLst>
                  <a:ext uri="{FF2B5EF4-FFF2-40B4-BE49-F238E27FC236}">
                    <a16:creationId xmlns:a16="http://schemas.microsoft.com/office/drawing/2014/main" id="{5B42CC15-48A9-4EA5-AF81-9F3F105F364F}"/>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spTree>
    <p:extLst>
      <p:ext uri="{BB962C8B-B14F-4D97-AF65-F5344CB8AC3E}">
        <p14:creationId xmlns:p14="http://schemas.microsoft.com/office/powerpoint/2010/main" val="22956492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7B8423A-8ECB-46CC-AA96-AFD30DF27259}"/>
              </a:ext>
            </a:extLst>
          </p:cNvPr>
          <p:cNvSpPr>
            <a:spLocks noGrp="1"/>
          </p:cNvSpPr>
          <p:nvPr>
            <p:ph idx="1" hasCustomPrompt="1"/>
          </p:nvPr>
        </p:nvSpPr>
        <p:spPr>
          <a:xfrm>
            <a:off x="4140000" y="1244600"/>
            <a:ext cx="7692000" cy="4880338"/>
          </a:xfrm>
        </p:spPr>
        <p:txBody>
          <a:bodyPr rtlCol="0"/>
          <a:lstStyle>
            <a:lvl1pPr>
              <a:defRPr sz="2100">
                <a:solidFill>
                  <a:schemeClr val="bg1">
                    <a:lumMod val="75000"/>
                  </a:schemeClr>
                </a:solidFill>
              </a:defRPr>
            </a:lvl1pPr>
            <a:lvl2pPr>
              <a:defRPr sz="1800">
                <a:solidFill>
                  <a:schemeClr val="bg1">
                    <a:lumMod val="75000"/>
                  </a:schemeClr>
                </a:solidFill>
              </a:defRPr>
            </a:lvl2pPr>
            <a:lvl3pPr>
              <a:defRPr sz="1600">
                <a:solidFill>
                  <a:schemeClr val="bg1">
                    <a:lumMod val="75000"/>
                  </a:schemeClr>
                </a:solidFill>
              </a:defRPr>
            </a:lvl3pPr>
            <a:lvl4pPr>
              <a:defRPr sz="1400">
                <a:solidFill>
                  <a:schemeClr val="bg1">
                    <a:lumMod val="75000"/>
                  </a:schemeClr>
                </a:solidFill>
              </a:defRPr>
            </a:lvl4pPr>
            <a:lvl5pPr>
              <a:defRPr sz="1200">
                <a:solidFill>
                  <a:schemeClr val="bg1">
                    <a:lumMod val="75000"/>
                  </a:schemeClr>
                </a:solidFill>
              </a:defRPr>
            </a:lvl5pPr>
            <a:lvl6pPr>
              <a:defRPr sz="2000"/>
            </a:lvl6pPr>
            <a:lvl7pPr>
              <a:defRPr sz="2000"/>
            </a:lvl7pPr>
            <a:lvl8pPr>
              <a:defRPr sz="2000"/>
            </a:lvl8pPr>
            <a:lvl9pPr>
              <a:defRPr sz="20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texte 3">
            <a:extLst>
              <a:ext uri="{FF2B5EF4-FFF2-40B4-BE49-F238E27FC236}">
                <a16:creationId xmlns:a16="http://schemas.microsoft.com/office/drawing/2014/main" id="{0CA8C527-C631-42AF-94C4-70728E24506E}"/>
              </a:ext>
            </a:extLst>
          </p:cNvPr>
          <p:cNvSpPr>
            <a:spLocks noGrp="1"/>
          </p:cNvSpPr>
          <p:nvPr>
            <p:ph type="body" sz="half" idx="2" hasCustomPrompt="1"/>
          </p:nvPr>
        </p:nvSpPr>
        <p:spPr>
          <a:xfrm>
            <a:off x="360000" y="3960000"/>
            <a:ext cx="3600000" cy="2164938"/>
          </a:xfrm>
        </p:spPr>
        <p:txBody>
          <a:bodyPr rtlCol="0"/>
          <a:lstStyle>
            <a:lvl1pPr marL="0" indent="0">
              <a:buNone/>
              <a:defRPr sz="16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Modifiez les styles du texte du masque</a:t>
            </a:r>
          </a:p>
        </p:txBody>
      </p:sp>
      <p:sp>
        <p:nvSpPr>
          <p:cNvPr id="8" name="Espace réservé au pied de page 7">
            <a:extLst>
              <a:ext uri="{FF2B5EF4-FFF2-40B4-BE49-F238E27FC236}">
                <a16:creationId xmlns:a16="http://schemas.microsoft.com/office/drawing/2014/main" id="{C5119114-FB5C-449C-B51B-64A5B0EFD27D}"/>
              </a:ext>
            </a:extLst>
          </p:cNvPr>
          <p:cNvSpPr>
            <a:spLocks noGrp="1"/>
          </p:cNvSpPr>
          <p:nvPr>
            <p:ph type="ftr" sz="quarter" idx="10"/>
          </p:nvPr>
        </p:nvSpPr>
        <p:spPr/>
        <p:txBody>
          <a:bodyPr rtlCol="0"/>
          <a:lstStyle/>
          <a:p>
            <a:pPr rtl="0"/>
            <a:endParaRPr lang="fr-FR" noProof="0"/>
          </a:p>
        </p:txBody>
      </p:sp>
      <p:sp>
        <p:nvSpPr>
          <p:cNvPr id="10" name="Titre 9">
            <a:extLst>
              <a:ext uri="{FF2B5EF4-FFF2-40B4-BE49-F238E27FC236}">
                <a16:creationId xmlns:a16="http://schemas.microsoft.com/office/drawing/2014/main" id="{7674D4AD-4133-4DB9-B1FD-CF7D8D1B5034}"/>
              </a:ext>
            </a:extLst>
          </p:cNvPr>
          <p:cNvSpPr>
            <a:spLocks noGrp="1"/>
          </p:cNvSpPr>
          <p:nvPr>
            <p:ph type="title"/>
          </p:nvPr>
        </p:nvSpPr>
        <p:spPr>
          <a:xfrm>
            <a:off x="360000" y="1244600"/>
            <a:ext cx="3600000" cy="2515626"/>
          </a:xfrm>
        </p:spPr>
        <p:txBody>
          <a:bodyPr rtlCol="0" anchor="b"/>
          <a:lstStyle/>
          <a:p>
            <a:pPr rtl="0"/>
            <a:r>
              <a:rPr lang="fr-FR" noProof="0"/>
              <a:t>Modifiez le style du titre</a:t>
            </a:r>
          </a:p>
        </p:txBody>
      </p:sp>
      <p:sp>
        <p:nvSpPr>
          <p:cNvPr id="2" name="Espace réservé au numéro de diapositive 1">
            <a:extLst>
              <a:ext uri="{FF2B5EF4-FFF2-40B4-BE49-F238E27FC236}">
                <a16:creationId xmlns:a16="http://schemas.microsoft.com/office/drawing/2014/main" id="{272AC5FD-8B7F-42E7-9042-046BFB39D0FE}"/>
              </a:ext>
            </a:extLst>
          </p:cNvPr>
          <p:cNvSpPr>
            <a:spLocks noGrp="1"/>
          </p:cNvSpPr>
          <p:nvPr>
            <p:ph type="sldNum" sz="quarter" idx="11"/>
          </p:nvPr>
        </p:nvSpPr>
        <p:spPr/>
        <p:txBody>
          <a:bodyPr rtlCol="0"/>
          <a:lstStyle/>
          <a:p>
            <a:pPr rtl="0"/>
            <a:r>
              <a:rPr lang="fr-FR" noProof="0"/>
              <a:t> Page </a:t>
            </a:r>
            <a:fld id="{26699011-AD31-4C1E-9097-A1CA72DD0DA4}" type="slidenum">
              <a:rPr lang="fr-FR" noProof="0" smtClean="0"/>
              <a:pPr rtl="0"/>
              <a:t>‹N°›</a:t>
            </a:fld>
            <a:endParaRPr lang="fr-FR" noProof="0"/>
          </a:p>
        </p:txBody>
      </p:sp>
      <p:grpSp>
        <p:nvGrpSpPr>
          <p:cNvPr id="7" name="Groupe 6" descr="« Banting »">
            <a:extLst>
              <a:ext uri="{FF2B5EF4-FFF2-40B4-BE49-F238E27FC236}">
                <a16:creationId xmlns:a16="http://schemas.microsoft.com/office/drawing/2014/main" id="{D9CCF51A-434C-4429-B95C-EF74BDCBC055}"/>
              </a:ext>
            </a:extLst>
          </p:cNvPr>
          <p:cNvGrpSpPr/>
          <p:nvPr userDrawn="1"/>
        </p:nvGrpSpPr>
        <p:grpSpPr>
          <a:xfrm>
            <a:off x="9681613" y="-1537"/>
            <a:ext cx="2510387" cy="555099"/>
            <a:chOff x="9681613" y="-1537"/>
            <a:chExt cx="2510387" cy="555099"/>
          </a:xfrm>
        </p:grpSpPr>
        <p:grpSp>
          <p:nvGrpSpPr>
            <p:cNvPr id="9" name="Groupe 8">
              <a:extLst>
                <a:ext uri="{FF2B5EF4-FFF2-40B4-BE49-F238E27FC236}">
                  <a16:creationId xmlns:a16="http://schemas.microsoft.com/office/drawing/2014/main" id="{7573EEED-8A43-4E95-A425-E960EA835C33}"/>
                </a:ext>
              </a:extLst>
            </p:cNvPr>
            <p:cNvGrpSpPr/>
            <p:nvPr userDrawn="1"/>
          </p:nvGrpSpPr>
          <p:grpSpPr>
            <a:xfrm rot="398390">
              <a:off x="10903668" y="254690"/>
              <a:ext cx="210191" cy="248550"/>
              <a:chOff x="5092479" y="1490663"/>
              <a:chExt cx="1025751" cy="1212946"/>
            </a:xfrm>
            <a:effectLst>
              <a:outerShdw blurRad="12700" sx="102000" sy="102000" algn="ctr" rotWithShape="0">
                <a:prstClr val="black">
                  <a:alpha val="40000"/>
                </a:prstClr>
              </a:outerShdw>
            </a:effectLst>
          </p:grpSpPr>
          <p:sp>
            <p:nvSpPr>
              <p:cNvPr id="80" name="Triangle isocèle 79">
                <a:extLst>
                  <a:ext uri="{FF2B5EF4-FFF2-40B4-BE49-F238E27FC236}">
                    <a16:creationId xmlns:a16="http://schemas.microsoft.com/office/drawing/2014/main" id="{A5208459-9731-4349-BC32-66D2CC0EE531}"/>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1" name="Rectangle 80">
                <a:extLst>
                  <a:ext uri="{FF2B5EF4-FFF2-40B4-BE49-F238E27FC236}">
                    <a16:creationId xmlns:a16="http://schemas.microsoft.com/office/drawing/2014/main" id="{ED7EEA02-BE1C-4BE8-85CF-38D57D31BBC5}"/>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1" name="Groupe 10">
              <a:extLst>
                <a:ext uri="{FF2B5EF4-FFF2-40B4-BE49-F238E27FC236}">
                  <a16:creationId xmlns:a16="http://schemas.microsoft.com/office/drawing/2014/main" id="{478E764B-6635-443B-B4E9-BB7BC22BC29C}"/>
                </a:ext>
              </a:extLst>
            </p:cNvPr>
            <p:cNvGrpSpPr/>
            <p:nvPr userDrawn="1"/>
          </p:nvGrpSpPr>
          <p:grpSpPr>
            <a:xfrm rot="338390">
              <a:off x="11111892" y="276964"/>
              <a:ext cx="210191" cy="248550"/>
              <a:chOff x="6076947" y="1490663"/>
              <a:chExt cx="1025751" cy="1212946"/>
            </a:xfrm>
            <a:effectLst>
              <a:outerShdw blurRad="12700" sx="102000" sy="102000" algn="ctr" rotWithShape="0">
                <a:prstClr val="black">
                  <a:alpha val="40000"/>
                </a:prstClr>
              </a:outerShdw>
            </a:effectLst>
          </p:grpSpPr>
          <p:sp>
            <p:nvSpPr>
              <p:cNvPr id="78" name="Triangle isocèle 77">
                <a:extLst>
                  <a:ext uri="{FF2B5EF4-FFF2-40B4-BE49-F238E27FC236}">
                    <a16:creationId xmlns:a16="http://schemas.microsoft.com/office/drawing/2014/main" id="{3B7ACD3E-C309-4C86-8917-B96EA68856A6}"/>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9" name="Rectangle 78">
                <a:extLst>
                  <a:ext uri="{FF2B5EF4-FFF2-40B4-BE49-F238E27FC236}">
                    <a16:creationId xmlns:a16="http://schemas.microsoft.com/office/drawing/2014/main" id="{D82918E9-320E-4BD3-9A2A-8E42DC71E2C8}"/>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2" name="Groupe 11">
              <a:extLst>
                <a:ext uri="{FF2B5EF4-FFF2-40B4-BE49-F238E27FC236}">
                  <a16:creationId xmlns:a16="http://schemas.microsoft.com/office/drawing/2014/main" id="{1C36C3E6-B30B-4AE7-8C0C-952C19566B5B}"/>
                </a:ext>
              </a:extLst>
            </p:cNvPr>
            <p:cNvGrpSpPr/>
            <p:nvPr userDrawn="1"/>
          </p:nvGrpSpPr>
          <p:grpSpPr>
            <a:xfrm rot="218390">
              <a:off x="11320792" y="293422"/>
              <a:ext cx="210191" cy="248550"/>
              <a:chOff x="7141259" y="1490663"/>
              <a:chExt cx="1025751" cy="1212946"/>
            </a:xfrm>
            <a:effectLst>
              <a:outerShdw blurRad="12700" sx="102000" sy="102000" algn="ctr" rotWithShape="0">
                <a:prstClr val="black">
                  <a:alpha val="40000"/>
                </a:prstClr>
              </a:outerShdw>
            </a:effectLst>
          </p:grpSpPr>
          <p:sp>
            <p:nvSpPr>
              <p:cNvPr id="76" name="Triangle isocèle 75">
                <a:extLst>
                  <a:ext uri="{FF2B5EF4-FFF2-40B4-BE49-F238E27FC236}">
                    <a16:creationId xmlns:a16="http://schemas.microsoft.com/office/drawing/2014/main" id="{31123608-8A52-4EC4-BD2C-A57D15CD402D}"/>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7" name="Rectangle 76">
                <a:extLst>
                  <a:ext uri="{FF2B5EF4-FFF2-40B4-BE49-F238E27FC236}">
                    <a16:creationId xmlns:a16="http://schemas.microsoft.com/office/drawing/2014/main" id="{9C7116A8-863B-40C0-9785-8CB56D97DF86}"/>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3" name="Groupe 12">
              <a:extLst>
                <a:ext uri="{FF2B5EF4-FFF2-40B4-BE49-F238E27FC236}">
                  <a16:creationId xmlns:a16="http://schemas.microsoft.com/office/drawing/2014/main" id="{1DE7BCBE-965B-4BC6-8937-057758DECC6D}"/>
                </a:ext>
              </a:extLst>
            </p:cNvPr>
            <p:cNvGrpSpPr/>
            <p:nvPr userDrawn="1"/>
          </p:nvGrpSpPr>
          <p:grpSpPr>
            <a:xfrm rot="98390">
              <a:off x="11530596" y="302125"/>
              <a:ext cx="210191" cy="248550"/>
              <a:chOff x="5092479" y="1490663"/>
              <a:chExt cx="1025751" cy="1212946"/>
            </a:xfrm>
            <a:effectLst>
              <a:outerShdw blurRad="12700" sx="102000" sy="102000" algn="ctr" rotWithShape="0">
                <a:prstClr val="black">
                  <a:alpha val="40000"/>
                </a:prstClr>
              </a:outerShdw>
            </a:effectLst>
          </p:grpSpPr>
          <p:sp>
            <p:nvSpPr>
              <p:cNvPr id="74" name="Triangle isocèle 73">
                <a:extLst>
                  <a:ext uri="{FF2B5EF4-FFF2-40B4-BE49-F238E27FC236}">
                    <a16:creationId xmlns:a16="http://schemas.microsoft.com/office/drawing/2014/main" id="{417821FD-E257-447D-990F-9564E541C875}"/>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5" name="Rectangle 74">
                <a:extLst>
                  <a:ext uri="{FF2B5EF4-FFF2-40B4-BE49-F238E27FC236}">
                    <a16:creationId xmlns:a16="http://schemas.microsoft.com/office/drawing/2014/main" id="{00F65546-04CB-4371-8593-FA5732152BFD}"/>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4" name="Groupe 13">
              <a:extLst>
                <a:ext uri="{FF2B5EF4-FFF2-40B4-BE49-F238E27FC236}">
                  <a16:creationId xmlns:a16="http://schemas.microsoft.com/office/drawing/2014/main" id="{3D74D453-C479-42AC-861B-171DE9FBBC36}"/>
                </a:ext>
              </a:extLst>
            </p:cNvPr>
            <p:cNvGrpSpPr/>
            <p:nvPr userDrawn="1"/>
          </p:nvGrpSpPr>
          <p:grpSpPr>
            <a:xfrm rot="21578390">
              <a:off x="11741076" y="305012"/>
              <a:ext cx="210191" cy="248550"/>
              <a:chOff x="6076947" y="1490663"/>
              <a:chExt cx="1025751" cy="1212946"/>
            </a:xfrm>
            <a:effectLst>
              <a:outerShdw blurRad="12700" sx="102000" sy="102000" algn="ctr" rotWithShape="0">
                <a:prstClr val="black">
                  <a:alpha val="40000"/>
                </a:prstClr>
              </a:outerShdw>
            </a:effectLst>
          </p:grpSpPr>
          <p:sp>
            <p:nvSpPr>
              <p:cNvPr id="72" name="Triangle isocèle 71">
                <a:extLst>
                  <a:ext uri="{FF2B5EF4-FFF2-40B4-BE49-F238E27FC236}">
                    <a16:creationId xmlns:a16="http://schemas.microsoft.com/office/drawing/2014/main" id="{1D691254-0D2F-4195-A90F-D6113CAB28B6}"/>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3" name="Rectangle 72">
                <a:extLst>
                  <a:ext uri="{FF2B5EF4-FFF2-40B4-BE49-F238E27FC236}">
                    <a16:creationId xmlns:a16="http://schemas.microsoft.com/office/drawing/2014/main" id="{0C5E1B6C-A3E8-4CA0-9523-8A132B44752A}"/>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5" name="Groupe 14">
              <a:extLst>
                <a:ext uri="{FF2B5EF4-FFF2-40B4-BE49-F238E27FC236}">
                  <a16:creationId xmlns:a16="http://schemas.microsoft.com/office/drawing/2014/main" id="{5DF97040-F409-4C7D-9673-1B2C6B56DCA5}"/>
                </a:ext>
              </a:extLst>
            </p:cNvPr>
            <p:cNvGrpSpPr/>
            <p:nvPr userDrawn="1"/>
          </p:nvGrpSpPr>
          <p:grpSpPr>
            <a:xfrm rot="21458390">
              <a:off x="11952458" y="300144"/>
              <a:ext cx="210191" cy="248550"/>
              <a:chOff x="7141259" y="1490663"/>
              <a:chExt cx="1025751" cy="1212946"/>
            </a:xfrm>
            <a:effectLst>
              <a:outerShdw blurRad="12700" sx="102000" sy="102000" algn="ctr" rotWithShape="0">
                <a:prstClr val="black">
                  <a:alpha val="40000"/>
                </a:prstClr>
              </a:outerShdw>
            </a:effectLst>
          </p:grpSpPr>
          <p:sp>
            <p:nvSpPr>
              <p:cNvPr id="70" name="Triangle isocèle 69">
                <a:extLst>
                  <a:ext uri="{FF2B5EF4-FFF2-40B4-BE49-F238E27FC236}">
                    <a16:creationId xmlns:a16="http://schemas.microsoft.com/office/drawing/2014/main" id="{B81C3A04-B7FC-4A77-B267-5E670749A9C3}"/>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1" name="Rectangle 70">
                <a:extLst>
                  <a:ext uri="{FF2B5EF4-FFF2-40B4-BE49-F238E27FC236}">
                    <a16:creationId xmlns:a16="http://schemas.microsoft.com/office/drawing/2014/main" id="{2A83025E-0729-4052-9D39-9814E86D0C2D}"/>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6" name="Groupe 15">
              <a:extLst>
                <a:ext uri="{FF2B5EF4-FFF2-40B4-BE49-F238E27FC236}">
                  <a16:creationId xmlns:a16="http://schemas.microsoft.com/office/drawing/2014/main" id="{FFFC15BD-6E09-4672-89B1-869E41661725}"/>
                </a:ext>
              </a:extLst>
            </p:cNvPr>
            <p:cNvGrpSpPr/>
            <p:nvPr userDrawn="1"/>
          </p:nvGrpSpPr>
          <p:grpSpPr>
            <a:xfrm rot="1058390">
              <a:off x="9681613" y="-1537"/>
              <a:ext cx="210191" cy="248550"/>
              <a:chOff x="5092479" y="1490663"/>
              <a:chExt cx="1025751" cy="1212946"/>
            </a:xfrm>
            <a:effectLst>
              <a:outerShdw blurRad="12700" sx="102000" sy="102000" algn="ctr" rotWithShape="0">
                <a:prstClr val="black">
                  <a:alpha val="40000"/>
                </a:prstClr>
              </a:outerShdw>
            </a:effectLst>
          </p:grpSpPr>
          <p:sp>
            <p:nvSpPr>
              <p:cNvPr id="68" name="Triangle isocèle 67">
                <a:extLst>
                  <a:ext uri="{FF2B5EF4-FFF2-40B4-BE49-F238E27FC236}">
                    <a16:creationId xmlns:a16="http://schemas.microsoft.com/office/drawing/2014/main" id="{50BC9378-4728-43DA-99AE-960D8F08A57F}"/>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9" name="Rectangle 68">
                <a:extLst>
                  <a:ext uri="{FF2B5EF4-FFF2-40B4-BE49-F238E27FC236}">
                    <a16:creationId xmlns:a16="http://schemas.microsoft.com/office/drawing/2014/main" id="{99D49461-95E9-493A-B57F-D7D500FBD547}"/>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7" name="Groupe 16">
              <a:extLst>
                <a:ext uri="{FF2B5EF4-FFF2-40B4-BE49-F238E27FC236}">
                  <a16:creationId xmlns:a16="http://schemas.microsoft.com/office/drawing/2014/main" id="{4BBF5B2B-2F67-422C-9A6D-5D8BE8C9A1B5}"/>
                </a:ext>
              </a:extLst>
            </p:cNvPr>
            <p:cNvGrpSpPr/>
            <p:nvPr userDrawn="1"/>
          </p:nvGrpSpPr>
          <p:grpSpPr>
            <a:xfrm rot="938390">
              <a:off x="9885323" y="59512"/>
              <a:ext cx="210191" cy="248550"/>
              <a:chOff x="6076947" y="1490663"/>
              <a:chExt cx="1025751" cy="1212946"/>
            </a:xfrm>
            <a:effectLst>
              <a:outerShdw blurRad="12700" sx="102000" sy="102000" algn="ctr" rotWithShape="0">
                <a:prstClr val="black">
                  <a:alpha val="40000"/>
                </a:prstClr>
              </a:outerShdw>
            </a:effectLst>
          </p:grpSpPr>
          <p:sp>
            <p:nvSpPr>
              <p:cNvPr id="66" name="Triangle isocèle 65">
                <a:extLst>
                  <a:ext uri="{FF2B5EF4-FFF2-40B4-BE49-F238E27FC236}">
                    <a16:creationId xmlns:a16="http://schemas.microsoft.com/office/drawing/2014/main" id="{9FF99D9E-1BF7-4C10-BC85-2DCB8231CE70}"/>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7" name="Rectangle 66">
                <a:extLst>
                  <a:ext uri="{FF2B5EF4-FFF2-40B4-BE49-F238E27FC236}">
                    <a16:creationId xmlns:a16="http://schemas.microsoft.com/office/drawing/2014/main" id="{7D0FF3BD-BACE-4399-A582-2F831D2100C8}"/>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8" name="Groupe 17">
              <a:extLst>
                <a:ext uri="{FF2B5EF4-FFF2-40B4-BE49-F238E27FC236}">
                  <a16:creationId xmlns:a16="http://schemas.microsoft.com/office/drawing/2014/main" id="{6B1D2760-02E3-4645-84F0-9FB5CCA620D7}"/>
                </a:ext>
              </a:extLst>
            </p:cNvPr>
            <p:cNvGrpSpPr/>
            <p:nvPr userDrawn="1"/>
          </p:nvGrpSpPr>
          <p:grpSpPr>
            <a:xfrm rot="818390">
              <a:off x="10089936" y="112805"/>
              <a:ext cx="210191" cy="248550"/>
              <a:chOff x="7141259" y="1490663"/>
              <a:chExt cx="1025751" cy="1212946"/>
            </a:xfrm>
            <a:effectLst>
              <a:outerShdw blurRad="12700" sx="102000" sy="102000" algn="ctr" rotWithShape="0">
                <a:prstClr val="black">
                  <a:alpha val="40000"/>
                </a:prstClr>
              </a:outerShdw>
            </a:effectLst>
          </p:grpSpPr>
          <p:sp>
            <p:nvSpPr>
              <p:cNvPr id="64" name="Triangle isocèle 63">
                <a:extLst>
                  <a:ext uri="{FF2B5EF4-FFF2-40B4-BE49-F238E27FC236}">
                    <a16:creationId xmlns:a16="http://schemas.microsoft.com/office/drawing/2014/main" id="{B366DE5F-E37D-4642-8757-B756BFFF0D25}"/>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5" name="Rectangle 64">
                <a:extLst>
                  <a:ext uri="{FF2B5EF4-FFF2-40B4-BE49-F238E27FC236}">
                    <a16:creationId xmlns:a16="http://schemas.microsoft.com/office/drawing/2014/main" id="{857374B2-CD0C-4438-81A9-60E40EAFDE46}"/>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9" name="Groupe 18">
              <a:extLst>
                <a:ext uri="{FF2B5EF4-FFF2-40B4-BE49-F238E27FC236}">
                  <a16:creationId xmlns:a16="http://schemas.microsoft.com/office/drawing/2014/main" id="{A90BC376-7FE8-49B5-9FA9-3556C67265F8}"/>
                </a:ext>
              </a:extLst>
            </p:cNvPr>
            <p:cNvGrpSpPr/>
            <p:nvPr userDrawn="1"/>
          </p:nvGrpSpPr>
          <p:grpSpPr>
            <a:xfrm rot="698390">
              <a:off x="10295451" y="158344"/>
              <a:ext cx="210191" cy="248550"/>
              <a:chOff x="5092479" y="1490663"/>
              <a:chExt cx="1025751" cy="1212946"/>
            </a:xfrm>
            <a:effectLst>
              <a:outerShdw blurRad="12700" sx="102000" sy="102000" algn="ctr" rotWithShape="0">
                <a:prstClr val="black">
                  <a:alpha val="40000"/>
                </a:prstClr>
              </a:outerShdw>
            </a:effectLst>
          </p:grpSpPr>
          <p:sp>
            <p:nvSpPr>
              <p:cNvPr id="62" name="Triangle isocèle 61">
                <a:extLst>
                  <a:ext uri="{FF2B5EF4-FFF2-40B4-BE49-F238E27FC236}">
                    <a16:creationId xmlns:a16="http://schemas.microsoft.com/office/drawing/2014/main" id="{0CDE7F63-4465-4A75-9A50-765EFE7BCC76}"/>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3" name="Rectangle 62">
                <a:extLst>
                  <a:ext uri="{FF2B5EF4-FFF2-40B4-BE49-F238E27FC236}">
                    <a16:creationId xmlns:a16="http://schemas.microsoft.com/office/drawing/2014/main" id="{A6BC88BA-22C1-414B-8B20-89161C811D04}"/>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0" name="Groupe 19">
              <a:extLst>
                <a:ext uri="{FF2B5EF4-FFF2-40B4-BE49-F238E27FC236}">
                  <a16:creationId xmlns:a16="http://schemas.microsoft.com/office/drawing/2014/main" id="{57B2FF69-C63B-4F2D-A61E-0424182DAD7A}"/>
                </a:ext>
              </a:extLst>
            </p:cNvPr>
            <p:cNvGrpSpPr/>
            <p:nvPr userDrawn="1"/>
          </p:nvGrpSpPr>
          <p:grpSpPr>
            <a:xfrm rot="578390">
              <a:off x="10501643" y="198066"/>
              <a:ext cx="210191" cy="248550"/>
              <a:chOff x="6076947" y="1490663"/>
              <a:chExt cx="1025751" cy="1212946"/>
            </a:xfrm>
            <a:effectLst>
              <a:outerShdw blurRad="12700" sx="102000" sy="102000" algn="ctr" rotWithShape="0">
                <a:prstClr val="black">
                  <a:alpha val="40000"/>
                </a:prstClr>
              </a:outerShdw>
            </a:effectLst>
          </p:grpSpPr>
          <p:sp>
            <p:nvSpPr>
              <p:cNvPr id="60" name="Triangle isocèle 59">
                <a:extLst>
                  <a:ext uri="{FF2B5EF4-FFF2-40B4-BE49-F238E27FC236}">
                    <a16:creationId xmlns:a16="http://schemas.microsoft.com/office/drawing/2014/main" id="{FF3B94F0-D18F-4C5C-B9A2-A21A8AB2E5EF}"/>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1" name="Rectangle 60">
                <a:extLst>
                  <a:ext uri="{FF2B5EF4-FFF2-40B4-BE49-F238E27FC236}">
                    <a16:creationId xmlns:a16="http://schemas.microsoft.com/office/drawing/2014/main" id="{F77D2517-7326-4798-A99A-5919818E29D5}"/>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1" name="Groupe 20">
              <a:extLst>
                <a:ext uri="{FF2B5EF4-FFF2-40B4-BE49-F238E27FC236}">
                  <a16:creationId xmlns:a16="http://schemas.microsoft.com/office/drawing/2014/main" id="{0C8E6CC5-4C1E-44D0-9EA9-CBDE1595EB90}"/>
                </a:ext>
              </a:extLst>
            </p:cNvPr>
            <p:cNvGrpSpPr/>
            <p:nvPr userDrawn="1"/>
          </p:nvGrpSpPr>
          <p:grpSpPr>
            <a:xfrm rot="458390">
              <a:off x="10708738" y="230034"/>
              <a:ext cx="210191" cy="248550"/>
              <a:chOff x="7141259" y="1490663"/>
              <a:chExt cx="1025751" cy="1212946"/>
            </a:xfrm>
            <a:effectLst>
              <a:outerShdw blurRad="12700" sx="102000" sy="102000" algn="ctr" rotWithShape="0">
                <a:prstClr val="black">
                  <a:alpha val="40000"/>
                </a:prstClr>
              </a:outerShdw>
            </a:effectLst>
          </p:grpSpPr>
          <p:sp>
            <p:nvSpPr>
              <p:cNvPr id="58" name="Triangle isocèle 57">
                <a:extLst>
                  <a:ext uri="{FF2B5EF4-FFF2-40B4-BE49-F238E27FC236}">
                    <a16:creationId xmlns:a16="http://schemas.microsoft.com/office/drawing/2014/main" id="{C6FF3AE2-BC9C-4DAE-B61E-03B109E7DBF0}"/>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9" name="Rectangle 58">
                <a:extLst>
                  <a:ext uri="{FF2B5EF4-FFF2-40B4-BE49-F238E27FC236}">
                    <a16:creationId xmlns:a16="http://schemas.microsoft.com/office/drawing/2014/main" id="{FA54EFC5-4DEC-4231-9D38-40A8D54C7711}"/>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2" name="Groupe 21">
              <a:extLst>
                <a:ext uri="{FF2B5EF4-FFF2-40B4-BE49-F238E27FC236}">
                  <a16:creationId xmlns:a16="http://schemas.microsoft.com/office/drawing/2014/main" id="{41F2ACDC-BBFC-4E87-840F-E296BB9A1F95}"/>
                </a:ext>
              </a:extLst>
            </p:cNvPr>
            <p:cNvGrpSpPr/>
            <p:nvPr userDrawn="1"/>
          </p:nvGrpSpPr>
          <p:grpSpPr>
            <a:xfrm>
              <a:off x="11512840" y="61155"/>
              <a:ext cx="113548" cy="134271"/>
              <a:chOff x="5092479" y="1490663"/>
              <a:chExt cx="1025751" cy="1212946"/>
            </a:xfrm>
            <a:effectLst>
              <a:outerShdw blurRad="12700" sx="102000" sy="102000" algn="ctr" rotWithShape="0">
                <a:prstClr val="black">
                  <a:alpha val="40000"/>
                </a:prstClr>
              </a:outerShdw>
            </a:effectLst>
          </p:grpSpPr>
          <p:sp>
            <p:nvSpPr>
              <p:cNvPr id="56" name="Triangle isocèle 55">
                <a:extLst>
                  <a:ext uri="{FF2B5EF4-FFF2-40B4-BE49-F238E27FC236}">
                    <a16:creationId xmlns:a16="http://schemas.microsoft.com/office/drawing/2014/main" id="{18B2A5AD-563F-4629-AFB0-9DEE492F7C36}"/>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7" name="Rectangle 56">
                <a:extLst>
                  <a:ext uri="{FF2B5EF4-FFF2-40B4-BE49-F238E27FC236}">
                    <a16:creationId xmlns:a16="http://schemas.microsoft.com/office/drawing/2014/main" id="{A219CAC8-5D34-40A1-AE71-77B2851806DF}"/>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3" name="Groupe 22">
              <a:extLst>
                <a:ext uri="{FF2B5EF4-FFF2-40B4-BE49-F238E27FC236}">
                  <a16:creationId xmlns:a16="http://schemas.microsoft.com/office/drawing/2014/main" id="{FA776CED-59C9-4965-8501-327757789660}"/>
                </a:ext>
              </a:extLst>
            </p:cNvPr>
            <p:cNvGrpSpPr/>
            <p:nvPr userDrawn="1"/>
          </p:nvGrpSpPr>
          <p:grpSpPr>
            <a:xfrm rot="21540000">
              <a:off x="11625962" y="60101"/>
              <a:ext cx="113548" cy="134271"/>
              <a:chOff x="6076947" y="1490663"/>
              <a:chExt cx="1025751" cy="1212946"/>
            </a:xfrm>
            <a:effectLst>
              <a:outerShdw blurRad="12700" sx="102000" sy="102000" algn="ctr" rotWithShape="0">
                <a:prstClr val="black">
                  <a:alpha val="40000"/>
                </a:prstClr>
              </a:outerShdw>
            </a:effectLst>
          </p:grpSpPr>
          <p:sp>
            <p:nvSpPr>
              <p:cNvPr id="54" name="Triangle isocèle 53">
                <a:extLst>
                  <a:ext uri="{FF2B5EF4-FFF2-40B4-BE49-F238E27FC236}">
                    <a16:creationId xmlns:a16="http://schemas.microsoft.com/office/drawing/2014/main" id="{75689AFB-A25B-4A51-BD37-93317BEFAA9A}"/>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5" name="Rectangle 54">
                <a:extLst>
                  <a:ext uri="{FF2B5EF4-FFF2-40B4-BE49-F238E27FC236}">
                    <a16:creationId xmlns:a16="http://schemas.microsoft.com/office/drawing/2014/main" id="{C09C03C9-5647-420E-95CC-3D717841DB28}"/>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4" name="Groupe 23">
              <a:extLst>
                <a:ext uri="{FF2B5EF4-FFF2-40B4-BE49-F238E27FC236}">
                  <a16:creationId xmlns:a16="http://schemas.microsoft.com/office/drawing/2014/main" id="{9E6CBAB1-AC13-4837-91C5-7FD7FF6A6DFC}"/>
                </a:ext>
              </a:extLst>
            </p:cNvPr>
            <p:cNvGrpSpPr/>
            <p:nvPr userDrawn="1"/>
          </p:nvGrpSpPr>
          <p:grpSpPr>
            <a:xfrm rot="21420000">
              <a:off x="11739085" y="55883"/>
              <a:ext cx="113548" cy="134271"/>
              <a:chOff x="7141259" y="1490663"/>
              <a:chExt cx="1025751" cy="1212946"/>
            </a:xfrm>
            <a:effectLst>
              <a:outerShdw blurRad="12700" sx="102000" sy="102000" algn="ctr" rotWithShape="0">
                <a:prstClr val="black">
                  <a:alpha val="40000"/>
                </a:prstClr>
              </a:outerShdw>
            </a:effectLst>
          </p:grpSpPr>
          <p:sp>
            <p:nvSpPr>
              <p:cNvPr id="52" name="Triangle isocèle 51">
                <a:extLst>
                  <a:ext uri="{FF2B5EF4-FFF2-40B4-BE49-F238E27FC236}">
                    <a16:creationId xmlns:a16="http://schemas.microsoft.com/office/drawing/2014/main" id="{05A709C3-0F2A-4029-A352-4F71DE15612C}"/>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3" name="Rectangle 52">
                <a:extLst>
                  <a:ext uri="{FF2B5EF4-FFF2-40B4-BE49-F238E27FC236}">
                    <a16:creationId xmlns:a16="http://schemas.microsoft.com/office/drawing/2014/main" id="{14765EE3-E93D-4D37-AD17-2515A06861C9}"/>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5" name="Groupe 24">
              <a:extLst>
                <a:ext uri="{FF2B5EF4-FFF2-40B4-BE49-F238E27FC236}">
                  <a16:creationId xmlns:a16="http://schemas.microsoft.com/office/drawing/2014/main" id="{67E1A8D0-CA46-49C1-BFE5-BA18BF24833D}"/>
                </a:ext>
              </a:extLst>
            </p:cNvPr>
            <p:cNvGrpSpPr/>
            <p:nvPr userDrawn="1"/>
          </p:nvGrpSpPr>
          <p:grpSpPr>
            <a:xfrm rot="21300000">
              <a:off x="11852207" y="47448"/>
              <a:ext cx="113548" cy="134271"/>
              <a:chOff x="5092479" y="1490663"/>
              <a:chExt cx="1025751" cy="1212946"/>
            </a:xfrm>
            <a:effectLst>
              <a:outerShdw blurRad="12700" sx="102000" sy="102000" algn="ctr" rotWithShape="0">
                <a:prstClr val="black">
                  <a:alpha val="40000"/>
                </a:prstClr>
              </a:outerShdw>
            </a:effectLst>
          </p:grpSpPr>
          <p:sp>
            <p:nvSpPr>
              <p:cNvPr id="50" name="Triangle isocèle 49">
                <a:extLst>
                  <a:ext uri="{FF2B5EF4-FFF2-40B4-BE49-F238E27FC236}">
                    <a16:creationId xmlns:a16="http://schemas.microsoft.com/office/drawing/2014/main" id="{74638BE2-C398-4E87-B092-12DA154B5F8C}"/>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1" name="Rectangle 50">
                <a:extLst>
                  <a:ext uri="{FF2B5EF4-FFF2-40B4-BE49-F238E27FC236}">
                    <a16:creationId xmlns:a16="http://schemas.microsoft.com/office/drawing/2014/main" id="{7DFA3105-F626-4B08-8E28-97F7ECE57A60}"/>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6" name="Groupe 25">
              <a:extLst>
                <a:ext uri="{FF2B5EF4-FFF2-40B4-BE49-F238E27FC236}">
                  <a16:creationId xmlns:a16="http://schemas.microsoft.com/office/drawing/2014/main" id="{B05FE924-E195-48F2-AD65-E1705B818582}"/>
                </a:ext>
              </a:extLst>
            </p:cNvPr>
            <p:cNvGrpSpPr/>
            <p:nvPr userDrawn="1"/>
          </p:nvGrpSpPr>
          <p:grpSpPr>
            <a:xfrm rot="21180000">
              <a:off x="11965330" y="35850"/>
              <a:ext cx="113548" cy="134271"/>
              <a:chOff x="6076947" y="1490663"/>
              <a:chExt cx="1025751" cy="1212946"/>
            </a:xfrm>
            <a:effectLst>
              <a:outerShdw blurRad="12700" sx="102000" sy="102000" algn="ctr" rotWithShape="0">
                <a:prstClr val="black">
                  <a:alpha val="40000"/>
                </a:prstClr>
              </a:outerShdw>
            </a:effectLst>
          </p:grpSpPr>
          <p:sp>
            <p:nvSpPr>
              <p:cNvPr id="48" name="Triangle isocèle 47">
                <a:extLst>
                  <a:ext uri="{FF2B5EF4-FFF2-40B4-BE49-F238E27FC236}">
                    <a16:creationId xmlns:a16="http://schemas.microsoft.com/office/drawing/2014/main" id="{601FC5C2-5A86-45A7-AA43-661571CE565E}"/>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9" name="Rectangle 48">
                <a:extLst>
                  <a:ext uri="{FF2B5EF4-FFF2-40B4-BE49-F238E27FC236}">
                    <a16:creationId xmlns:a16="http://schemas.microsoft.com/office/drawing/2014/main" id="{82586FC4-4FCE-4D51-B02C-39F79B851853}"/>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7" name="Groupe 26">
              <a:extLst>
                <a:ext uri="{FF2B5EF4-FFF2-40B4-BE49-F238E27FC236}">
                  <a16:creationId xmlns:a16="http://schemas.microsoft.com/office/drawing/2014/main" id="{736158C7-ADE2-4E20-94C7-FB434904D529}"/>
                </a:ext>
              </a:extLst>
            </p:cNvPr>
            <p:cNvGrpSpPr/>
            <p:nvPr userDrawn="1"/>
          </p:nvGrpSpPr>
          <p:grpSpPr>
            <a:xfrm rot="21060000">
              <a:off x="12078452" y="20034"/>
              <a:ext cx="113548" cy="134271"/>
              <a:chOff x="7141259" y="1490663"/>
              <a:chExt cx="1025751" cy="1212946"/>
            </a:xfrm>
            <a:effectLst>
              <a:outerShdw blurRad="12700" sx="102000" sy="102000" algn="ctr" rotWithShape="0">
                <a:prstClr val="black">
                  <a:alpha val="40000"/>
                </a:prstClr>
              </a:outerShdw>
            </a:effectLst>
          </p:grpSpPr>
          <p:sp>
            <p:nvSpPr>
              <p:cNvPr id="46" name="Triangle isocèle 45">
                <a:extLst>
                  <a:ext uri="{FF2B5EF4-FFF2-40B4-BE49-F238E27FC236}">
                    <a16:creationId xmlns:a16="http://schemas.microsoft.com/office/drawing/2014/main" id="{422C17EA-8E27-4C32-9731-37F62E6C34F1}"/>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7" name="Rectangle 46">
                <a:extLst>
                  <a:ext uri="{FF2B5EF4-FFF2-40B4-BE49-F238E27FC236}">
                    <a16:creationId xmlns:a16="http://schemas.microsoft.com/office/drawing/2014/main" id="{85B0F3DC-754B-4A6B-A29F-A926F8014E7B}"/>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8" name="Groupe 27">
              <a:extLst>
                <a:ext uri="{FF2B5EF4-FFF2-40B4-BE49-F238E27FC236}">
                  <a16:creationId xmlns:a16="http://schemas.microsoft.com/office/drawing/2014/main" id="{1D8D63C8-8444-4D79-B804-1E22468D917C}"/>
                </a:ext>
              </a:extLst>
            </p:cNvPr>
            <p:cNvGrpSpPr/>
            <p:nvPr userDrawn="1"/>
          </p:nvGrpSpPr>
          <p:grpSpPr>
            <a:xfrm rot="660000">
              <a:off x="10841090" y="0"/>
              <a:ext cx="113548" cy="134271"/>
              <a:chOff x="5092479" y="1490663"/>
              <a:chExt cx="1025751" cy="1212946"/>
            </a:xfrm>
            <a:effectLst>
              <a:outerShdw blurRad="12700" sx="102000" sy="102000" algn="ctr" rotWithShape="0">
                <a:prstClr val="black">
                  <a:alpha val="40000"/>
                </a:prstClr>
              </a:outerShdw>
            </a:effectLst>
          </p:grpSpPr>
          <p:sp>
            <p:nvSpPr>
              <p:cNvPr id="44" name="Triangle isocèle 43">
                <a:extLst>
                  <a:ext uri="{FF2B5EF4-FFF2-40B4-BE49-F238E27FC236}">
                    <a16:creationId xmlns:a16="http://schemas.microsoft.com/office/drawing/2014/main" id="{776F2EEA-8CE5-4EF5-9A1F-82EC5FA74DB6}"/>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5" name="Rectangle 44">
                <a:extLst>
                  <a:ext uri="{FF2B5EF4-FFF2-40B4-BE49-F238E27FC236}">
                    <a16:creationId xmlns:a16="http://schemas.microsoft.com/office/drawing/2014/main" id="{E537F91E-3AEC-411A-8C3A-E0C1E8A775EC}"/>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9" name="Groupe 28">
              <a:extLst>
                <a:ext uri="{FF2B5EF4-FFF2-40B4-BE49-F238E27FC236}">
                  <a16:creationId xmlns:a16="http://schemas.microsoft.com/office/drawing/2014/main" id="{8C3C4FBC-3E9F-4470-A260-FEDF5BF0F41C}"/>
                </a:ext>
              </a:extLst>
            </p:cNvPr>
            <p:cNvGrpSpPr/>
            <p:nvPr userDrawn="1"/>
          </p:nvGrpSpPr>
          <p:grpSpPr>
            <a:xfrm rot="540000">
              <a:off x="10954212" y="20034"/>
              <a:ext cx="113548" cy="134271"/>
              <a:chOff x="6076947" y="1490663"/>
              <a:chExt cx="1025751" cy="1212946"/>
            </a:xfrm>
            <a:effectLst>
              <a:outerShdw blurRad="12700" sx="102000" sy="102000" algn="ctr" rotWithShape="0">
                <a:prstClr val="black">
                  <a:alpha val="40000"/>
                </a:prstClr>
              </a:outerShdw>
            </a:effectLst>
          </p:grpSpPr>
          <p:sp>
            <p:nvSpPr>
              <p:cNvPr id="42" name="Triangle isocèle 41">
                <a:extLst>
                  <a:ext uri="{FF2B5EF4-FFF2-40B4-BE49-F238E27FC236}">
                    <a16:creationId xmlns:a16="http://schemas.microsoft.com/office/drawing/2014/main" id="{69639CAC-0E2F-48A4-A264-715001B3833C}"/>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3" name="Rectangle 42">
                <a:extLst>
                  <a:ext uri="{FF2B5EF4-FFF2-40B4-BE49-F238E27FC236}">
                    <a16:creationId xmlns:a16="http://schemas.microsoft.com/office/drawing/2014/main" id="{2FD42F6E-791C-42DC-A7DC-A6C6BE1B62FA}"/>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0" name="Groupe 29">
              <a:extLst>
                <a:ext uri="{FF2B5EF4-FFF2-40B4-BE49-F238E27FC236}">
                  <a16:creationId xmlns:a16="http://schemas.microsoft.com/office/drawing/2014/main" id="{C932FBB0-BB7F-4D0D-B958-CA5999FF6D2D}"/>
                </a:ext>
              </a:extLst>
            </p:cNvPr>
            <p:cNvGrpSpPr/>
            <p:nvPr userDrawn="1"/>
          </p:nvGrpSpPr>
          <p:grpSpPr>
            <a:xfrm rot="420000">
              <a:off x="11067335" y="35850"/>
              <a:ext cx="113548" cy="134271"/>
              <a:chOff x="7141259" y="1490663"/>
              <a:chExt cx="1025751" cy="1212946"/>
            </a:xfrm>
            <a:effectLst>
              <a:outerShdw blurRad="12700" sx="102000" sy="102000" algn="ctr" rotWithShape="0">
                <a:prstClr val="black">
                  <a:alpha val="40000"/>
                </a:prstClr>
              </a:outerShdw>
            </a:effectLst>
          </p:grpSpPr>
          <p:sp>
            <p:nvSpPr>
              <p:cNvPr id="40" name="Triangle isocèle 39">
                <a:extLst>
                  <a:ext uri="{FF2B5EF4-FFF2-40B4-BE49-F238E27FC236}">
                    <a16:creationId xmlns:a16="http://schemas.microsoft.com/office/drawing/2014/main" id="{0D74391B-4350-494B-B558-0A83568BE68B}"/>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1" name="Rectangle 40">
                <a:extLst>
                  <a:ext uri="{FF2B5EF4-FFF2-40B4-BE49-F238E27FC236}">
                    <a16:creationId xmlns:a16="http://schemas.microsoft.com/office/drawing/2014/main" id="{DD59549E-0969-4074-93F7-581AF11C1E5F}"/>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1" name="Groupe 30">
              <a:extLst>
                <a:ext uri="{FF2B5EF4-FFF2-40B4-BE49-F238E27FC236}">
                  <a16:creationId xmlns:a16="http://schemas.microsoft.com/office/drawing/2014/main" id="{40A2DF8C-1BE7-4805-BBB6-522B4B4ABBAB}"/>
                </a:ext>
              </a:extLst>
            </p:cNvPr>
            <p:cNvGrpSpPr/>
            <p:nvPr userDrawn="1"/>
          </p:nvGrpSpPr>
          <p:grpSpPr>
            <a:xfrm rot="300000">
              <a:off x="11180457" y="47448"/>
              <a:ext cx="113548" cy="134271"/>
              <a:chOff x="5092479" y="1490663"/>
              <a:chExt cx="1025751" cy="1212946"/>
            </a:xfrm>
            <a:effectLst>
              <a:outerShdw blurRad="12700" sx="102000" sy="102000" algn="ctr" rotWithShape="0">
                <a:prstClr val="black">
                  <a:alpha val="40000"/>
                </a:prstClr>
              </a:outerShdw>
            </a:effectLst>
          </p:grpSpPr>
          <p:sp>
            <p:nvSpPr>
              <p:cNvPr id="38" name="Triangle isocèle 37">
                <a:extLst>
                  <a:ext uri="{FF2B5EF4-FFF2-40B4-BE49-F238E27FC236}">
                    <a16:creationId xmlns:a16="http://schemas.microsoft.com/office/drawing/2014/main" id="{9327A2AA-0ABC-43B0-A59E-96D7A4D543F4}"/>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9" name="Rectangle 38">
                <a:extLst>
                  <a:ext uri="{FF2B5EF4-FFF2-40B4-BE49-F238E27FC236}">
                    <a16:creationId xmlns:a16="http://schemas.microsoft.com/office/drawing/2014/main" id="{D7C1C42D-A09F-421D-BED2-ABE02F34B1A2}"/>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2" name="Groupe 31">
              <a:extLst>
                <a:ext uri="{FF2B5EF4-FFF2-40B4-BE49-F238E27FC236}">
                  <a16:creationId xmlns:a16="http://schemas.microsoft.com/office/drawing/2014/main" id="{3FAFFFEF-35F1-4F56-8DF0-6F84FAF61519}"/>
                </a:ext>
              </a:extLst>
            </p:cNvPr>
            <p:cNvGrpSpPr/>
            <p:nvPr userDrawn="1"/>
          </p:nvGrpSpPr>
          <p:grpSpPr>
            <a:xfrm rot="180000">
              <a:off x="11293580" y="55883"/>
              <a:ext cx="113548" cy="134271"/>
              <a:chOff x="6076947" y="1490663"/>
              <a:chExt cx="1025751" cy="1212946"/>
            </a:xfrm>
            <a:effectLst>
              <a:outerShdw blurRad="12700" sx="102000" sy="102000" algn="ctr" rotWithShape="0">
                <a:prstClr val="black">
                  <a:alpha val="40000"/>
                </a:prstClr>
              </a:outerShdw>
            </a:effectLst>
          </p:grpSpPr>
          <p:sp>
            <p:nvSpPr>
              <p:cNvPr id="36" name="Triangle isocèle 35">
                <a:extLst>
                  <a:ext uri="{FF2B5EF4-FFF2-40B4-BE49-F238E27FC236}">
                    <a16:creationId xmlns:a16="http://schemas.microsoft.com/office/drawing/2014/main" id="{B132DAC5-94B6-4289-80C9-5447273E5C8E}"/>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7" name="Rectangle 36">
                <a:extLst>
                  <a:ext uri="{FF2B5EF4-FFF2-40B4-BE49-F238E27FC236}">
                    <a16:creationId xmlns:a16="http://schemas.microsoft.com/office/drawing/2014/main" id="{65CCC001-B3C2-40B9-9DC5-3B6F4C42D5B1}"/>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3" name="Groupe 32">
              <a:extLst>
                <a:ext uri="{FF2B5EF4-FFF2-40B4-BE49-F238E27FC236}">
                  <a16:creationId xmlns:a16="http://schemas.microsoft.com/office/drawing/2014/main" id="{C06458A6-6519-4AC7-B1FC-9E1930FD1BD7}"/>
                </a:ext>
              </a:extLst>
            </p:cNvPr>
            <p:cNvGrpSpPr/>
            <p:nvPr userDrawn="1"/>
          </p:nvGrpSpPr>
          <p:grpSpPr>
            <a:xfrm rot="60000">
              <a:off x="11406702" y="60101"/>
              <a:ext cx="113548" cy="134271"/>
              <a:chOff x="7141259" y="1490663"/>
              <a:chExt cx="1025751" cy="1212946"/>
            </a:xfrm>
            <a:effectLst>
              <a:outerShdw blurRad="12700" sx="102000" sy="102000" algn="ctr" rotWithShape="0">
                <a:prstClr val="black">
                  <a:alpha val="40000"/>
                </a:prstClr>
              </a:outerShdw>
            </a:effectLst>
          </p:grpSpPr>
          <p:sp>
            <p:nvSpPr>
              <p:cNvPr id="34" name="Triangle isocèle 33">
                <a:extLst>
                  <a:ext uri="{FF2B5EF4-FFF2-40B4-BE49-F238E27FC236}">
                    <a16:creationId xmlns:a16="http://schemas.microsoft.com/office/drawing/2014/main" id="{1E1CCC3A-C26C-485B-AA43-9AE197C3A818}"/>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5" name="Rectangle 34">
                <a:extLst>
                  <a:ext uri="{FF2B5EF4-FFF2-40B4-BE49-F238E27FC236}">
                    <a16:creationId xmlns:a16="http://schemas.microsoft.com/office/drawing/2014/main" id="{73818D02-845F-4663-8604-41167081D906}"/>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spTree>
    <p:extLst>
      <p:ext uri="{BB962C8B-B14F-4D97-AF65-F5344CB8AC3E}">
        <p14:creationId xmlns:p14="http://schemas.microsoft.com/office/powerpoint/2010/main" val="25923455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de l’image 2" descr="Espace réservé d’image">
            <a:extLst>
              <a:ext uri="{FF2B5EF4-FFF2-40B4-BE49-F238E27FC236}">
                <a16:creationId xmlns:a16="http://schemas.microsoft.com/office/drawing/2014/main" id="{6E51F880-E841-47CE-8E64-B0D1C6EF00F8}"/>
              </a:ext>
            </a:extLst>
          </p:cNvPr>
          <p:cNvSpPr>
            <a:spLocks noGrp="1"/>
          </p:cNvSpPr>
          <p:nvPr>
            <p:ph type="pic" idx="1" hasCustomPrompt="1"/>
          </p:nvPr>
        </p:nvSpPr>
        <p:spPr>
          <a:xfrm>
            <a:off x="4139999" y="1308099"/>
            <a:ext cx="7692000" cy="4816837"/>
          </a:xfrm>
          <a:solidFill>
            <a:schemeClr val="tx1"/>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lIns="288000" tIns="0" rIns="288000" bIns="0" rtlCol="0" anchor="ctr">
            <a:noAutofit/>
          </a:bodyPr>
          <a:lstStyle>
            <a:lvl1pPr>
              <a:defRPr lang="en-ZA" sz="1200" i="1" dirty="0">
                <a:latin typeface="+mn-lt"/>
                <a:cs typeface="Times New Roman" panose="02020603050405020304" pitchFamily="18" charset="0"/>
              </a:defRPr>
            </a:lvl1pPr>
          </a:lstStyle>
          <a:p>
            <a:pPr marL="0" lvl="0" indent="0" algn="ctr" rtl="0">
              <a:buNone/>
            </a:pPr>
            <a:r>
              <a:rPr lang="fr-FR" noProof="0"/>
              <a:t>Insérez ou glissez-déplacez votre photo</a:t>
            </a:r>
          </a:p>
        </p:txBody>
      </p:sp>
      <p:sp>
        <p:nvSpPr>
          <p:cNvPr id="2" name="Titre 1">
            <a:extLst>
              <a:ext uri="{FF2B5EF4-FFF2-40B4-BE49-F238E27FC236}">
                <a16:creationId xmlns:a16="http://schemas.microsoft.com/office/drawing/2014/main" id="{82207D3A-6D77-4068-8652-5FE1DE2DBC22}"/>
              </a:ext>
            </a:extLst>
          </p:cNvPr>
          <p:cNvSpPr>
            <a:spLocks noGrp="1"/>
          </p:cNvSpPr>
          <p:nvPr>
            <p:ph type="title"/>
          </p:nvPr>
        </p:nvSpPr>
        <p:spPr>
          <a:xfrm>
            <a:off x="360001" y="1308098"/>
            <a:ext cx="3600000" cy="2452127"/>
          </a:xfrm>
        </p:spPr>
        <p:txBody>
          <a:bodyPr rtlCol="0" anchor="b"/>
          <a:lstStyle>
            <a:lvl1pPr>
              <a:defRPr sz="3200"/>
            </a:lvl1pPr>
          </a:lstStyle>
          <a:p>
            <a:pPr rtl="0"/>
            <a:r>
              <a:rPr lang="fr-FR" noProof="0"/>
              <a:t>Modifiez le style du titre</a:t>
            </a:r>
          </a:p>
        </p:txBody>
      </p:sp>
      <p:sp>
        <p:nvSpPr>
          <p:cNvPr id="8" name="Espace réservé au pied de page 7">
            <a:extLst>
              <a:ext uri="{FF2B5EF4-FFF2-40B4-BE49-F238E27FC236}">
                <a16:creationId xmlns:a16="http://schemas.microsoft.com/office/drawing/2014/main" id="{6902A1F4-BF96-48B0-BB35-FD94F947F73F}"/>
              </a:ext>
            </a:extLst>
          </p:cNvPr>
          <p:cNvSpPr>
            <a:spLocks noGrp="1"/>
          </p:cNvSpPr>
          <p:nvPr>
            <p:ph type="ftr" sz="quarter" idx="10"/>
          </p:nvPr>
        </p:nvSpPr>
        <p:spPr/>
        <p:txBody>
          <a:bodyPr rtlCol="0"/>
          <a:lstStyle/>
          <a:p>
            <a:pPr rtl="0"/>
            <a:endParaRPr lang="fr-FR" noProof="0"/>
          </a:p>
        </p:txBody>
      </p:sp>
      <p:sp>
        <p:nvSpPr>
          <p:cNvPr id="4" name="Espace réservé au numéro de diapositive 3">
            <a:extLst>
              <a:ext uri="{FF2B5EF4-FFF2-40B4-BE49-F238E27FC236}">
                <a16:creationId xmlns:a16="http://schemas.microsoft.com/office/drawing/2014/main" id="{353187E9-F6EB-4C40-BDF4-F4F536D7754B}"/>
              </a:ext>
            </a:extLst>
          </p:cNvPr>
          <p:cNvSpPr>
            <a:spLocks noGrp="1"/>
          </p:cNvSpPr>
          <p:nvPr>
            <p:ph type="sldNum" sz="quarter" idx="14"/>
          </p:nvPr>
        </p:nvSpPr>
        <p:spPr/>
        <p:txBody>
          <a:bodyPr rtlCol="0"/>
          <a:lstStyle/>
          <a:p>
            <a:pPr rtl="0"/>
            <a:r>
              <a:rPr lang="fr-FR" noProof="0"/>
              <a:t> Page </a:t>
            </a:r>
            <a:fld id="{26699011-AD31-4C1E-9097-A1CA72DD0DA4}" type="slidenum">
              <a:rPr lang="fr-FR" noProof="0" smtClean="0"/>
              <a:pPr rtl="0"/>
              <a:t>‹N°›</a:t>
            </a:fld>
            <a:endParaRPr lang="fr-FR" noProof="0"/>
          </a:p>
        </p:txBody>
      </p:sp>
      <p:grpSp>
        <p:nvGrpSpPr>
          <p:cNvPr id="7" name="Groupe 6" descr="« Banting »">
            <a:extLst>
              <a:ext uri="{FF2B5EF4-FFF2-40B4-BE49-F238E27FC236}">
                <a16:creationId xmlns:a16="http://schemas.microsoft.com/office/drawing/2014/main" id="{17D0A2D3-11FF-420D-BDED-3D2DF34E7DBE}"/>
              </a:ext>
            </a:extLst>
          </p:cNvPr>
          <p:cNvGrpSpPr/>
          <p:nvPr userDrawn="1"/>
        </p:nvGrpSpPr>
        <p:grpSpPr>
          <a:xfrm>
            <a:off x="9681613" y="-1537"/>
            <a:ext cx="2510387" cy="555099"/>
            <a:chOff x="9681613" y="-1537"/>
            <a:chExt cx="2510387" cy="555099"/>
          </a:xfrm>
        </p:grpSpPr>
        <p:grpSp>
          <p:nvGrpSpPr>
            <p:cNvPr id="9" name="Groupe 8">
              <a:extLst>
                <a:ext uri="{FF2B5EF4-FFF2-40B4-BE49-F238E27FC236}">
                  <a16:creationId xmlns:a16="http://schemas.microsoft.com/office/drawing/2014/main" id="{3E699A48-50FB-4386-B09C-56D7EB1D62FD}"/>
                </a:ext>
              </a:extLst>
            </p:cNvPr>
            <p:cNvGrpSpPr/>
            <p:nvPr userDrawn="1"/>
          </p:nvGrpSpPr>
          <p:grpSpPr>
            <a:xfrm rot="398390">
              <a:off x="10903668" y="254690"/>
              <a:ext cx="210191" cy="248550"/>
              <a:chOff x="5092479" y="1490663"/>
              <a:chExt cx="1025751" cy="1212946"/>
            </a:xfrm>
            <a:effectLst>
              <a:outerShdw blurRad="12700" sx="102000" sy="102000" algn="ctr" rotWithShape="0">
                <a:prstClr val="black">
                  <a:alpha val="40000"/>
                </a:prstClr>
              </a:outerShdw>
            </a:effectLst>
          </p:grpSpPr>
          <p:sp>
            <p:nvSpPr>
              <p:cNvPr id="80" name="Triangle isocèle 79">
                <a:extLst>
                  <a:ext uri="{FF2B5EF4-FFF2-40B4-BE49-F238E27FC236}">
                    <a16:creationId xmlns:a16="http://schemas.microsoft.com/office/drawing/2014/main" id="{4880E7D9-7DFA-4FFE-9BA1-F735873DCB02}"/>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1" name="Rectangle 80">
                <a:extLst>
                  <a:ext uri="{FF2B5EF4-FFF2-40B4-BE49-F238E27FC236}">
                    <a16:creationId xmlns:a16="http://schemas.microsoft.com/office/drawing/2014/main" id="{0FF82B72-B761-40B3-9DA6-FDDD7FD503D8}"/>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0" name="Groupe 9">
              <a:extLst>
                <a:ext uri="{FF2B5EF4-FFF2-40B4-BE49-F238E27FC236}">
                  <a16:creationId xmlns:a16="http://schemas.microsoft.com/office/drawing/2014/main" id="{A0DA162A-C59F-4D89-8626-24B59DB5EE64}"/>
                </a:ext>
              </a:extLst>
            </p:cNvPr>
            <p:cNvGrpSpPr/>
            <p:nvPr userDrawn="1"/>
          </p:nvGrpSpPr>
          <p:grpSpPr>
            <a:xfrm rot="338390">
              <a:off x="11111892" y="276964"/>
              <a:ext cx="210191" cy="248550"/>
              <a:chOff x="6076947" y="1490663"/>
              <a:chExt cx="1025751" cy="1212946"/>
            </a:xfrm>
            <a:effectLst>
              <a:outerShdw blurRad="12700" sx="102000" sy="102000" algn="ctr" rotWithShape="0">
                <a:prstClr val="black">
                  <a:alpha val="40000"/>
                </a:prstClr>
              </a:outerShdw>
            </a:effectLst>
          </p:grpSpPr>
          <p:sp>
            <p:nvSpPr>
              <p:cNvPr id="78" name="Triangle isocèle 77">
                <a:extLst>
                  <a:ext uri="{FF2B5EF4-FFF2-40B4-BE49-F238E27FC236}">
                    <a16:creationId xmlns:a16="http://schemas.microsoft.com/office/drawing/2014/main" id="{251467BD-849E-4883-BC27-52007C66C38B}"/>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9" name="Rectangle 78">
                <a:extLst>
                  <a:ext uri="{FF2B5EF4-FFF2-40B4-BE49-F238E27FC236}">
                    <a16:creationId xmlns:a16="http://schemas.microsoft.com/office/drawing/2014/main" id="{3FB7DD41-02E3-47CC-868F-4CEFD3D2DC6A}"/>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2" name="Groupe 11">
              <a:extLst>
                <a:ext uri="{FF2B5EF4-FFF2-40B4-BE49-F238E27FC236}">
                  <a16:creationId xmlns:a16="http://schemas.microsoft.com/office/drawing/2014/main" id="{8D757AB4-A56D-423F-B10A-16FAE6E83F40}"/>
                </a:ext>
              </a:extLst>
            </p:cNvPr>
            <p:cNvGrpSpPr/>
            <p:nvPr userDrawn="1"/>
          </p:nvGrpSpPr>
          <p:grpSpPr>
            <a:xfrm rot="218390">
              <a:off x="11320792" y="293422"/>
              <a:ext cx="210191" cy="248550"/>
              <a:chOff x="7141259" y="1490663"/>
              <a:chExt cx="1025751" cy="1212946"/>
            </a:xfrm>
            <a:effectLst>
              <a:outerShdw blurRad="12700" sx="102000" sy="102000" algn="ctr" rotWithShape="0">
                <a:prstClr val="black">
                  <a:alpha val="40000"/>
                </a:prstClr>
              </a:outerShdw>
            </a:effectLst>
          </p:grpSpPr>
          <p:sp>
            <p:nvSpPr>
              <p:cNvPr id="76" name="Triangle isocèle 75">
                <a:extLst>
                  <a:ext uri="{FF2B5EF4-FFF2-40B4-BE49-F238E27FC236}">
                    <a16:creationId xmlns:a16="http://schemas.microsoft.com/office/drawing/2014/main" id="{587A0AC4-ECA8-401E-BC0F-3ADBF8012236}"/>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7" name="Rectangle 76">
                <a:extLst>
                  <a:ext uri="{FF2B5EF4-FFF2-40B4-BE49-F238E27FC236}">
                    <a16:creationId xmlns:a16="http://schemas.microsoft.com/office/drawing/2014/main" id="{11AA24EF-EADB-4542-A508-0FC86D546CB6}"/>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3" name="Groupe 12">
              <a:extLst>
                <a:ext uri="{FF2B5EF4-FFF2-40B4-BE49-F238E27FC236}">
                  <a16:creationId xmlns:a16="http://schemas.microsoft.com/office/drawing/2014/main" id="{D6C72404-4E2B-45C5-8B99-889F69A5AA05}"/>
                </a:ext>
              </a:extLst>
            </p:cNvPr>
            <p:cNvGrpSpPr/>
            <p:nvPr userDrawn="1"/>
          </p:nvGrpSpPr>
          <p:grpSpPr>
            <a:xfrm rot="98390">
              <a:off x="11530596" y="302125"/>
              <a:ext cx="210191" cy="248550"/>
              <a:chOff x="5092479" y="1490663"/>
              <a:chExt cx="1025751" cy="1212946"/>
            </a:xfrm>
            <a:effectLst>
              <a:outerShdw blurRad="12700" sx="102000" sy="102000" algn="ctr" rotWithShape="0">
                <a:prstClr val="black">
                  <a:alpha val="40000"/>
                </a:prstClr>
              </a:outerShdw>
            </a:effectLst>
          </p:grpSpPr>
          <p:sp>
            <p:nvSpPr>
              <p:cNvPr id="74" name="Triangle isocèle 73">
                <a:extLst>
                  <a:ext uri="{FF2B5EF4-FFF2-40B4-BE49-F238E27FC236}">
                    <a16:creationId xmlns:a16="http://schemas.microsoft.com/office/drawing/2014/main" id="{9BEF9D14-5BCB-46AD-868C-93FD950DFD02}"/>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5" name="Rectangle 74">
                <a:extLst>
                  <a:ext uri="{FF2B5EF4-FFF2-40B4-BE49-F238E27FC236}">
                    <a16:creationId xmlns:a16="http://schemas.microsoft.com/office/drawing/2014/main" id="{C4D40CD5-FFE0-4011-A6E4-E94E8872E6C5}"/>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4" name="Groupe 13">
              <a:extLst>
                <a:ext uri="{FF2B5EF4-FFF2-40B4-BE49-F238E27FC236}">
                  <a16:creationId xmlns:a16="http://schemas.microsoft.com/office/drawing/2014/main" id="{C3CE307B-B07A-49DF-AE33-865F260C1E9A}"/>
                </a:ext>
              </a:extLst>
            </p:cNvPr>
            <p:cNvGrpSpPr/>
            <p:nvPr userDrawn="1"/>
          </p:nvGrpSpPr>
          <p:grpSpPr>
            <a:xfrm rot="21578390">
              <a:off x="11741076" y="305012"/>
              <a:ext cx="210191" cy="248550"/>
              <a:chOff x="6076947" y="1490663"/>
              <a:chExt cx="1025751" cy="1212946"/>
            </a:xfrm>
            <a:effectLst>
              <a:outerShdw blurRad="12700" sx="102000" sy="102000" algn="ctr" rotWithShape="0">
                <a:prstClr val="black">
                  <a:alpha val="40000"/>
                </a:prstClr>
              </a:outerShdw>
            </a:effectLst>
          </p:grpSpPr>
          <p:sp>
            <p:nvSpPr>
              <p:cNvPr id="72" name="Triangle isocèle 71">
                <a:extLst>
                  <a:ext uri="{FF2B5EF4-FFF2-40B4-BE49-F238E27FC236}">
                    <a16:creationId xmlns:a16="http://schemas.microsoft.com/office/drawing/2014/main" id="{5EA1A16B-A438-4846-8CF1-8AEAC0581CF2}"/>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3" name="Rectangle 72">
                <a:extLst>
                  <a:ext uri="{FF2B5EF4-FFF2-40B4-BE49-F238E27FC236}">
                    <a16:creationId xmlns:a16="http://schemas.microsoft.com/office/drawing/2014/main" id="{6C60B3EC-BE75-46A4-B230-161AF144B93D}"/>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5" name="Groupe 14">
              <a:extLst>
                <a:ext uri="{FF2B5EF4-FFF2-40B4-BE49-F238E27FC236}">
                  <a16:creationId xmlns:a16="http://schemas.microsoft.com/office/drawing/2014/main" id="{55FFD612-9B9C-4009-BBA8-FD5CB1B58314}"/>
                </a:ext>
              </a:extLst>
            </p:cNvPr>
            <p:cNvGrpSpPr/>
            <p:nvPr userDrawn="1"/>
          </p:nvGrpSpPr>
          <p:grpSpPr>
            <a:xfrm rot="21458390">
              <a:off x="11952458" y="300144"/>
              <a:ext cx="210191" cy="248550"/>
              <a:chOff x="7141259" y="1490663"/>
              <a:chExt cx="1025751" cy="1212946"/>
            </a:xfrm>
            <a:effectLst>
              <a:outerShdw blurRad="12700" sx="102000" sy="102000" algn="ctr" rotWithShape="0">
                <a:prstClr val="black">
                  <a:alpha val="40000"/>
                </a:prstClr>
              </a:outerShdw>
            </a:effectLst>
          </p:grpSpPr>
          <p:sp>
            <p:nvSpPr>
              <p:cNvPr id="70" name="Triangle isocèle 69">
                <a:extLst>
                  <a:ext uri="{FF2B5EF4-FFF2-40B4-BE49-F238E27FC236}">
                    <a16:creationId xmlns:a16="http://schemas.microsoft.com/office/drawing/2014/main" id="{BCA674A3-2FC3-42EF-B3DC-41CAE207447E}"/>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1" name="Rectangle 70">
                <a:extLst>
                  <a:ext uri="{FF2B5EF4-FFF2-40B4-BE49-F238E27FC236}">
                    <a16:creationId xmlns:a16="http://schemas.microsoft.com/office/drawing/2014/main" id="{22467DF5-E705-4BBC-9927-4575805C4194}"/>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6" name="Groupe 15">
              <a:extLst>
                <a:ext uri="{FF2B5EF4-FFF2-40B4-BE49-F238E27FC236}">
                  <a16:creationId xmlns:a16="http://schemas.microsoft.com/office/drawing/2014/main" id="{68C05964-A15B-4B53-8BC7-7EBD9431E323}"/>
                </a:ext>
              </a:extLst>
            </p:cNvPr>
            <p:cNvGrpSpPr/>
            <p:nvPr userDrawn="1"/>
          </p:nvGrpSpPr>
          <p:grpSpPr>
            <a:xfrm rot="1058390">
              <a:off x="9681613" y="-1537"/>
              <a:ext cx="210191" cy="248550"/>
              <a:chOff x="5092479" y="1490663"/>
              <a:chExt cx="1025751" cy="1212946"/>
            </a:xfrm>
            <a:effectLst>
              <a:outerShdw blurRad="12700" sx="102000" sy="102000" algn="ctr" rotWithShape="0">
                <a:prstClr val="black">
                  <a:alpha val="40000"/>
                </a:prstClr>
              </a:outerShdw>
            </a:effectLst>
          </p:grpSpPr>
          <p:sp>
            <p:nvSpPr>
              <p:cNvPr id="68" name="Triangle isocèle 67">
                <a:extLst>
                  <a:ext uri="{FF2B5EF4-FFF2-40B4-BE49-F238E27FC236}">
                    <a16:creationId xmlns:a16="http://schemas.microsoft.com/office/drawing/2014/main" id="{B907F2C8-F6C2-43F2-B9CE-4F8242082115}"/>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9" name="Rectangle 68">
                <a:extLst>
                  <a:ext uri="{FF2B5EF4-FFF2-40B4-BE49-F238E27FC236}">
                    <a16:creationId xmlns:a16="http://schemas.microsoft.com/office/drawing/2014/main" id="{8A3235DF-0410-4FBB-8DFC-11629FB5EB16}"/>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7" name="Groupe 16">
              <a:extLst>
                <a:ext uri="{FF2B5EF4-FFF2-40B4-BE49-F238E27FC236}">
                  <a16:creationId xmlns:a16="http://schemas.microsoft.com/office/drawing/2014/main" id="{035FB1EA-5AC6-4ACD-A189-8E6860F3E5FD}"/>
                </a:ext>
              </a:extLst>
            </p:cNvPr>
            <p:cNvGrpSpPr/>
            <p:nvPr userDrawn="1"/>
          </p:nvGrpSpPr>
          <p:grpSpPr>
            <a:xfrm rot="938390">
              <a:off x="9885323" y="59512"/>
              <a:ext cx="210191" cy="248550"/>
              <a:chOff x="6076947" y="1490663"/>
              <a:chExt cx="1025751" cy="1212946"/>
            </a:xfrm>
            <a:effectLst>
              <a:outerShdw blurRad="12700" sx="102000" sy="102000" algn="ctr" rotWithShape="0">
                <a:prstClr val="black">
                  <a:alpha val="40000"/>
                </a:prstClr>
              </a:outerShdw>
            </a:effectLst>
          </p:grpSpPr>
          <p:sp>
            <p:nvSpPr>
              <p:cNvPr id="66" name="Triangle isocèle 65">
                <a:extLst>
                  <a:ext uri="{FF2B5EF4-FFF2-40B4-BE49-F238E27FC236}">
                    <a16:creationId xmlns:a16="http://schemas.microsoft.com/office/drawing/2014/main" id="{D0F60411-A153-4827-B774-902D1D902596}"/>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7" name="Rectangle 66">
                <a:extLst>
                  <a:ext uri="{FF2B5EF4-FFF2-40B4-BE49-F238E27FC236}">
                    <a16:creationId xmlns:a16="http://schemas.microsoft.com/office/drawing/2014/main" id="{36F49A78-5C98-462A-8979-BA68A4B3DB7A}"/>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8" name="Groupe 17">
              <a:extLst>
                <a:ext uri="{FF2B5EF4-FFF2-40B4-BE49-F238E27FC236}">
                  <a16:creationId xmlns:a16="http://schemas.microsoft.com/office/drawing/2014/main" id="{293A3F8F-D7EB-4380-88E2-E79742E4D18B}"/>
                </a:ext>
              </a:extLst>
            </p:cNvPr>
            <p:cNvGrpSpPr/>
            <p:nvPr userDrawn="1"/>
          </p:nvGrpSpPr>
          <p:grpSpPr>
            <a:xfrm rot="818390">
              <a:off x="10089936" y="112805"/>
              <a:ext cx="210191" cy="248550"/>
              <a:chOff x="7141259" y="1490663"/>
              <a:chExt cx="1025751" cy="1212946"/>
            </a:xfrm>
            <a:effectLst>
              <a:outerShdw blurRad="12700" sx="102000" sy="102000" algn="ctr" rotWithShape="0">
                <a:prstClr val="black">
                  <a:alpha val="40000"/>
                </a:prstClr>
              </a:outerShdw>
            </a:effectLst>
          </p:grpSpPr>
          <p:sp>
            <p:nvSpPr>
              <p:cNvPr id="64" name="Triangle isocèle 63">
                <a:extLst>
                  <a:ext uri="{FF2B5EF4-FFF2-40B4-BE49-F238E27FC236}">
                    <a16:creationId xmlns:a16="http://schemas.microsoft.com/office/drawing/2014/main" id="{6F7FEB91-AFD9-4C84-9B19-F8E43C387CFD}"/>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5" name="Rectangle 64">
                <a:extLst>
                  <a:ext uri="{FF2B5EF4-FFF2-40B4-BE49-F238E27FC236}">
                    <a16:creationId xmlns:a16="http://schemas.microsoft.com/office/drawing/2014/main" id="{3126EABC-6004-4B67-8410-62750ED0DF85}"/>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9" name="Groupe 18">
              <a:extLst>
                <a:ext uri="{FF2B5EF4-FFF2-40B4-BE49-F238E27FC236}">
                  <a16:creationId xmlns:a16="http://schemas.microsoft.com/office/drawing/2014/main" id="{9C1C0F83-7A5A-481B-B06E-3BF16C1AA552}"/>
                </a:ext>
              </a:extLst>
            </p:cNvPr>
            <p:cNvGrpSpPr/>
            <p:nvPr userDrawn="1"/>
          </p:nvGrpSpPr>
          <p:grpSpPr>
            <a:xfrm rot="698390">
              <a:off x="10295451" y="158344"/>
              <a:ext cx="210191" cy="248550"/>
              <a:chOff x="5092479" y="1490663"/>
              <a:chExt cx="1025751" cy="1212946"/>
            </a:xfrm>
            <a:effectLst>
              <a:outerShdw blurRad="12700" sx="102000" sy="102000" algn="ctr" rotWithShape="0">
                <a:prstClr val="black">
                  <a:alpha val="40000"/>
                </a:prstClr>
              </a:outerShdw>
            </a:effectLst>
          </p:grpSpPr>
          <p:sp>
            <p:nvSpPr>
              <p:cNvPr id="62" name="Triangle isocèle 61">
                <a:extLst>
                  <a:ext uri="{FF2B5EF4-FFF2-40B4-BE49-F238E27FC236}">
                    <a16:creationId xmlns:a16="http://schemas.microsoft.com/office/drawing/2014/main" id="{D29EFCA1-8029-4630-887E-A6E52F0BF8EA}"/>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3" name="Rectangle 62">
                <a:extLst>
                  <a:ext uri="{FF2B5EF4-FFF2-40B4-BE49-F238E27FC236}">
                    <a16:creationId xmlns:a16="http://schemas.microsoft.com/office/drawing/2014/main" id="{32ADBB02-C22F-4280-9029-01C48615B0C8}"/>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0" name="Groupe 19">
              <a:extLst>
                <a:ext uri="{FF2B5EF4-FFF2-40B4-BE49-F238E27FC236}">
                  <a16:creationId xmlns:a16="http://schemas.microsoft.com/office/drawing/2014/main" id="{99DFD67D-5C58-440E-90B1-99F3DF642D31}"/>
                </a:ext>
              </a:extLst>
            </p:cNvPr>
            <p:cNvGrpSpPr/>
            <p:nvPr userDrawn="1"/>
          </p:nvGrpSpPr>
          <p:grpSpPr>
            <a:xfrm rot="578390">
              <a:off x="10501643" y="198066"/>
              <a:ext cx="210191" cy="248550"/>
              <a:chOff x="6076947" y="1490663"/>
              <a:chExt cx="1025751" cy="1212946"/>
            </a:xfrm>
            <a:effectLst>
              <a:outerShdw blurRad="12700" sx="102000" sy="102000" algn="ctr" rotWithShape="0">
                <a:prstClr val="black">
                  <a:alpha val="40000"/>
                </a:prstClr>
              </a:outerShdw>
            </a:effectLst>
          </p:grpSpPr>
          <p:sp>
            <p:nvSpPr>
              <p:cNvPr id="60" name="Triangle isocèle 59">
                <a:extLst>
                  <a:ext uri="{FF2B5EF4-FFF2-40B4-BE49-F238E27FC236}">
                    <a16:creationId xmlns:a16="http://schemas.microsoft.com/office/drawing/2014/main" id="{AA26339C-BA85-4265-A7D7-7ED5FF5E7AF6}"/>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1" name="Rectangle 60">
                <a:extLst>
                  <a:ext uri="{FF2B5EF4-FFF2-40B4-BE49-F238E27FC236}">
                    <a16:creationId xmlns:a16="http://schemas.microsoft.com/office/drawing/2014/main" id="{B8E38D0F-A8BB-45DF-B553-90852A96EC06}"/>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1" name="Groupe 20">
              <a:extLst>
                <a:ext uri="{FF2B5EF4-FFF2-40B4-BE49-F238E27FC236}">
                  <a16:creationId xmlns:a16="http://schemas.microsoft.com/office/drawing/2014/main" id="{2DA1FA5F-319A-4E0F-82DB-4B2C823BFEBF}"/>
                </a:ext>
              </a:extLst>
            </p:cNvPr>
            <p:cNvGrpSpPr/>
            <p:nvPr userDrawn="1"/>
          </p:nvGrpSpPr>
          <p:grpSpPr>
            <a:xfrm rot="458390">
              <a:off x="10708738" y="230034"/>
              <a:ext cx="210191" cy="248550"/>
              <a:chOff x="7141259" y="1490663"/>
              <a:chExt cx="1025751" cy="1212946"/>
            </a:xfrm>
            <a:effectLst>
              <a:outerShdw blurRad="12700" sx="102000" sy="102000" algn="ctr" rotWithShape="0">
                <a:prstClr val="black">
                  <a:alpha val="40000"/>
                </a:prstClr>
              </a:outerShdw>
            </a:effectLst>
          </p:grpSpPr>
          <p:sp>
            <p:nvSpPr>
              <p:cNvPr id="58" name="Triangle isocèle 57">
                <a:extLst>
                  <a:ext uri="{FF2B5EF4-FFF2-40B4-BE49-F238E27FC236}">
                    <a16:creationId xmlns:a16="http://schemas.microsoft.com/office/drawing/2014/main" id="{526F87E3-DF1D-4475-BB54-2121F78A2FA1}"/>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9" name="Rectangle 58">
                <a:extLst>
                  <a:ext uri="{FF2B5EF4-FFF2-40B4-BE49-F238E27FC236}">
                    <a16:creationId xmlns:a16="http://schemas.microsoft.com/office/drawing/2014/main" id="{D0001225-8986-41A0-95B9-462C9669EF36}"/>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2" name="Groupe 21">
              <a:extLst>
                <a:ext uri="{FF2B5EF4-FFF2-40B4-BE49-F238E27FC236}">
                  <a16:creationId xmlns:a16="http://schemas.microsoft.com/office/drawing/2014/main" id="{24535C19-C827-4AD9-97CD-DD9124FF65C7}"/>
                </a:ext>
              </a:extLst>
            </p:cNvPr>
            <p:cNvGrpSpPr/>
            <p:nvPr userDrawn="1"/>
          </p:nvGrpSpPr>
          <p:grpSpPr>
            <a:xfrm>
              <a:off x="11512840" y="61155"/>
              <a:ext cx="113548" cy="134271"/>
              <a:chOff x="5092479" y="1490663"/>
              <a:chExt cx="1025751" cy="1212946"/>
            </a:xfrm>
            <a:effectLst>
              <a:outerShdw blurRad="12700" sx="102000" sy="102000" algn="ctr" rotWithShape="0">
                <a:prstClr val="black">
                  <a:alpha val="40000"/>
                </a:prstClr>
              </a:outerShdw>
            </a:effectLst>
          </p:grpSpPr>
          <p:sp>
            <p:nvSpPr>
              <p:cNvPr id="56" name="Triangle isocèle 55">
                <a:extLst>
                  <a:ext uri="{FF2B5EF4-FFF2-40B4-BE49-F238E27FC236}">
                    <a16:creationId xmlns:a16="http://schemas.microsoft.com/office/drawing/2014/main" id="{224B72A7-7F93-47F5-A426-1C445D17D7BD}"/>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7" name="Rectangle 56">
                <a:extLst>
                  <a:ext uri="{FF2B5EF4-FFF2-40B4-BE49-F238E27FC236}">
                    <a16:creationId xmlns:a16="http://schemas.microsoft.com/office/drawing/2014/main" id="{EB8D1AD6-0C7B-4FA3-952A-3D518EF223C5}"/>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3" name="Groupe 22">
              <a:extLst>
                <a:ext uri="{FF2B5EF4-FFF2-40B4-BE49-F238E27FC236}">
                  <a16:creationId xmlns:a16="http://schemas.microsoft.com/office/drawing/2014/main" id="{7B891599-5BBA-46D0-BEF9-8636C8511932}"/>
                </a:ext>
              </a:extLst>
            </p:cNvPr>
            <p:cNvGrpSpPr/>
            <p:nvPr userDrawn="1"/>
          </p:nvGrpSpPr>
          <p:grpSpPr>
            <a:xfrm rot="21540000">
              <a:off x="11625962" y="60101"/>
              <a:ext cx="113548" cy="134271"/>
              <a:chOff x="6076947" y="1490663"/>
              <a:chExt cx="1025751" cy="1212946"/>
            </a:xfrm>
            <a:effectLst>
              <a:outerShdw blurRad="12700" sx="102000" sy="102000" algn="ctr" rotWithShape="0">
                <a:prstClr val="black">
                  <a:alpha val="40000"/>
                </a:prstClr>
              </a:outerShdw>
            </a:effectLst>
          </p:grpSpPr>
          <p:sp>
            <p:nvSpPr>
              <p:cNvPr id="54" name="Triangle isocèle 53">
                <a:extLst>
                  <a:ext uri="{FF2B5EF4-FFF2-40B4-BE49-F238E27FC236}">
                    <a16:creationId xmlns:a16="http://schemas.microsoft.com/office/drawing/2014/main" id="{60611018-1D7E-4927-B257-0216EA8477D9}"/>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5" name="Rectangle 54">
                <a:extLst>
                  <a:ext uri="{FF2B5EF4-FFF2-40B4-BE49-F238E27FC236}">
                    <a16:creationId xmlns:a16="http://schemas.microsoft.com/office/drawing/2014/main" id="{76695B78-C1B6-4274-9834-3B2101397DA6}"/>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4" name="Groupe 23">
              <a:extLst>
                <a:ext uri="{FF2B5EF4-FFF2-40B4-BE49-F238E27FC236}">
                  <a16:creationId xmlns:a16="http://schemas.microsoft.com/office/drawing/2014/main" id="{2BA6FFCE-EAB7-4710-99B0-5EAC3FA580FC}"/>
                </a:ext>
              </a:extLst>
            </p:cNvPr>
            <p:cNvGrpSpPr/>
            <p:nvPr userDrawn="1"/>
          </p:nvGrpSpPr>
          <p:grpSpPr>
            <a:xfrm rot="21420000">
              <a:off x="11739085" y="55883"/>
              <a:ext cx="113548" cy="134271"/>
              <a:chOff x="7141259" y="1490663"/>
              <a:chExt cx="1025751" cy="1212946"/>
            </a:xfrm>
            <a:effectLst>
              <a:outerShdw blurRad="12700" sx="102000" sy="102000" algn="ctr" rotWithShape="0">
                <a:prstClr val="black">
                  <a:alpha val="40000"/>
                </a:prstClr>
              </a:outerShdw>
            </a:effectLst>
          </p:grpSpPr>
          <p:sp>
            <p:nvSpPr>
              <p:cNvPr id="52" name="Triangle isocèle 51">
                <a:extLst>
                  <a:ext uri="{FF2B5EF4-FFF2-40B4-BE49-F238E27FC236}">
                    <a16:creationId xmlns:a16="http://schemas.microsoft.com/office/drawing/2014/main" id="{CE053A0F-7B22-43AB-BAD3-F0C0254B4708}"/>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3" name="Rectangle 52">
                <a:extLst>
                  <a:ext uri="{FF2B5EF4-FFF2-40B4-BE49-F238E27FC236}">
                    <a16:creationId xmlns:a16="http://schemas.microsoft.com/office/drawing/2014/main" id="{B53F91AB-8E3C-4F14-821B-4762F9973F13}"/>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5" name="Groupe 24">
              <a:extLst>
                <a:ext uri="{FF2B5EF4-FFF2-40B4-BE49-F238E27FC236}">
                  <a16:creationId xmlns:a16="http://schemas.microsoft.com/office/drawing/2014/main" id="{B48AD25A-BE35-4ABF-A552-C9F32D117322}"/>
                </a:ext>
              </a:extLst>
            </p:cNvPr>
            <p:cNvGrpSpPr/>
            <p:nvPr userDrawn="1"/>
          </p:nvGrpSpPr>
          <p:grpSpPr>
            <a:xfrm rot="21300000">
              <a:off x="11852207" y="47448"/>
              <a:ext cx="113548" cy="134271"/>
              <a:chOff x="5092479" y="1490663"/>
              <a:chExt cx="1025751" cy="1212946"/>
            </a:xfrm>
            <a:effectLst>
              <a:outerShdw blurRad="12700" sx="102000" sy="102000" algn="ctr" rotWithShape="0">
                <a:prstClr val="black">
                  <a:alpha val="40000"/>
                </a:prstClr>
              </a:outerShdw>
            </a:effectLst>
          </p:grpSpPr>
          <p:sp>
            <p:nvSpPr>
              <p:cNvPr id="50" name="Triangle isocèle 49">
                <a:extLst>
                  <a:ext uri="{FF2B5EF4-FFF2-40B4-BE49-F238E27FC236}">
                    <a16:creationId xmlns:a16="http://schemas.microsoft.com/office/drawing/2014/main" id="{9DA9A50B-0F82-4EAC-8F3B-1F9B72A38694}"/>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1" name="Rectangle 50">
                <a:extLst>
                  <a:ext uri="{FF2B5EF4-FFF2-40B4-BE49-F238E27FC236}">
                    <a16:creationId xmlns:a16="http://schemas.microsoft.com/office/drawing/2014/main" id="{7C6BFCCB-C760-4909-BE58-93B15F15F9CE}"/>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6" name="Groupe 25">
              <a:extLst>
                <a:ext uri="{FF2B5EF4-FFF2-40B4-BE49-F238E27FC236}">
                  <a16:creationId xmlns:a16="http://schemas.microsoft.com/office/drawing/2014/main" id="{E2BDA522-7B3E-47A0-A23E-B80DF1C64542}"/>
                </a:ext>
              </a:extLst>
            </p:cNvPr>
            <p:cNvGrpSpPr/>
            <p:nvPr userDrawn="1"/>
          </p:nvGrpSpPr>
          <p:grpSpPr>
            <a:xfrm rot="21180000">
              <a:off x="11965330" y="35850"/>
              <a:ext cx="113548" cy="134271"/>
              <a:chOff x="6076947" y="1490663"/>
              <a:chExt cx="1025751" cy="1212946"/>
            </a:xfrm>
            <a:effectLst>
              <a:outerShdw blurRad="12700" sx="102000" sy="102000" algn="ctr" rotWithShape="0">
                <a:prstClr val="black">
                  <a:alpha val="40000"/>
                </a:prstClr>
              </a:outerShdw>
            </a:effectLst>
          </p:grpSpPr>
          <p:sp>
            <p:nvSpPr>
              <p:cNvPr id="48" name="Triangle isocèle 47">
                <a:extLst>
                  <a:ext uri="{FF2B5EF4-FFF2-40B4-BE49-F238E27FC236}">
                    <a16:creationId xmlns:a16="http://schemas.microsoft.com/office/drawing/2014/main" id="{179A77FE-DAB2-4EA3-A4AB-429A0733869A}"/>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9" name="Rectangle 48">
                <a:extLst>
                  <a:ext uri="{FF2B5EF4-FFF2-40B4-BE49-F238E27FC236}">
                    <a16:creationId xmlns:a16="http://schemas.microsoft.com/office/drawing/2014/main" id="{BD341C86-046A-40BE-86F8-E987DF54491F}"/>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7" name="Groupe 26">
              <a:extLst>
                <a:ext uri="{FF2B5EF4-FFF2-40B4-BE49-F238E27FC236}">
                  <a16:creationId xmlns:a16="http://schemas.microsoft.com/office/drawing/2014/main" id="{A65018FE-6489-4A53-A2C3-C76AF4772EE8}"/>
                </a:ext>
              </a:extLst>
            </p:cNvPr>
            <p:cNvGrpSpPr/>
            <p:nvPr userDrawn="1"/>
          </p:nvGrpSpPr>
          <p:grpSpPr>
            <a:xfrm rot="21060000">
              <a:off x="12078452" y="20034"/>
              <a:ext cx="113548" cy="134271"/>
              <a:chOff x="7141259" y="1490663"/>
              <a:chExt cx="1025751" cy="1212946"/>
            </a:xfrm>
            <a:effectLst>
              <a:outerShdw blurRad="12700" sx="102000" sy="102000" algn="ctr" rotWithShape="0">
                <a:prstClr val="black">
                  <a:alpha val="40000"/>
                </a:prstClr>
              </a:outerShdw>
            </a:effectLst>
          </p:grpSpPr>
          <p:sp>
            <p:nvSpPr>
              <p:cNvPr id="46" name="Triangle isocèle 45">
                <a:extLst>
                  <a:ext uri="{FF2B5EF4-FFF2-40B4-BE49-F238E27FC236}">
                    <a16:creationId xmlns:a16="http://schemas.microsoft.com/office/drawing/2014/main" id="{A63BC967-EFD1-40E0-844F-0665F26E2678}"/>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7" name="Rectangle 46">
                <a:extLst>
                  <a:ext uri="{FF2B5EF4-FFF2-40B4-BE49-F238E27FC236}">
                    <a16:creationId xmlns:a16="http://schemas.microsoft.com/office/drawing/2014/main" id="{4C9BD9CD-3455-49AF-8412-5F14817F3642}"/>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8" name="Groupe 27">
              <a:extLst>
                <a:ext uri="{FF2B5EF4-FFF2-40B4-BE49-F238E27FC236}">
                  <a16:creationId xmlns:a16="http://schemas.microsoft.com/office/drawing/2014/main" id="{2094B84A-F5AC-4F65-911D-B4B846915FE7}"/>
                </a:ext>
              </a:extLst>
            </p:cNvPr>
            <p:cNvGrpSpPr/>
            <p:nvPr userDrawn="1"/>
          </p:nvGrpSpPr>
          <p:grpSpPr>
            <a:xfrm rot="660000">
              <a:off x="10841090" y="0"/>
              <a:ext cx="113548" cy="134271"/>
              <a:chOff x="5092479" y="1490663"/>
              <a:chExt cx="1025751" cy="1212946"/>
            </a:xfrm>
            <a:effectLst>
              <a:outerShdw blurRad="12700" sx="102000" sy="102000" algn="ctr" rotWithShape="0">
                <a:prstClr val="black">
                  <a:alpha val="40000"/>
                </a:prstClr>
              </a:outerShdw>
            </a:effectLst>
          </p:grpSpPr>
          <p:sp>
            <p:nvSpPr>
              <p:cNvPr id="44" name="Triangle isocèle 43">
                <a:extLst>
                  <a:ext uri="{FF2B5EF4-FFF2-40B4-BE49-F238E27FC236}">
                    <a16:creationId xmlns:a16="http://schemas.microsoft.com/office/drawing/2014/main" id="{4F886063-BC1C-4561-A7E6-53A1B2200B58}"/>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5" name="Rectangle 44">
                <a:extLst>
                  <a:ext uri="{FF2B5EF4-FFF2-40B4-BE49-F238E27FC236}">
                    <a16:creationId xmlns:a16="http://schemas.microsoft.com/office/drawing/2014/main" id="{A41A921E-1D3F-4C22-916A-77D646E44FC4}"/>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29" name="Groupe 28">
              <a:extLst>
                <a:ext uri="{FF2B5EF4-FFF2-40B4-BE49-F238E27FC236}">
                  <a16:creationId xmlns:a16="http://schemas.microsoft.com/office/drawing/2014/main" id="{767F17B1-4B73-405A-9E78-B1A8DA9CAB5A}"/>
                </a:ext>
              </a:extLst>
            </p:cNvPr>
            <p:cNvGrpSpPr/>
            <p:nvPr userDrawn="1"/>
          </p:nvGrpSpPr>
          <p:grpSpPr>
            <a:xfrm rot="540000">
              <a:off x="10954212" y="20034"/>
              <a:ext cx="113548" cy="134271"/>
              <a:chOff x="6076947" y="1490663"/>
              <a:chExt cx="1025751" cy="1212946"/>
            </a:xfrm>
            <a:effectLst>
              <a:outerShdw blurRad="12700" sx="102000" sy="102000" algn="ctr" rotWithShape="0">
                <a:prstClr val="black">
                  <a:alpha val="40000"/>
                </a:prstClr>
              </a:outerShdw>
            </a:effectLst>
          </p:grpSpPr>
          <p:sp>
            <p:nvSpPr>
              <p:cNvPr id="42" name="Triangle isocèle 41">
                <a:extLst>
                  <a:ext uri="{FF2B5EF4-FFF2-40B4-BE49-F238E27FC236}">
                    <a16:creationId xmlns:a16="http://schemas.microsoft.com/office/drawing/2014/main" id="{5168A264-D9B8-4C20-8FF2-9B2BC6E8616D}"/>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3" name="Rectangle 42">
                <a:extLst>
                  <a:ext uri="{FF2B5EF4-FFF2-40B4-BE49-F238E27FC236}">
                    <a16:creationId xmlns:a16="http://schemas.microsoft.com/office/drawing/2014/main" id="{33F60E14-536D-4952-95C9-9E0EFEB4F155}"/>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0" name="Groupe 29">
              <a:extLst>
                <a:ext uri="{FF2B5EF4-FFF2-40B4-BE49-F238E27FC236}">
                  <a16:creationId xmlns:a16="http://schemas.microsoft.com/office/drawing/2014/main" id="{DB437AEB-6B5A-4D34-B97A-E15D29D97CCF}"/>
                </a:ext>
              </a:extLst>
            </p:cNvPr>
            <p:cNvGrpSpPr/>
            <p:nvPr userDrawn="1"/>
          </p:nvGrpSpPr>
          <p:grpSpPr>
            <a:xfrm rot="420000">
              <a:off x="11067335" y="35850"/>
              <a:ext cx="113548" cy="134271"/>
              <a:chOff x="7141259" y="1490663"/>
              <a:chExt cx="1025751" cy="1212946"/>
            </a:xfrm>
            <a:effectLst>
              <a:outerShdw blurRad="12700" sx="102000" sy="102000" algn="ctr" rotWithShape="0">
                <a:prstClr val="black">
                  <a:alpha val="40000"/>
                </a:prstClr>
              </a:outerShdw>
            </a:effectLst>
          </p:grpSpPr>
          <p:sp>
            <p:nvSpPr>
              <p:cNvPr id="40" name="Triangle isocèle 39">
                <a:extLst>
                  <a:ext uri="{FF2B5EF4-FFF2-40B4-BE49-F238E27FC236}">
                    <a16:creationId xmlns:a16="http://schemas.microsoft.com/office/drawing/2014/main" id="{A1A96904-24CE-4358-AE0A-7D8DF3CD8CF0}"/>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1" name="Rectangle 40">
                <a:extLst>
                  <a:ext uri="{FF2B5EF4-FFF2-40B4-BE49-F238E27FC236}">
                    <a16:creationId xmlns:a16="http://schemas.microsoft.com/office/drawing/2014/main" id="{66AB7659-2CE2-4726-B635-C40B7FE9B4AC}"/>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1" name="Groupe 30">
              <a:extLst>
                <a:ext uri="{FF2B5EF4-FFF2-40B4-BE49-F238E27FC236}">
                  <a16:creationId xmlns:a16="http://schemas.microsoft.com/office/drawing/2014/main" id="{DA5AEE29-8241-42E7-B312-5B129946B2B4}"/>
                </a:ext>
              </a:extLst>
            </p:cNvPr>
            <p:cNvGrpSpPr/>
            <p:nvPr userDrawn="1"/>
          </p:nvGrpSpPr>
          <p:grpSpPr>
            <a:xfrm rot="300000">
              <a:off x="11180457" y="47448"/>
              <a:ext cx="113548" cy="134271"/>
              <a:chOff x="5092479" y="1490663"/>
              <a:chExt cx="1025751" cy="1212946"/>
            </a:xfrm>
            <a:effectLst>
              <a:outerShdw blurRad="12700" sx="102000" sy="102000" algn="ctr" rotWithShape="0">
                <a:prstClr val="black">
                  <a:alpha val="40000"/>
                </a:prstClr>
              </a:outerShdw>
            </a:effectLst>
          </p:grpSpPr>
          <p:sp>
            <p:nvSpPr>
              <p:cNvPr id="38" name="Triangle isocèle 37">
                <a:extLst>
                  <a:ext uri="{FF2B5EF4-FFF2-40B4-BE49-F238E27FC236}">
                    <a16:creationId xmlns:a16="http://schemas.microsoft.com/office/drawing/2014/main" id="{01D5A79E-5120-41F0-95AA-B597AE4352BD}"/>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9" name="Rectangle 38">
                <a:extLst>
                  <a:ext uri="{FF2B5EF4-FFF2-40B4-BE49-F238E27FC236}">
                    <a16:creationId xmlns:a16="http://schemas.microsoft.com/office/drawing/2014/main" id="{066422D7-7B7D-44C8-9E8E-2625939A6F63}"/>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2" name="Groupe 31">
              <a:extLst>
                <a:ext uri="{FF2B5EF4-FFF2-40B4-BE49-F238E27FC236}">
                  <a16:creationId xmlns:a16="http://schemas.microsoft.com/office/drawing/2014/main" id="{4CE0C577-EFC4-4386-ADD1-BCC3C8EC6276}"/>
                </a:ext>
              </a:extLst>
            </p:cNvPr>
            <p:cNvGrpSpPr/>
            <p:nvPr userDrawn="1"/>
          </p:nvGrpSpPr>
          <p:grpSpPr>
            <a:xfrm rot="180000">
              <a:off x="11293580" y="55883"/>
              <a:ext cx="113548" cy="134271"/>
              <a:chOff x="6076947" y="1490663"/>
              <a:chExt cx="1025751" cy="1212946"/>
            </a:xfrm>
            <a:effectLst>
              <a:outerShdw blurRad="12700" sx="102000" sy="102000" algn="ctr" rotWithShape="0">
                <a:prstClr val="black">
                  <a:alpha val="40000"/>
                </a:prstClr>
              </a:outerShdw>
            </a:effectLst>
          </p:grpSpPr>
          <p:sp>
            <p:nvSpPr>
              <p:cNvPr id="36" name="Triangle isocèle 35">
                <a:extLst>
                  <a:ext uri="{FF2B5EF4-FFF2-40B4-BE49-F238E27FC236}">
                    <a16:creationId xmlns:a16="http://schemas.microsoft.com/office/drawing/2014/main" id="{CF6D9B06-A818-4DE7-9925-B06684942AF0}"/>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7" name="Rectangle 36">
                <a:extLst>
                  <a:ext uri="{FF2B5EF4-FFF2-40B4-BE49-F238E27FC236}">
                    <a16:creationId xmlns:a16="http://schemas.microsoft.com/office/drawing/2014/main" id="{D7BC9E8E-5A9D-411C-8BF3-80799266340F}"/>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33" name="Groupe 32">
              <a:extLst>
                <a:ext uri="{FF2B5EF4-FFF2-40B4-BE49-F238E27FC236}">
                  <a16:creationId xmlns:a16="http://schemas.microsoft.com/office/drawing/2014/main" id="{63AFF4A8-C1BA-4B72-BB63-EC547B2C0AFA}"/>
                </a:ext>
              </a:extLst>
            </p:cNvPr>
            <p:cNvGrpSpPr/>
            <p:nvPr userDrawn="1"/>
          </p:nvGrpSpPr>
          <p:grpSpPr>
            <a:xfrm rot="60000">
              <a:off x="11406702" y="60101"/>
              <a:ext cx="113548" cy="134271"/>
              <a:chOff x="7141259" y="1490663"/>
              <a:chExt cx="1025751" cy="1212946"/>
            </a:xfrm>
            <a:effectLst>
              <a:outerShdw blurRad="12700" sx="102000" sy="102000" algn="ctr" rotWithShape="0">
                <a:prstClr val="black">
                  <a:alpha val="40000"/>
                </a:prstClr>
              </a:outerShdw>
            </a:effectLst>
          </p:grpSpPr>
          <p:sp>
            <p:nvSpPr>
              <p:cNvPr id="34" name="Triangle isocèle 33">
                <a:extLst>
                  <a:ext uri="{FF2B5EF4-FFF2-40B4-BE49-F238E27FC236}">
                    <a16:creationId xmlns:a16="http://schemas.microsoft.com/office/drawing/2014/main" id="{9C1245AC-D6DA-4DA4-B7B0-241DB5CD3957}"/>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5" name="Rectangle 34">
                <a:extLst>
                  <a:ext uri="{FF2B5EF4-FFF2-40B4-BE49-F238E27FC236}">
                    <a16:creationId xmlns:a16="http://schemas.microsoft.com/office/drawing/2014/main" id="{641C3448-BA32-4CD5-8BC8-3B1AB32F6906}"/>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sp>
        <p:nvSpPr>
          <p:cNvPr id="82" name="Espace réservé du texte 3">
            <a:extLst>
              <a:ext uri="{FF2B5EF4-FFF2-40B4-BE49-F238E27FC236}">
                <a16:creationId xmlns:a16="http://schemas.microsoft.com/office/drawing/2014/main" id="{BAAC4E36-8E2D-4379-A422-161987DEE003}"/>
              </a:ext>
            </a:extLst>
          </p:cNvPr>
          <p:cNvSpPr>
            <a:spLocks noGrp="1"/>
          </p:cNvSpPr>
          <p:nvPr>
            <p:ph type="body" sz="half" idx="2" hasCustomPrompt="1"/>
          </p:nvPr>
        </p:nvSpPr>
        <p:spPr>
          <a:xfrm>
            <a:off x="360000" y="3960000"/>
            <a:ext cx="3600000" cy="2164938"/>
          </a:xfrm>
        </p:spPr>
        <p:txBody>
          <a:bodyPr rtlCol="0"/>
          <a:lstStyle>
            <a:lvl1pPr marL="0" indent="0">
              <a:buNone/>
              <a:defRPr sz="16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Modifiez les styles du texte du masque</a:t>
            </a:r>
          </a:p>
        </p:txBody>
      </p:sp>
    </p:spTree>
    <p:extLst>
      <p:ext uri="{BB962C8B-B14F-4D97-AF65-F5344CB8AC3E}">
        <p14:creationId xmlns:p14="http://schemas.microsoft.com/office/powerpoint/2010/main" val="30662411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endParaRPr lang="fr-CA"/>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fr-CA"/>
          </a:p>
        </p:txBody>
      </p:sp>
      <p:sp>
        <p:nvSpPr>
          <p:cNvPr id="4" name="Espace réservé de la date 3"/>
          <p:cNvSpPr>
            <a:spLocks noGrp="1"/>
          </p:cNvSpPr>
          <p:nvPr>
            <p:ph type="dt" sz="half" idx="10"/>
          </p:nvPr>
        </p:nvSpPr>
        <p:spPr/>
        <p:txBody>
          <a:bodyPr/>
          <a:lstStyle/>
          <a:p>
            <a:fld id="{D3560F32-D11A-4529-B388-5BFFA28FB17A}" type="datetimeFigureOut">
              <a:rPr lang="fr-CA" smtClean="0">
                <a:solidFill>
                  <a:prstClr val="black">
                    <a:tint val="75000"/>
                  </a:prstClr>
                </a:solidFill>
              </a:rPr>
              <a:pPr/>
              <a:t>2020-10-25</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F22EB591-4911-4FCC-B56D-3F7F785BBDC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14181738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D3560F32-D11A-4529-B388-5BFFA28FB17A}" type="datetimeFigureOut">
              <a:rPr lang="fr-CA" smtClean="0">
                <a:solidFill>
                  <a:prstClr val="black">
                    <a:tint val="75000"/>
                  </a:prstClr>
                </a:solidFill>
              </a:rPr>
              <a:pPr/>
              <a:t>2020-10-25</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F22EB591-4911-4FCC-B56D-3F7F785BBDC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5477212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0"/>
            <a:ext cx="10515600" cy="2852737"/>
          </a:xfrm>
        </p:spPr>
        <p:txBody>
          <a:bodyPr anchor="b"/>
          <a:lstStyle>
            <a:lvl1pPr>
              <a:defRPr sz="4500"/>
            </a:lvl1pPr>
          </a:lstStyle>
          <a:p>
            <a:r>
              <a:rPr lang="fr-FR"/>
              <a:t>Modifiez le style du titre</a:t>
            </a:r>
            <a:endParaRPr lang="fr-CA"/>
          </a:p>
        </p:txBody>
      </p:sp>
      <p:sp>
        <p:nvSpPr>
          <p:cNvPr id="3" name="Espace réservé du texte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D3560F32-D11A-4529-B388-5BFFA28FB17A}" type="datetimeFigureOut">
              <a:rPr lang="fr-CA" smtClean="0">
                <a:solidFill>
                  <a:prstClr val="black">
                    <a:tint val="75000"/>
                  </a:prstClr>
                </a:solidFill>
              </a:rPr>
              <a:pPr/>
              <a:t>2020-10-25</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F22EB591-4911-4FCC-B56D-3F7F785BBDC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4944596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fld id="{D3560F32-D11A-4529-B388-5BFFA28FB17A}" type="datetimeFigureOut">
              <a:rPr lang="fr-CA" smtClean="0">
                <a:solidFill>
                  <a:prstClr val="black">
                    <a:tint val="75000"/>
                  </a:prstClr>
                </a:solidFill>
              </a:rPr>
              <a:pPr/>
              <a:t>2020-10-25</a:t>
            </a:fld>
            <a:endParaRPr lang="fr-CA">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CA">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F22EB591-4911-4FCC-B56D-3F7F785BBDC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8214769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7"/>
            <a:ext cx="10515600" cy="1325563"/>
          </a:xfrm>
        </p:spPr>
        <p:txBody>
          <a:bodyPr/>
          <a:lstStyle/>
          <a:p>
            <a:r>
              <a:rPr lang="fr-FR"/>
              <a:t>Modifiez le style du titre</a:t>
            </a:r>
            <a:endParaRPr lang="fr-CA"/>
          </a:p>
        </p:txBody>
      </p:sp>
      <p:sp>
        <p:nvSpPr>
          <p:cNvPr id="3" name="Espace réservé du texte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6172201"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D3560F32-D11A-4529-B388-5BFFA28FB17A}" type="datetimeFigureOut">
              <a:rPr lang="fr-CA" smtClean="0">
                <a:solidFill>
                  <a:prstClr val="black">
                    <a:tint val="75000"/>
                  </a:prstClr>
                </a:solidFill>
              </a:rPr>
              <a:pPr/>
              <a:t>2020-10-25</a:t>
            </a:fld>
            <a:endParaRPr lang="fr-CA">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CA">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F22EB591-4911-4FCC-B56D-3F7F785BBDC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1477871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slideLayout" Target="../slideLayouts/slideLayout93.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31" Type="http://schemas.openxmlformats.org/officeDocument/2006/relationships/theme" Target="../theme/theme6.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7.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1117600" y="365129"/>
            <a:ext cx="140208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1117600" y="1825625"/>
            <a:ext cx="14020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1117600" y="6356361"/>
            <a:ext cx="36576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10/25/2020</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5384800" y="6356361"/>
            <a:ext cx="54864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11480800" y="6356361"/>
            <a:ext cx="36576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‹N°›</a:t>
            </a:fld>
            <a:endParaRPr lang="en-US"/>
          </a:p>
        </p:txBody>
      </p:sp>
    </p:spTree>
    <p:extLst>
      <p:ext uri="{BB962C8B-B14F-4D97-AF65-F5344CB8AC3E}">
        <p14:creationId xmlns:p14="http://schemas.microsoft.com/office/powerpoint/2010/main" val="2131777267"/>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28" r:id="rId6"/>
    <p:sldLayoutId id="2147483824" r:id="rId7"/>
    <p:sldLayoutId id="2147483825" r:id="rId8"/>
    <p:sldLayoutId id="2147483826" r:id="rId9"/>
    <p:sldLayoutId id="2147483827" r:id="rId10"/>
    <p:sldLayoutId id="2147483829" r:id="rId11"/>
  </p:sldLayoutIdLst>
  <p:txStyles>
    <p:titleStyle>
      <a:lvl1pPr algn="l" defTabSz="914377"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594" indent="-228594" algn="l" defTabSz="914377"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783" indent="-228594" algn="l" defTabSz="914377"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8615C6B-1C98-4B1C-AB4B-1E1898E593BE}"/>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pPr rtl="0"/>
            <a:r>
              <a:rPr lang="fr-FR" noProof="0"/>
              <a:t>Modifiez le style du titre</a:t>
            </a:r>
          </a:p>
        </p:txBody>
      </p:sp>
      <p:sp>
        <p:nvSpPr>
          <p:cNvPr id="3" name="Espace réservé du texte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fr-FR" noProof="0" dirty="0"/>
              <a:t>Modifiez les styles du texte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4" name="Espace réservé de la date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r>
              <a:rPr lang="fr-FR" noProof="0"/>
              <a:t>03/09/20XX</a:t>
            </a:r>
          </a:p>
        </p:txBody>
      </p:sp>
      <p:sp>
        <p:nvSpPr>
          <p:cNvPr id="5" name="Espace réservé du pied de page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rtl="0"/>
            <a:r>
              <a:rPr lang="fr-FR" noProof="0"/>
              <a:t>Titre de la présentation</a:t>
            </a:r>
          </a:p>
        </p:txBody>
      </p:sp>
      <p:sp>
        <p:nvSpPr>
          <p:cNvPr id="6" name="Espace réservé du numéro de diapositive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rtl="0"/>
            <a:fld id="{B9713C8C-8E70-45D5-AE59-23E60168254E}" type="slidenum">
              <a:rPr lang="fr-FR" noProof="0" smtClean="0"/>
              <a:t>‹N°›</a:t>
            </a:fld>
            <a:endParaRPr lang="fr-FR" noProof="0"/>
          </a:p>
        </p:txBody>
      </p:sp>
    </p:spTree>
    <p:extLst>
      <p:ext uri="{BB962C8B-B14F-4D97-AF65-F5344CB8AC3E}">
        <p14:creationId xmlns:p14="http://schemas.microsoft.com/office/powerpoint/2010/main" val="3359197200"/>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961" r:id="rId16"/>
    <p:sldLayoutId id="2147483962" r:id="rId17"/>
    <p:sldLayoutId id="2147483963" r:id="rId18"/>
    <p:sldLayoutId id="2147483964" r:id="rId19"/>
    <p:sldLayoutId id="2147483971" r:id="rId20"/>
  </p:sldLayoutIdLst>
  <p:hf hdr="0"/>
  <p:txStyles>
    <p:titleStyle>
      <a:lvl1pPr algn="l" defTabSz="685800" rtl="0" eaLnBrk="1" latinLnBrk="0" hangingPunct="1">
        <a:lnSpc>
          <a:spcPct val="90000"/>
        </a:lnSpc>
        <a:spcBef>
          <a:spcPct val="0"/>
        </a:spcBef>
        <a:buNone/>
        <a:defRPr sz="3300" i="1"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10/25/2020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‹N°›</a:t>
            </a:fld>
            <a:endParaRPr lang="en-US"/>
          </a:p>
        </p:txBody>
      </p:sp>
    </p:spTree>
    <p:extLst>
      <p:ext uri="{BB962C8B-B14F-4D97-AF65-F5344CB8AC3E}">
        <p14:creationId xmlns:p14="http://schemas.microsoft.com/office/powerpoint/2010/main" val="1985060356"/>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10/25/2020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‹N°›</a:t>
            </a:fld>
            <a:endParaRPr lang="en-US"/>
          </a:p>
        </p:txBody>
      </p:sp>
    </p:spTree>
    <p:extLst>
      <p:ext uri="{BB962C8B-B14F-4D97-AF65-F5344CB8AC3E}">
        <p14:creationId xmlns:p14="http://schemas.microsoft.com/office/powerpoint/2010/main" val="3938632087"/>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72345051-2045-45DA-935E-2E3CA1A69ADC}" type="datetimeFigureOut">
              <a:rPr lang="en-US" smtClean="0"/>
              <a:t>10/25/2020</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A7CD31F4-64FA-4BA0-9498-67783267A8C8}" type="slidenum">
              <a:rPr lang="en-US" smtClean="0"/>
              <a:t>‹N°›</a:t>
            </a:fld>
            <a:endParaRPr lang="en-US"/>
          </a:p>
        </p:txBody>
      </p:sp>
    </p:spTree>
    <p:extLst>
      <p:ext uri="{BB962C8B-B14F-4D97-AF65-F5344CB8AC3E}">
        <p14:creationId xmlns:p14="http://schemas.microsoft.com/office/powerpoint/2010/main" val="4159535829"/>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6398314-F849-469D-B23A-D472386FC5CF}"/>
              </a:ext>
            </a:extLst>
          </p:cNvPr>
          <p:cNvSpPr/>
          <p:nvPr userDrawn="1"/>
        </p:nvSpPr>
        <p:spPr>
          <a:xfrm>
            <a:off x="0" y="-1"/>
            <a:ext cx="12192000" cy="1080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FR" noProof="0"/>
              <a:t> </a:t>
            </a:r>
          </a:p>
        </p:txBody>
      </p:sp>
      <p:sp>
        <p:nvSpPr>
          <p:cNvPr id="12" name="Rectangle 11">
            <a:extLst>
              <a:ext uri="{FF2B5EF4-FFF2-40B4-BE49-F238E27FC236}">
                <a16:creationId xmlns:a16="http://schemas.microsoft.com/office/drawing/2014/main" id="{4A23C505-9121-4F30-86E9-E5C0E3293011}"/>
              </a:ext>
            </a:extLst>
          </p:cNvPr>
          <p:cNvSpPr/>
          <p:nvPr userDrawn="1"/>
        </p:nvSpPr>
        <p:spPr>
          <a:xfrm>
            <a:off x="0" y="6674825"/>
            <a:ext cx="12192000" cy="183175"/>
          </a:xfrm>
          <a:prstGeom prst="rect">
            <a:avLst/>
          </a:prstGeom>
          <a:gradFill>
            <a:gsLst>
              <a:gs pos="100000">
                <a:schemeClr val="accent1"/>
              </a:gs>
              <a:gs pos="0">
                <a:schemeClr val="accent6">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3" name="Rectangle 12">
            <a:extLst>
              <a:ext uri="{FF2B5EF4-FFF2-40B4-BE49-F238E27FC236}">
                <a16:creationId xmlns:a16="http://schemas.microsoft.com/office/drawing/2014/main" id="{44EAA4BF-769E-4073-9C60-FD4E3AE8F982}"/>
              </a:ext>
            </a:extLst>
          </p:cNvPr>
          <p:cNvSpPr/>
          <p:nvPr userDrawn="1"/>
        </p:nvSpPr>
        <p:spPr>
          <a:xfrm rot="5400000">
            <a:off x="-3399817" y="3399817"/>
            <a:ext cx="6858000" cy="58366"/>
          </a:xfrm>
          <a:prstGeom prst="rect">
            <a:avLst/>
          </a:prstGeom>
          <a:gradFill>
            <a:gsLst>
              <a:gs pos="100000">
                <a:schemeClr val="accent1"/>
              </a:gs>
              <a:gs pos="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 name="Rectangle 13">
            <a:extLst>
              <a:ext uri="{FF2B5EF4-FFF2-40B4-BE49-F238E27FC236}">
                <a16:creationId xmlns:a16="http://schemas.microsoft.com/office/drawing/2014/main" id="{A662D9EA-F4A8-4FBB-975C-E4CE96EE6E6A}"/>
              </a:ext>
            </a:extLst>
          </p:cNvPr>
          <p:cNvSpPr/>
          <p:nvPr userDrawn="1"/>
        </p:nvSpPr>
        <p:spPr>
          <a:xfrm rot="5400000">
            <a:off x="8734199" y="3400201"/>
            <a:ext cx="6858001" cy="57600"/>
          </a:xfrm>
          <a:prstGeom prst="rect">
            <a:avLst/>
          </a:prstGeom>
          <a:gradFill>
            <a:gsLst>
              <a:gs pos="100000">
                <a:schemeClr val="accent1"/>
              </a:gs>
              <a:gs pos="0">
                <a:schemeClr val="accent6">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 name="Rectangle 14">
            <a:extLst>
              <a:ext uri="{FF2B5EF4-FFF2-40B4-BE49-F238E27FC236}">
                <a16:creationId xmlns:a16="http://schemas.microsoft.com/office/drawing/2014/main" id="{2D1E633C-2457-40CE-B98C-6E28B763F2FD}"/>
              </a:ext>
            </a:extLst>
          </p:cNvPr>
          <p:cNvSpPr/>
          <p:nvPr userDrawn="1"/>
        </p:nvSpPr>
        <p:spPr>
          <a:xfrm>
            <a:off x="0" y="0"/>
            <a:ext cx="12192000" cy="183175"/>
          </a:xfrm>
          <a:prstGeom prst="rect">
            <a:avLst/>
          </a:prstGeom>
          <a:gradFill>
            <a:gsLst>
              <a:gs pos="100000">
                <a:schemeClr val="accent1"/>
              </a:gs>
              <a:gs pos="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6" name="Connecteur droit 15">
            <a:extLst>
              <a:ext uri="{FF2B5EF4-FFF2-40B4-BE49-F238E27FC236}">
                <a16:creationId xmlns:a16="http://schemas.microsoft.com/office/drawing/2014/main" id="{193CEE71-454C-49BF-97B1-42F8D6352579}"/>
              </a:ext>
            </a:extLst>
          </p:cNvPr>
          <p:cNvCxnSpPr>
            <a:cxnSpLocks/>
          </p:cNvCxnSpPr>
          <p:nvPr userDrawn="1"/>
        </p:nvCxnSpPr>
        <p:spPr>
          <a:xfrm flipH="1">
            <a:off x="190501" y="6524625"/>
            <a:ext cx="11251405" cy="0"/>
          </a:xfrm>
          <a:prstGeom prst="line">
            <a:avLst/>
          </a:prstGeom>
          <a:ln>
            <a:solidFill>
              <a:schemeClr val="bg1">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Espace réservé au titre 1">
            <a:extLst>
              <a:ext uri="{FF2B5EF4-FFF2-40B4-BE49-F238E27FC236}">
                <a16:creationId xmlns:a16="http://schemas.microsoft.com/office/drawing/2014/main" id="{66005299-040D-4757-9637-32AF22E925D2}"/>
              </a:ext>
            </a:extLst>
          </p:cNvPr>
          <p:cNvSpPr>
            <a:spLocks noGrp="1"/>
          </p:cNvSpPr>
          <p:nvPr>
            <p:ph type="title"/>
          </p:nvPr>
        </p:nvSpPr>
        <p:spPr>
          <a:xfrm>
            <a:off x="504000" y="359999"/>
            <a:ext cx="11268000" cy="432000"/>
          </a:xfrm>
          <a:prstGeom prst="rect">
            <a:avLst/>
          </a:prstGeom>
        </p:spPr>
        <p:txBody>
          <a:bodyPr vert="horz" lIns="0" tIns="0" rIns="0" bIns="0" rtlCol="0" anchor="t">
            <a:noAutofit/>
          </a:bodyPr>
          <a:lstStyle/>
          <a:p>
            <a:pPr rtl="0"/>
            <a:r>
              <a:rPr lang="fr-FR" noProof="0"/>
              <a:t>Modifiez le style du titre</a:t>
            </a:r>
          </a:p>
        </p:txBody>
      </p:sp>
      <p:sp>
        <p:nvSpPr>
          <p:cNvPr id="3" name="Espace réservé du texte 2">
            <a:extLst>
              <a:ext uri="{FF2B5EF4-FFF2-40B4-BE49-F238E27FC236}">
                <a16:creationId xmlns:a16="http://schemas.microsoft.com/office/drawing/2014/main" id="{1A3E6D48-9D4D-4738-BE75-720EC430718C}"/>
              </a:ext>
            </a:extLst>
          </p:cNvPr>
          <p:cNvSpPr>
            <a:spLocks noGrp="1"/>
          </p:cNvSpPr>
          <p:nvPr>
            <p:ph type="body" idx="1"/>
          </p:nvPr>
        </p:nvSpPr>
        <p:spPr>
          <a:xfrm>
            <a:off x="504000" y="1152000"/>
            <a:ext cx="11268000" cy="4972938"/>
          </a:xfrm>
          <a:prstGeom prst="rect">
            <a:avLst/>
          </a:prstGeom>
        </p:spPr>
        <p:txBody>
          <a:bodyPr vert="horz" lIns="0" tIns="0" rIns="0" bIns="0" rtlCol="0">
            <a:no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au pied de page 4">
            <a:extLst>
              <a:ext uri="{FF2B5EF4-FFF2-40B4-BE49-F238E27FC236}">
                <a16:creationId xmlns:a16="http://schemas.microsoft.com/office/drawing/2014/main" id="{9E6A50AB-AA60-47C8-A3D7-EAC351DAAEDD}"/>
              </a:ext>
            </a:extLst>
          </p:cNvPr>
          <p:cNvSpPr>
            <a:spLocks noGrp="1"/>
          </p:cNvSpPr>
          <p:nvPr>
            <p:ph type="ftr" sz="quarter" idx="3"/>
          </p:nvPr>
        </p:nvSpPr>
        <p:spPr>
          <a:xfrm>
            <a:off x="284925" y="6275137"/>
            <a:ext cx="6336000" cy="170111"/>
          </a:xfrm>
          <a:prstGeom prst="rect">
            <a:avLst/>
          </a:prstGeom>
        </p:spPr>
        <p:txBody>
          <a:bodyPr vert="horz" lIns="0" tIns="0" rIns="0" bIns="0" rtlCol="0" anchor="t"/>
          <a:lstStyle>
            <a:lvl1pPr algn="l">
              <a:defRPr sz="900" i="1">
                <a:solidFill>
                  <a:schemeClr val="bg1"/>
                </a:solidFill>
              </a:defRPr>
            </a:lvl1pPr>
          </a:lstStyle>
          <a:p>
            <a:pPr rtl="0"/>
            <a:endParaRPr lang="fr-FR" noProof="0"/>
          </a:p>
        </p:txBody>
      </p:sp>
      <p:sp>
        <p:nvSpPr>
          <p:cNvPr id="6" name="Espace réservé au numéro de diapositive 5">
            <a:extLst>
              <a:ext uri="{FF2B5EF4-FFF2-40B4-BE49-F238E27FC236}">
                <a16:creationId xmlns:a16="http://schemas.microsoft.com/office/drawing/2014/main" id="{DCE12731-6043-4294-9818-37AE7696D20F}"/>
              </a:ext>
            </a:extLst>
          </p:cNvPr>
          <p:cNvSpPr>
            <a:spLocks noGrp="1"/>
          </p:cNvSpPr>
          <p:nvPr>
            <p:ph type="sldNum" sz="quarter" idx="4"/>
          </p:nvPr>
        </p:nvSpPr>
        <p:spPr>
          <a:xfrm>
            <a:off x="11000164" y="6705533"/>
            <a:ext cx="469985" cy="121759"/>
          </a:xfrm>
          <a:prstGeom prst="octagon">
            <a:avLst/>
          </a:prstGeom>
          <a:solidFill>
            <a:schemeClr val="tx1"/>
          </a:solidFill>
        </p:spPr>
        <p:txBody>
          <a:bodyPr vert="horz" lIns="0" tIns="0" rIns="36000" bIns="0" rtlCol="0" anchor="ctr"/>
          <a:lstStyle>
            <a:lvl1pPr algn="r">
              <a:defRPr sz="700" i="1">
                <a:solidFill>
                  <a:schemeClr val="bg1"/>
                </a:solidFill>
              </a:defRPr>
            </a:lvl1pPr>
          </a:lstStyle>
          <a:p>
            <a:pPr rtl="0"/>
            <a:r>
              <a:rPr lang="fr-FR" noProof="0"/>
              <a:t> Page </a:t>
            </a:r>
            <a:fld id="{26699011-AD31-4C1E-9097-A1CA72DD0DA4}" type="slidenum">
              <a:rPr lang="fr-FR" noProof="0" smtClean="0"/>
              <a:pPr rtl="0"/>
              <a:t>‹N°›</a:t>
            </a:fld>
            <a:endParaRPr lang="fr-FR" noProof="0"/>
          </a:p>
        </p:txBody>
      </p:sp>
      <p:cxnSp>
        <p:nvCxnSpPr>
          <p:cNvPr id="90" name="Connecteur droit 89">
            <a:extLst>
              <a:ext uri="{FF2B5EF4-FFF2-40B4-BE49-F238E27FC236}">
                <a16:creationId xmlns:a16="http://schemas.microsoft.com/office/drawing/2014/main" id="{68807779-2294-46CD-AF9D-26E6E7560208}"/>
              </a:ext>
            </a:extLst>
          </p:cNvPr>
          <p:cNvCxnSpPr>
            <a:cxnSpLocks/>
          </p:cNvCxnSpPr>
          <p:nvPr userDrawn="1"/>
        </p:nvCxnSpPr>
        <p:spPr>
          <a:xfrm flipH="1">
            <a:off x="11620499" y="6766412"/>
            <a:ext cx="454026" cy="0"/>
          </a:xfrm>
          <a:prstGeom prst="line">
            <a:avLst/>
          </a:prstGeom>
          <a:ln>
            <a:solidFill>
              <a:schemeClr val="bg1">
                <a:alpha val="34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77363"/>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 id="2147484047" r:id="rId12"/>
    <p:sldLayoutId id="2147484048" r:id="rId13"/>
    <p:sldLayoutId id="2147484049" r:id="rId14"/>
    <p:sldLayoutId id="2147484050" r:id="rId15"/>
    <p:sldLayoutId id="2147484051" r:id="rId16"/>
    <p:sldLayoutId id="2147484052" r:id="rId17"/>
    <p:sldLayoutId id="2147484053" r:id="rId18"/>
    <p:sldLayoutId id="2147484054" r:id="rId19"/>
    <p:sldLayoutId id="2147484055" r:id="rId20"/>
    <p:sldLayoutId id="2147484056" r:id="rId21"/>
    <p:sldLayoutId id="2147484057" r:id="rId22"/>
    <p:sldLayoutId id="2147484058" r:id="rId23"/>
    <p:sldLayoutId id="2147484059" r:id="rId24"/>
    <p:sldLayoutId id="2147484060" r:id="rId25"/>
    <p:sldLayoutId id="2147484061" r:id="rId26"/>
    <p:sldLayoutId id="2147484062" r:id="rId27"/>
    <p:sldLayoutId id="2147484063" r:id="rId28"/>
    <p:sldLayoutId id="2147484064" r:id="rId29"/>
    <p:sldLayoutId id="2147484065" r:id="rId30"/>
  </p:sldLayoutIdLst>
  <p:hf hdr="0" ftr="0" dt="0"/>
  <p:txStyles>
    <p:titleStyle>
      <a:lvl1pPr algn="l" defTabSz="914400" rtl="0" eaLnBrk="1" latinLnBrk="0" hangingPunct="1">
        <a:lnSpc>
          <a:spcPct val="90000"/>
        </a:lnSpc>
        <a:spcBef>
          <a:spcPct val="0"/>
        </a:spcBef>
        <a:buNone/>
        <a:defRPr sz="3200" b="1" kern="1200" spc="-15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spcAft>
          <a:spcPts val="500"/>
        </a:spcAft>
        <a:buFont typeface="Arial" panose="020B0604020202020204" pitchFamily="34" charset="0"/>
        <a:buChar char="•"/>
        <a:defRPr sz="2000" kern="1200">
          <a:solidFill>
            <a:schemeClr val="bg1"/>
          </a:solidFill>
          <a:latin typeface="+mn-lt"/>
          <a:ea typeface="+mn-ea"/>
          <a:cs typeface="+mn-cs"/>
        </a:defRPr>
      </a:lvl1pPr>
      <a:lvl2pPr marL="542925" indent="-276225" algn="l" defTabSz="914400" rtl="0" eaLnBrk="1" latinLnBrk="0" hangingPunct="1">
        <a:lnSpc>
          <a:spcPct val="90000"/>
        </a:lnSpc>
        <a:spcBef>
          <a:spcPts val="500"/>
        </a:spcBef>
        <a:spcAft>
          <a:spcPts val="500"/>
        </a:spcAft>
        <a:buFont typeface="Arial" panose="020B0604020202020204" pitchFamily="34" charset="0"/>
        <a:buChar char="•"/>
        <a:defRPr sz="1600" kern="1200">
          <a:solidFill>
            <a:schemeClr val="bg1"/>
          </a:solidFill>
          <a:latin typeface="+mn-lt"/>
          <a:ea typeface="+mn-ea"/>
          <a:cs typeface="+mn-cs"/>
        </a:defRPr>
      </a:lvl2pPr>
      <a:lvl3pPr marL="809625" indent="-266700" algn="l" defTabSz="914400" rtl="0" eaLnBrk="1" latinLnBrk="0" hangingPunct="1">
        <a:lnSpc>
          <a:spcPct val="90000"/>
        </a:lnSpc>
        <a:spcBef>
          <a:spcPts val="500"/>
        </a:spcBef>
        <a:spcAft>
          <a:spcPts val="500"/>
        </a:spcAft>
        <a:buFont typeface="Arial" panose="020B0604020202020204" pitchFamily="34" charset="0"/>
        <a:buChar char="•"/>
        <a:defRPr sz="1400" kern="1200">
          <a:solidFill>
            <a:schemeClr val="bg1"/>
          </a:solidFill>
          <a:latin typeface="+mn-lt"/>
          <a:ea typeface="+mn-ea"/>
          <a:cs typeface="+mn-cs"/>
        </a:defRPr>
      </a:lvl3pPr>
      <a:lvl4pPr marL="1076325" indent="-266700" algn="l" defTabSz="914400" rtl="0" eaLnBrk="1" latinLnBrk="0" hangingPunct="1">
        <a:lnSpc>
          <a:spcPct val="90000"/>
        </a:lnSpc>
        <a:spcBef>
          <a:spcPts val="500"/>
        </a:spcBef>
        <a:spcAft>
          <a:spcPts val="500"/>
        </a:spcAft>
        <a:buFont typeface="Arial" panose="020B0604020202020204" pitchFamily="34" charset="0"/>
        <a:buChar char="•"/>
        <a:defRPr sz="1200" kern="1200">
          <a:solidFill>
            <a:schemeClr val="bg1"/>
          </a:solidFill>
          <a:latin typeface="+mn-lt"/>
          <a:ea typeface="+mn-ea"/>
          <a:cs typeface="+mn-cs"/>
        </a:defRPr>
      </a:lvl4pPr>
      <a:lvl5pPr marL="1343025" indent="-266700" algn="l" defTabSz="914400" rtl="0" eaLnBrk="1" latinLnBrk="0" hangingPunct="1">
        <a:lnSpc>
          <a:spcPct val="90000"/>
        </a:lnSpc>
        <a:spcBef>
          <a:spcPts val="500"/>
        </a:spcBef>
        <a:spcAft>
          <a:spcPts val="500"/>
        </a:spcAft>
        <a:buFont typeface="Arial" panose="020B0604020202020204" pitchFamily="34" charset="0"/>
        <a:buChar char="•"/>
        <a:defRPr sz="11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3560F32-D11A-4529-B388-5BFFA28FB17A}" type="datetimeFigureOut">
              <a:rPr lang="fr-CA" smtClean="0">
                <a:solidFill>
                  <a:prstClr val="black">
                    <a:tint val="75000"/>
                  </a:prstClr>
                </a:solidFill>
              </a:rPr>
              <a:pPr/>
              <a:t>2020-10-25</a:t>
            </a:fld>
            <a:endParaRPr lang="fr-CA">
              <a:solidFill>
                <a:prstClr val="black">
                  <a:tint val="75000"/>
                </a:prstClr>
              </a:solidFill>
            </a:endParaRPr>
          </a:p>
        </p:txBody>
      </p:sp>
      <p:sp>
        <p:nvSpPr>
          <p:cNvPr id="5" name="Espace réservé du pied de page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CA">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2EB591-4911-4FCC-B56D-3F7F785BBDC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547923186"/>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slide" Target="slide11.xml"/><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slide" Target="slide14.xml"/><Relationship Id="rId4" Type="http://schemas.openxmlformats.org/officeDocument/2006/relationships/image" Target="../media/image20.png"/><Relationship Id="rId9"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3.xml"/><Relationship Id="rId1" Type="http://schemas.openxmlformats.org/officeDocument/2006/relationships/slideLayout" Target="../slideLayouts/slideLayout3.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11.xml"/><Relationship Id="rId1" Type="http://schemas.openxmlformats.org/officeDocument/2006/relationships/slideLayout" Target="../slideLayouts/slideLayout44.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slide" Target="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49.xml"/><Relationship Id="rId6" Type="http://schemas.openxmlformats.org/officeDocument/2006/relationships/image" Target="../media/image28.png"/><Relationship Id="rId5" Type="http://schemas.openxmlformats.org/officeDocument/2006/relationships/image" Target="../media/image32.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49.xml"/><Relationship Id="rId6" Type="http://schemas.openxmlformats.org/officeDocument/2006/relationships/image" Target="../media/image28.png"/><Relationship Id="rId5" Type="http://schemas.openxmlformats.org/officeDocument/2006/relationships/image" Target="../media/image35.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jpeg"/><Relationship Id="rId1" Type="http://schemas.openxmlformats.org/officeDocument/2006/relationships/slideLayout" Target="../slideLayouts/slideLayout49.xml"/><Relationship Id="rId6" Type="http://schemas.openxmlformats.org/officeDocument/2006/relationships/image" Target="../media/image28.png"/><Relationship Id="rId5" Type="http://schemas.openxmlformats.org/officeDocument/2006/relationships/image" Target="../media/image37.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49.xml"/><Relationship Id="rId5" Type="http://schemas.openxmlformats.org/officeDocument/2006/relationships/image" Target="../media/image28.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jpeg"/><Relationship Id="rId1" Type="http://schemas.openxmlformats.org/officeDocument/2006/relationships/slideLayout" Target="../slideLayouts/slideLayout49.xml"/><Relationship Id="rId6" Type="http://schemas.openxmlformats.org/officeDocument/2006/relationships/image" Target="../media/image28.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image" Target="../media/image31.png"/><Relationship Id="rId12"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49.xml"/><Relationship Id="rId6" Type="http://schemas.microsoft.com/office/2007/relationships/hdphoto" Target="../media/hdphoto3.wdp"/><Relationship Id="rId11" Type="http://schemas.openxmlformats.org/officeDocument/2006/relationships/image" Target="../media/image38.png"/><Relationship Id="rId5" Type="http://schemas.openxmlformats.org/officeDocument/2006/relationships/image" Target="../media/image34.png"/><Relationship Id="rId10" Type="http://schemas.microsoft.com/office/2007/relationships/hdphoto" Target="../media/hdphoto1.wdp"/><Relationship Id="rId4" Type="http://schemas.microsoft.com/office/2007/relationships/hdphoto" Target="../media/hdphoto4.wdp"/><Relationship Id="rId9" Type="http://schemas.openxmlformats.org/officeDocument/2006/relationships/image" Target="../media/image29.png"/><Relationship Id="rId14" Type="http://schemas.openxmlformats.org/officeDocument/2006/relationships/slide" Target="slide3.xml"/></Relationships>
</file>

<file path=ppt/slides/_rels/slide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6.jpg"/><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7.tiff"/><Relationship Id="rId18" Type="http://schemas.microsoft.com/office/2007/relationships/hdphoto" Target="../media/hdphoto8.wdp"/><Relationship Id="rId26" Type="http://schemas.microsoft.com/office/2007/relationships/hdphoto" Target="../media/hdphoto11.wdp"/><Relationship Id="rId3" Type="http://schemas.microsoft.com/office/2007/relationships/hdphoto" Target="../media/hdphoto5.wdp"/><Relationship Id="rId21" Type="http://schemas.openxmlformats.org/officeDocument/2006/relationships/image" Target="../media/image62.png"/><Relationship Id="rId7" Type="http://schemas.openxmlformats.org/officeDocument/2006/relationships/image" Target="../media/image52.png"/><Relationship Id="rId12" Type="http://schemas.openxmlformats.org/officeDocument/2006/relationships/image" Target="../media/image56.png"/><Relationship Id="rId17" Type="http://schemas.openxmlformats.org/officeDocument/2006/relationships/image" Target="../media/image60.png"/><Relationship Id="rId25" Type="http://schemas.openxmlformats.org/officeDocument/2006/relationships/image" Target="../media/image65.png"/><Relationship Id="rId2" Type="http://schemas.openxmlformats.org/officeDocument/2006/relationships/image" Target="../media/image48.png"/><Relationship Id="rId16" Type="http://schemas.openxmlformats.org/officeDocument/2006/relationships/image" Target="../media/image59.jpeg"/><Relationship Id="rId20" Type="http://schemas.microsoft.com/office/2007/relationships/hdphoto" Target="../media/hdphoto9.wdp"/><Relationship Id="rId1" Type="http://schemas.openxmlformats.org/officeDocument/2006/relationships/slideLayout" Target="../slideLayouts/slideLayout54.xml"/><Relationship Id="rId6" Type="http://schemas.openxmlformats.org/officeDocument/2006/relationships/image" Target="../media/image51.tiff"/><Relationship Id="rId11" Type="http://schemas.openxmlformats.org/officeDocument/2006/relationships/image" Target="../media/image55.tiff"/><Relationship Id="rId24" Type="http://schemas.openxmlformats.org/officeDocument/2006/relationships/image" Target="../media/image64.png"/><Relationship Id="rId5" Type="http://schemas.openxmlformats.org/officeDocument/2006/relationships/image" Target="../media/image50.tiff"/><Relationship Id="rId15" Type="http://schemas.microsoft.com/office/2007/relationships/hdphoto" Target="../media/hdphoto7.wdp"/><Relationship Id="rId23" Type="http://schemas.openxmlformats.org/officeDocument/2006/relationships/image" Target="../media/image63.wmf"/><Relationship Id="rId10" Type="http://schemas.openxmlformats.org/officeDocument/2006/relationships/image" Target="../media/image54.jpeg"/><Relationship Id="rId19" Type="http://schemas.openxmlformats.org/officeDocument/2006/relationships/image" Target="../media/image61.png"/><Relationship Id="rId4" Type="http://schemas.openxmlformats.org/officeDocument/2006/relationships/image" Target="../media/image49.jpeg"/><Relationship Id="rId9" Type="http://schemas.openxmlformats.org/officeDocument/2006/relationships/image" Target="../media/image53.jpeg"/><Relationship Id="rId14" Type="http://schemas.openxmlformats.org/officeDocument/2006/relationships/image" Target="../media/image58.png"/><Relationship Id="rId22" Type="http://schemas.microsoft.com/office/2007/relationships/hdphoto" Target="../media/hdphoto10.wdp"/><Relationship Id="rId27" Type="http://schemas.openxmlformats.org/officeDocument/2006/relationships/slide" Target="slide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6.png"/><Relationship Id="rId1" Type="http://schemas.openxmlformats.org/officeDocument/2006/relationships/slideLayout" Target="../slideLayouts/slideLayout3.xml"/><Relationship Id="rId4" Type="http://schemas.openxmlformats.org/officeDocument/2006/relationships/slide" Target="slide3.xml"/></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13" Type="http://schemas.microsoft.com/office/2007/relationships/hdphoto" Target="../media/hdphoto16.wdp"/><Relationship Id="rId18" Type="http://schemas.openxmlformats.org/officeDocument/2006/relationships/slide" Target="slide3.xml"/><Relationship Id="rId3" Type="http://schemas.openxmlformats.org/officeDocument/2006/relationships/image" Target="../media/image69.png"/><Relationship Id="rId7" Type="http://schemas.microsoft.com/office/2007/relationships/hdphoto" Target="../media/hdphoto13.wdp"/><Relationship Id="rId12" Type="http://schemas.openxmlformats.org/officeDocument/2006/relationships/image" Target="../media/image74.png"/><Relationship Id="rId17" Type="http://schemas.microsoft.com/office/2007/relationships/hdphoto" Target="../media/hdphoto18.wdp"/><Relationship Id="rId2" Type="http://schemas.openxmlformats.org/officeDocument/2006/relationships/image" Target="../media/image68.jpg"/><Relationship Id="rId16" Type="http://schemas.openxmlformats.org/officeDocument/2006/relationships/image" Target="../media/image76.png"/><Relationship Id="rId1" Type="http://schemas.openxmlformats.org/officeDocument/2006/relationships/slideLayout" Target="../slideLayouts/slideLayout60.xml"/><Relationship Id="rId6" Type="http://schemas.openxmlformats.org/officeDocument/2006/relationships/image" Target="../media/image71.png"/><Relationship Id="rId11" Type="http://schemas.microsoft.com/office/2007/relationships/hdphoto" Target="../media/hdphoto15.wdp"/><Relationship Id="rId5" Type="http://schemas.microsoft.com/office/2007/relationships/hdphoto" Target="../media/hdphoto12.wdp"/><Relationship Id="rId15" Type="http://schemas.microsoft.com/office/2007/relationships/hdphoto" Target="../media/hdphoto17.wdp"/><Relationship Id="rId10" Type="http://schemas.openxmlformats.org/officeDocument/2006/relationships/image" Target="../media/image73.png"/><Relationship Id="rId4" Type="http://schemas.openxmlformats.org/officeDocument/2006/relationships/image" Target="../media/image70.png"/><Relationship Id="rId9" Type="http://schemas.microsoft.com/office/2007/relationships/hdphoto" Target="../media/hdphoto14.wdp"/><Relationship Id="rId1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7.pn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 Id="rId5" Type="http://schemas.openxmlformats.org/officeDocument/2006/relationships/slide" Target="slide3.xml"/><Relationship Id="rId4" Type="http://schemas.microsoft.com/office/2007/relationships/hdphoto" Target="../media/hdphoto19.wdp"/></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78.png"/><Relationship Id="rId4" Type="http://schemas.microsoft.com/office/2007/relationships/hdphoto" Target="../media/hdphoto19.wdp"/></Relationships>
</file>

<file path=ppt/slides/_rels/slide2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7.xml"/><Relationship Id="rId7" Type="http://schemas.openxmlformats.org/officeDocument/2006/relationships/image" Target="../media/image82.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20.wdp"/><Relationship Id="rId11" Type="http://schemas.openxmlformats.org/officeDocument/2006/relationships/slide" Target="slide3.xml"/><Relationship Id="rId5" Type="http://schemas.openxmlformats.org/officeDocument/2006/relationships/image" Target="../media/image81.png"/><Relationship Id="rId10" Type="http://schemas.openxmlformats.org/officeDocument/2006/relationships/image" Target="../media/image85.gif"/><Relationship Id="rId4" Type="http://schemas.openxmlformats.org/officeDocument/2006/relationships/image" Target="../media/image80.jpg"/><Relationship Id="rId9" Type="http://schemas.openxmlformats.org/officeDocument/2006/relationships/image" Target="../media/image84.png"/></Relationships>
</file>

<file path=ppt/slides/_rels/slide2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87.png"/><Relationship Id="rId7" Type="http://schemas.microsoft.com/office/2007/relationships/hdphoto" Target="../media/hdphoto19.wdp"/><Relationship Id="rId2" Type="http://schemas.openxmlformats.org/officeDocument/2006/relationships/image" Target="../media/image86.jpg"/><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89.png"/><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slide" Target="slide3.xml"/><Relationship Id="rId4" Type="http://schemas.microsoft.com/office/2007/relationships/hdphoto" Target="../media/hdphoto19.wdp"/></Relationships>
</file>

<file path=ppt/slides/_rels/slide3.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37.xml"/><Relationship Id="rId18" Type="http://schemas.openxmlformats.org/officeDocument/2006/relationships/slide" Target="slide57.xml"/><Relationship Id="rId3" Type="http://schemas.openxmlformats.org/officeDocument/2006/relationships/slide" Target="slide5.xml"/><Relationship Id="rId7" Type="http://schemas.openxmlformats.org/officeDocument/2006/relationships/slide" Target="slide21.xml"/><Relationship Id="rId12" Type="http://schemas.openxmlformats.org/officeDocument/2006/relationships/slide" Target="slide34.xml"/><Relationship Id="rId17" Type="http://schemas.openxmlformats.org/officeDocument/2006/relationships/slide" Target="slide49.xml"/><Relationship Id="rId2" Type="http://schemas.openxmlformats.org/officeDocument/2006/relationships/slide" Target="slide4.xml"/><Relationship Id="rId16" Type="http://schemas.openxmlformats.org/officeDocument/2006/relationships/slide" Target="slide46.xml"/><Relationship Id="rId1" Type="http://schemas.openxmlformats.org/officeDocument/2006/relationships/slideLayout" Target="../slideLayouts/slideLayout2.xml"/><Relationship Id="rId6" Type="http://schemas.openxmlformats.org/officeDocument/2006/relationships/slide" Target="slide18.xml"/><Relationship Id="rId11" Type="http://schemas.openxmlformats.org/officeDocument/2006/relationships/slide" Target="slide31.xml"/><Relationship Id="rId5" Type="http://schemas.openxmlformats.org/officeDocument/2006/relationships/slide" Target="slide10.xml"/><Relationship Id="rId15" Type="http://schemas.openxmlformats.org/officeDocument/2006/relationships/slide" Target="slide43.xml"/><Relationship Id="rId10" Type="http://schemas.openxmlformats.org/officeDocument/2006/relationships/slide" Target="slide29.xml"/><Relationship Id="rId19" Type="http://schemas.openxmlformats.org/officeDocument/2006/relationships/slide" Target="slide60.xml"/><Relationship Id="rId4" Type="http://schemas.openxmlformats.org/officeDocument/2006/relationships/slide" Target="slide9.xml"/><Relationship Id="rId9" Type="http://schemas.openxmlformats.org/officeDocument/2006/relationships/slide" Target="slide26.xml"/><Relationship Id="rId14" Type="http://schemas.openxmlformats.org/officeDocument/2006/relationships/slide" Target="slide42.xml"/></Relationships>
</file>

<file path=ppt/slides/_rels/slide30.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gif"/><Relationship Id="rId18" Type="http://schemas.openxmlformats.org/officeDocument/2006/relationships/image" Target="../media/image104.emf"/><Relationship Id="rId3" Type="http://schemas.openxmlformats.org/officeDocument/2006/relationships/image" Target="../media/image92.jpeg"/><Relationship Id="rId21" Type="http://schemas.openxmlformats.org/officeDocument/2006/relationships/slide" Target="slide3.xml"/><Relationship Id="rId7" Type="http://schemas.openxmlformats.org/officeDocument/2006/relationships/image" Target="../media/image96.png"/><Relationship Id="rId12" Type="http://schemas.openxmlformats.org/officeDocument/2006/relationships/image" Target="../media/image101.gif"/><Relationship Id="rId17" Type="http://schemas.openxmlformats.org/officeDocument/2006/relationships/customXml" Target="../ink/ink2.xml"/><Relationship Id="rId2" Type="http://schemas.openxmlformats.org/officeDocument/2006/relationships/image" Target="../media/image91.png"/><Relationship Id="rId16" Type="http://schemas.openxmlformats.org/officeDocument/2006/relationships/image" Target="../media/image103.emf"/><Relationship Id="rId20" Type="http://schemas.openxmlformats.org/officeDocument/2006/relationships/image" Target="../media/image105.emf"/><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5" Type="http://schemas.openxmlformats.org/officeDocument/2006/relationships/customXml" Target="../ink/ink1.xml"/><Relationship Id="rId10" Type="http://schemas.openxmlformats.org/officeDocument/2006/relationships/image" Target="../media/image99.png"/><Relationship Id="rId19" Type="http://schemas.openxmlformats.org/officeDocument/2006/relationships/customXml" Target="../ink/ink3.xml"/><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gif"/></Relationships>
</file>

<file path=ppt/slides/_rels/slide3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hdphoto" Target="../media/hdphoto23.wdp"/><Relationship Id="rId13" Type="http://schemas.openxmlformats.org/officeDocument/2006/relationships/image" Target="../media/image111.png"/><Relationship Id="rId18" Type="http://schemas.microsoft.com/office/2007/relationships/hdphoto" Target="../media/hdphoto28.wdp"/><Relationship Id="rId3" Type="http://schemas.openxmlformats.org/officeDocument/2006/relationships/image" Target="../media/image106.png"/><Relationship Id="rId7" Type="http://schemas.openxmlformats.org/officeDocument/2006/relationships/image" Target="../media/image108.png"/><Relationship Id="rId12" Type="http://schemas.microsoft.com/office/2007/relationships/hdphoto" Target="../media/hdphoto25.wdp"/><Relationship Id="rId17" Type="http://schemas.openxmlformats.org/officeDocument/2006/relationships/image" Target="../media/image113.png"/><Relationship Id="rId2" Type="http://schemas.openxmlformats.org/officeDocument/2006/relationships/image" Target="../media/image105.png"/><Relationship Id="rId16" Type="http://schemas.microsoft.com/office/2007/relationships/hdphoto" Target="../media/hdphoto27.wdp"/><Relationship Id="rId1" Type="http://schemas.openxmlformats.org/officeDocument/2006/relationships/slideLayout" Target="../slideLayouts/slideLayout38.xml"/><Relationship Id="rId6" Type="http://schemas.microsoft.com/office/2007/relationships/hdphoto" Target="../media/hdphoto22.wdp"/><Relationship Id="rId11" Type="http://schemas.openxmlformats.org/officeDocument/2006/relationships/image" Target="../media/image110.png"/><Relationship Id="rId5" Type="http://schemas.openxmlformats.org/officeDocument/2006/relationships/image" Target="../media/image107.png"/><Relationship Id="rId15" Type="http://schemas.openxmlformats.org/officeDocument/2006/relationships/image" Target="../media/image112.png"/><Relationship Id="rId10" Type="http://schemas.microsoft.com/office/2007/relationships/hdphoto" Target="../media/hdphoto24.wdp"/><Relationship Id="rId19" Type="http://schemas.openxmlformats.org/officeDocument/2006/relationships/slide" Target="slide3.xml"/><Relationship Id="rId4" Type="http://schemas.microsoft.com/office/2007/relationships/hdphoto" Target="../media/hdphoto21.wdp"/><Relationship Id="rId9" Type="http://schemas.openxmlformats.org/officeDocument/2006/relationships/image" Target="../media/image109.png"/><Relationship Id="rId14" Type="http://schemas.microsoft.com/office/2007/relationships/hdphoto" Target="../media/hdphoto26.wdp"/></Relationships>
</file>

<file path=ppt/slides/_rels/slide3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26.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28.png"/><Relationship Id="rId3" Type="http://schemas.openxmlformats.org/officeDocument/2006/relationships/image" Target="../media/image116.png"/><Relationship Id="rId7" Type="http://schemas.openxmlformats.org/officeDocument/2006/relationships/image" Target="../media/image119.png"/><Relationship Id="rId12" Type="http://schemas.microsoft.com/office/2007/relationships/hdphoto" Target="../media/hdphoto19.wdp"/><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79.png"/><Relationship Id="rId5" Type="http://schemas.openxmlformats.org/officeDocument/2006/relationships/image" Target="../media/image117.png"/><Relationship Id="rId10" Type="http://schemas.openxmlformats.org/officeDocument/2006/relationships/image" Target="../media/image114.png"/><Relationship Id="rId4" Type="http://schemas.microsoft.com/office/2007/relationships/hdphoto" Target="../media/hdphoto29.wdp"/><Relationship Id="rId9" Type="http://schemas.openxmlformats.org/officeDocument/2006/relationships/image" Target="../media/image121.png"/><Relationship Id="rId14" Type="http://schemas.openxmlformats.org/officeDocument/2006/relationships/slide" Target="slide3.xml"/></Relationships>
</file>

<file path=ppt/slides/_rels/slide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72.png"/><Relationship Id="rId13" Type="http://schemas.microsoft.com/office/2007/relationships/hdphoto" Target="../media/hdphoto19.wdp"/><Relationship Id="rId3" Type="http://schemas.openxmlformats.org/officeDocument/2006/relationships/image" Target="../media/image124.png"/><Relationship Id="rId7" Type="http://schemas.microsoft.com/office/2007/relationships/hdphoto" Target="../media/hdphoto30.wdp"/><Relationship Id="rId12" Type="http://schemas.openxmlformats.org/officeDocument/2006/relationships/image" Target="../media/image79.png"/><Relationship Id="rId2" Type="http://schemas.openxmlformats.org/officeDocument/2006/relationships/image" Target="../media/image123.jpg"/><Relationship Id="rId16"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127.png"/><Relationship Id="rId11" Type="http://schemas.openxmlformats.org/officeDocument/2006/relationships/image" Target="../media/image67.png"/><Relationship Id="rId5" Type="http://schemas.openxmlformats.org/officeDocument/2006/relationships/image" Target="../media/image126.png"/><Relationship Id="rId15" Type="http://schemas.microsoft.com/office/2007/relationships/hdphoto" Target="../media/hdphoto11.wdp"/><Relationship Id="rId10" Type="http://schemas.openxmlformats.org/officeDocument/2006/relationships/image" Target="../media/image128.png"/><Relationship Id="rId4" Type="http://schemas.openxmlformats.org/officeDocument/2006/relationships/image" Target="../media/image125.png"/><Relationship Id="rId9" Type="http://schemas.microsoft.com/office/2007/relationships/hdphoto" Target="../media/hdphoto14.wdp"/><Relationship Id="rId1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30.png"/><Relationship Id="rId7" Type="http://schemas.openxmlformats.org/officeDocument/2006/relationships/image" Target="../media/image65.png"/><Relationship Id="rId2" Type="http://schemas.openxmlformats.org/officeDocument/2006/relationships/image" Target="../media/image129.jpe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79.png"/><Relationship Id="rId4" Type="http://schemas.openxmlformats.org/officeDocument/2006/relationships/image" Target="../media/image131.png"/><Relationship Id="rId9" Type="http://schemas.openxmlformats.org/officeDocument/2006/relationships/slide" Target="slide3.xml"/></Relationships>
</file>

<file path=ppt/slides/_rels/slide41.xml.rels><?xml version="1.0" encoding="UTF-8" standalone="yes"?>
<Relationships xmlns="http://schemas.openxmlformats.org/package/2006/relationships"><Relationship Id="rId8" Type="http://schemas.microsoft.com/office/2007/relationships/hdphoto" Target="../media/hdphoto31.wdp"/><Relationship Id="rId13" Type="http://schemas.openxmlformats.org/officeDocument/2006/relationships/image" Target="../media/image79.png"/><Relationship Id="rId3" Type="http://schemas.openxmlformats.org/officeDocument/2006/relationships/image" Target="../media/image133.png"/><Relationship Id="rId7" Type="http://schemas.openxmlformats.org/officeDocument/2006/relationships/image" Target="../media/image136.png"/><Relationship Id="rId12" Type="http://schemas.microsoft.com/office/2007/relationships/hdphoto" Target="../media/hdphoto33.wdp"/><Relationship Id="rId17" Type="http://schemas.openxmlformats.org/officeDocument/2006/relationships/slide" Target="slide3.xml"/><Relationship Id="rId2" Type="http://schemas.openxmlformats.org/officeDocument/2006/relationships/image" Target="../media/image132.png"/><Relationship Id="rId16" Type="http://schemas.microsoft.com/office/2007/relationships/hdphoto" Target="../media/hdphoto11.wdp"/><Relationship Id="rId1" Type="http://schemas.openxmlformats.org/officeDocument/2006/relationships/slideLayout" Target="../slideLayouts/slideLayout7.xml"/><Relationship Id="rId6" Type="http://schemas.openxmlformats.org/officeDocument/2006/relationships/image" Target="../media/image135.png"/><Relationship Id="rId11" Type="http://schemas.openxmlformats.org/officeDocument/2006/relationships/image" Target="../media/image138.png"/><Relationship Id="rId5" Type="http://schemas.openxmlformats.org/officeDocument/2006/relationships/image" Target="../media/image90.png"/><Relationship Id="rId15" Type="http://schemas.openxmlformats.org/officeDocument/2006/relationships/image" Target="../media/image65.png"/><Relationship Id="rId10" Type="http://schemas.microsoft.com/office/2007/relationships/hdphoto" Target="../media/hdphoto32.wdp"/><Relationship Id="rId4" Type="http://schemas.openxmlformats.org/officeDocument/2006/relationships/image" Target="../media/image134.png"/><Relationship Id="rId9" Type="http://schemas.openxmlformats.org/officeDocument/2006/relationships/image" Target="../media/image137.png"/><Relationship Id="rId14" Type="http://schemas.microsoft.com/office/2007/relationships/hdphoto" Target="../media/hdphoto19.wdp"/></Relationships>
</file>

<file path=ppt/slides/_rels/slide4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4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4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chart" Target="../charts/chart1.xml"/><Relationship Id="rId7" Type="http://schemas.openxmlformats.org/officeDocument/2006/relationships/image" Target="../media/image149.png"/><Relationship Id="rId2" Type="http://schemas.openxmlformats.org/officeDocument/2006/relationships/image" Target="../media/image145.png"/><Relationship Id="rId1" Type="http://schemas.openxmlformats.org/officeDocument/2006/relationships/slideLayout" Target="../slideLayouts/slideLayout66.xml"/><Relationship Id="rId6" Type="http://schemas.openxmlformats.org/officeDocument/2006/relationships/image" Target="../media/image148.png"/><Relationship Id="rId11" Type="http://schemas.openxmlformats.org/officeDocument/2006/relationships/slide" Target="slide3.xml"/><Relationship Id="rId5" Type="http://schemas.openxmlformats.org/officeDocument/2006/relationships/image" Target="../media/image147.png"/><Relationship Id="rId10" Type="http://schemas.openxmlformats.org/officeDocument/2006/relationships/image" Target="../media/image152.png"/><Relationship Id="rId4" Type="http://schemas.openxmlformats.org/officeDocument/2006/relationships/image" Target="../media/image146.png"/><Relationship Id="rId9" Type="http://schemas.openxmlformats.org/officeDocument/2006/relationships/image" Target="../media/image151.gif"/></Relationships>
</file>

<file path=ppt/slides/_rels/slide4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g"/><Relationship Id="rId1" Type="http://schemas.openxmlformats.org/officeDocument/2006/relationships/slideLayout" Target="../slideLayouts/slideLayout95.xml"/><Relationship Id="rId5" Type="http://schemas.openxmlformats.org/officeDocument/2006/relationships/slide" Target="slide3.xml"/><Relationship Id="rId4" Type="http://schemas.openxmlformats.org/officeDocument/2006/relationships/image" Target="../media/image1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96.xml"/><Relationship Id="rId6" Type="http://schemas.openxmlformats.org/officeDocument/2006/relationships/slide" Target="slide3.xml"/><Relationship Id="rId5" Type="http://schemas.microsoft.com/office/2007/relationships/hdphoto" Target="../media/hdphoto34.wdp"/><Relationship Id="rId4" Type="http://schemas.openxmlformats.org/officeDocument/2006/relationships/image" Target="../media/image156.png"/></Relationships>
</file>

<file path=ppt/slides/_rels/slide51.xml.rels><?xml version="1.0" encoding="UTF-8" standalone="yes"?>
<Relationships xmlns="http://schemas.openxmlformats.org/package/2006/relationships"><Relationship Id="rId8" Type="http://schemas.openxmlformats.org/officeDocument/2006/relationships/image" Target="../media/image160.png"/><Relationship Id="rId13" Type="http://schemas.microsoft.com/office/2007/relationships/hdphoto" Target="../media/hdphoto34.wdp"/><Relationship Id="rId3" Type="http://schemas.openxmlformats.org/officeDocument/2006/relationships/image" Target="../media/image158.png"/><Relationship Id="rId7" Type="http://schemas.openxmlformats.org/officeDocument/2006/relationships/image" Target="../media/image159.png"/><Relationship Id="rId12" Type="http://schemas.openxmlformats.org/officeDocument/2006/relationships/image" Target="../media/image156.png"/><Relationship Id="rId2" Type="http://schemas.openxmlformats.org/officeDocument/2006/relationships/image" Target="../media/image157.jpg"/><Relationship Id="rId1" Type="http://schemas.openxmlformats.org/officeDocument/2006/relationships/slideLayout" Target="../slideLayouts/slideLayout96.xml"/><Relationship Id="rId6" Type="http://schemas.openxmlformats.org/officeDocument/2006/relationships/image" Target="../media/image155.png"/><Relationship Id="rId11" Type="http://schemas.openxmlformats.org/officeDocument/2006/relationships/image" Target="../media/image162.png"/><Relationship Id="rId5" Type="http://schemas.openxmlformats.org/officeDocument/2006/relationships/image" Target="../media/image154.png"/><Relationship Id="rId10" Type="http://schemas.openxmlformats.org/officeDocument/2006/relationships/image" Target="../media/image161.png"/><Relationship Id="rId4" Type="http://schemas.microsoft.com/office/2007/relationships/hdphoto" Target="../media/hdphoto35.wdp"/><Relationship Id="rId9" Type="http://schemas.microsoft.com/office/2007/relationships/hdphoto" Target="../media/hdphoto36.wdp"/><Relationship Id="rId14" Type="http://schemas.openxmlformats.org/officeDocument/2006/relationships/slide" Target="slide3.xml"/></Relationships>
</file>

<file path=ppt/slides/_rels/slide52.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2.png"/><Relationship Id="rId18" Type="http://schemas.openxmlformats.org/officeDocument/2006/relationships/slide" Target="slide3.xml"/><Relationship Id="rId3" Type="http://schemas.openxmlformats.org/officeDocument/2006/relationships/image" Target="../media/image154.png"/><Relationship Id="rId7" Type="http://schemas.openxmlformats.org/officeDocument/2006/relationships/image" Target="../media/image164.png"/><Relationship Id="rId12" Type="http://schemas.openxmlformats.org/officeDocument/2006/relationships/image" Target="../media/image166.png"/><Relationship Id="rId17" Type="http://schemas.openxmlformats.org/officeDocument/2006/relationships/image" Target="../media/image169.png"/><Relationship Id="rId2" Type="http://schemas.openxmlformats.org/officeDocument/2006/relationships/image" Target="../media/image163.jpg"/><Relationship Id="rId16" Type="http://schemas.openxmlformats.org/officeDocument/2006/relationships/image" Target="../media/image168.png"/><Relationship Id="rId1" Type="http://schemas.openxmlformats.org/officeDocument/2006/relationships/slideLayout" Target="../slideLayouts/slideLayout101.xml"/><Relationship Id="rId6" Type="http://schemas.microsoft.com/office/2007/relationships/hdphoto" Target="../media/hdphoto36.wdp"/><Relationship Id="rId11" Type="http://schemas.openxmlformats.org/officeDocument/2006/relationships/image" Target="../media/image159.png"/><Relationship Id="rId5" Type="http://schemas.openxmlformats.org/officeDocument/2006/relationships/image" Target="../media/image160.png"/><Relationship Id="rId15" Type="http://schemas.openxmlformats.org/officeDocument/2006/relationships/image" Target="../media/image161.png"/><Relationship Id="rId10" Type="http://schemas.openxmlformats.org/officeDocument/2006/relationships/image" Target="../media/image165.png"/><Relationship Id="rId4" Type="http://schemas.openxmlformats.org/officeDocument/2006/relationships/image" Target="../media/image155.png"/><Relationship Id="rId9" Type="http://schemas.microsoft.com/office/2007/relationships/hdphoto" Target="../media/hdphoto34.wdp"/><Relationship Id="rId14" Type="http://schemas.openxmlformats.org/officeDocument/2006/relationships/image" Target="../media/image167.png"/></Relationships>
</file>

<file path=ppt/slides/_rels/slide5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54.png"/><Relationship Id="rId7" Type="http://schemas.openxmlformats.org/officeDocument/2006/relationships/image" Target="../media/image168.png"/><Relationship Id="rId2" Type="http://schemas.openxmlformats.org/officeDocument/2006/relationships/image" Target="../media/image163.jpg"/><Relationship Id="rId1" Type="http://schemas.openxmlformats.org/officeDocument/2006/relationships/slideLayout" Target="../slideLayouts/slideLayout101.xml"/><Relationship Id="rId6" Type="http://schemas.openxmlformats.org/officeDocument/2006/relationships/image" Target="../media/image159.png"/><Relationship Id="rId5" Type="http://schemas.openxmlformats.org/officeDocument/2006/relationships/image" Target="../media/image162.png"/><Relationship Id="rId4" Type="http://schemas.openxmlformats.org/officeDocument/2006/relationships/image" Target="../media/image155.png"/></Relationships>
</file>

<file path=ppt/slides/_rels/slide54.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54.png"/><Relationship Id="rId7" Type="http://schemas.openxmlformats.org/officeDocument/2006/relationships/image" Target="../media/image170.png"/><Relationship Id="rId2" Type="http://schemas.openxmlformats.org/officeDocument/2006/relationships/image" Target="../media/image163.jpg"/><Relationship Id="rId1" Type="http://schemas.openxmlformats.org/officeDocument/2006/relationships/slideLayout" Target="../slideLayouts/slideLayout101.xml"/><Relationship Id="rId6" Type="http://schemas.openxmlformats.org/officeDocument/2006/relationships/image" Target="../media/image159.png"/><Relationship Id="rId5" Type="http://schemas.openxmlformats.org/officeDocument/2006/relationships/image" Target="../media/image162.png"/><Relationship Id="rId10" Type="http://schemas.openxmlformats.org/officeDocument/2006/relationships/slide" Target="slide3.xml"/><Relationship Id="rId4" Type="http://schemas.openxmlformats.org/officeDocument/2006/relationships/image" Target="../media/image155.png"/><Relationship Id="rId9" Type="http://schemas.openxmlformats.org/officeDocument/2006/relationships/image" Target="../media/image171.png"/></Relationships>
</file>

<file path=ppt/slides/_rels/slide5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63.jpg"/><Relationship Id="rId1" Type="http://schemas.openxmlformats.org/officeDocument/2006/relationships/slideLayout" Target="../slideLayouts/slideLayout101.xml"/><Relationship Id="rId5" Type="http://schemas.openxmlformats.org/officeDocument/2006/relationships/slide" Target="slide3.xml"/><Relationship Id="rId4" Type="http://schemas.openxmlformats.org/officeDocument/2006/relationships/image" Target="../media/image155.png"/></Relationships>
</file>

<file path=ppt/slides/_rels/slide56.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55.png"/><Relationship Id="rId7" Type="http://schemas.microsoft.com/office/2007/relationships/hdphoto" Target="../media/hdphoto38.wdp"/><Relationship Id="rId2" Type="http://schemas.openxmlformats.org/officeDocument/2006/relationships/image" Target="../media/image154.png"/><Relationship Id="rId1" Type="http://schemas.openxmlformats.org/officeDocument/2006/relationships/slideLayout" Target="../slideLayouts/slideLayout100.xml"/><Relationship Id="rId6" Type="http://schemas.openxmlformats.org/officeDocument/2006/relationships/image" Target="../media/image173.png"/><Relationship Id="rId5" Type="http://schemas.microsoft.com/office/2007/relationships/hdphoto" Target="../media/hdphoto37.wdp"/><Relationship Id="rId10" Type="http://schemas.openxmlformats.org/officeDocument/2006/relationships/slide" Target="slide3.xml"/><Relationship Id="rId4" Type="http://schemas.openxmlformats.org/officeDocument/2006/relationships/image" Target="../media/image172.png"/><Relationship Id="rId9" Type="http://schemas.microsoft.com/office/2007/relationships/hdphoto" Target="../media/hdphoto39.wdp"/></Relationships>
</file>

<file path=ppt/slides/_rels/slide5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75.png"/><Relationship Id="rId1" Type="http://schemas.openxmlformats.org/officeDocument/2006/relationships/slideLayout" Target="../slideLayouts/slideLayout96.xml"/></Relationships>
</file>

<file path=ppt/slides/_rels/slide5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75.png"/><Relationship Id="rId1" Type="http://schemas.openxmlformats.org/officeDocument/2006/relationships/slideLayout" Target="../slideLayouts/slideLayout96.xml"/></Relationships>
</file>

<file path=ppt/slides/_rels/slide59.xml.rels><?xml version="1.0" encoding="UTF-8" standalone="yes"?>
<Relationships xmlns="http://schemas.openxmlformats.org/package/2006/relationships"><Relationship Id="rId13" Type="http://schemas.openxmlformats.org/officeDocument/2006/relationships/hyperlink" Target="https://pixabay.com/en/comb-hair-barber-beauty-shop-2196318/" TargetMode="External"/><Relationship Id="rId18" Type="http://schemas.openxmlformats.org/officeDocument/2006/relationships/image" Target="../media/image184.png"/><Relationship Id="rId26" Type="http://schemas.openxmlformats.org/officeDocument/2006/relationships/image" Target="../media/image188.png"/><Relationship Id="rId21" Type="http://schemas.openxmlformats.org/officeDocument/2006/relationships/hyperlink" Target="http://pngimg.com/download/13391" TargetMode="External"/><Relationship Id="rId34" Type="http://schemas.openxmlformats.org/officeDocument/2006/relationships/hyperlink" Target="http://pngimg.com/download/13436" TargetMode="External"/><Relationship Id="rId7" Type="http://schemas.microsoft.com/office/2007/relationships/hdphoto" Target="../media/hdphoto42.wdp"/><Relationship Id="rId12" Type="http://schemas.openxmlformats.org/officeDocument/2006/relationships/image" Target="../media/image181.png"/><Relationship Id="rId17" Type="http://schemas.microsoft.com/office/2007/relationships/hdphoto" Target="../media/hdphoto45.wdp"/><Relationship Id="rId25" Type="http://schemas.openxmlformats.org/officeDocument/2006/relationships/hyperlink" Target="http://pngimg.com/download/37362" TargetMode="External"/><Relationship Id="rId33" Type="http://schemas.openxmlformats.org/officeDocument/2006/relationships/image" Target="../media/image191.png"/><Relationship Id="rId38" Type="http://schemas.openxmlformats.org/officeDocument/2006/relationships/slide" Target="slide3.xml"/><Relationship Id="rId2" Type="http://schemas.openxmlformats.org/officeDocument/2006/relationships/image" Target="../media/image176.png"/><Relationship Id="rId16" Type="http://schemas.openxmlformats.org/officeDocument/2006/relationships/image" Target="../media/image183.png"/><Relationship Id="rId20" Type="http://schemas.openxmlformats.org/officeDocument/2006/relationships/image" Target="../media/image185.png"/><Relationship Id="rId29" Type="http://schemas.microsoft.com/office/2007/relationships/hdphoto" Target="../media/hdphoto47.wdp"/><Relationship Id="rId1" Type="http://schemas.openxmlformats.org/officeDocument/2006/relationships/slideLayout" Target="../slideLayouts/slideLayout101.xml"/><Relationship Id="rId6" Type="http://schemas.openxmlformats.org/officeDocument/2006/relationships/image" Target="../media/image178.png"/><Relationship Id="rId11" Type="http://schemas.openxmlformats.org/officeDocument/2006/relationships/hyperlink" Target="https://pixabay.com/en/skirt-pleated-dress-fabric-2580503/" TargetMode="External"/><Relationship Id="rId24" Type="http://schemas.openxmlformats.org/officeDocument/2006/relationships/image" Target="../media/image187.png"/><Relationship Id="rId32" Type="http://schemas.openxmlformats.org/officeDocument/2006/relationships/hyperlink" Target="http://freehighresolutiongraphicsandclipart.blogspot.com/2010/09/blog-post.html" TargetMode="External"/><Relationship Id="rId37" Type="http://schemas.openxmlformats.org/officeDocument/2006/relationships/image" Target="../media/image193.png"/><Relationship Id="rId5" Type="http://schemas.microsoft.com/office/2007/relationships/hdphoto" Target="../media/hdphoto41.wdp"/><Relationship Id="rId15" Type="http://schemas.microsoft.com/office/2007/relationships/hdphoto" Target="../media/hdphoto44.wdp"/><Relationship Id="rId23" Type="http://schemas.openxmlformats.org/officeDocument/2006/relationships/hyperlink" Target="https://commons.wikimedia.org/wiki/File:Sun_symbol_red.svg" TargetMode="External"/><Relationship Id="rId28" Type="http://schemas.openxmlformats.org/officeDocument/2006/relationships/image" Target="../media/image189.png"/><Relationship Id="rId36" Type="http://schemas.openxmlformats.org/officeDocument/2006/relationships/hyperlink" Target="https://commons.wikimedia.org/wiki/File:Twemoji_1f34d.svg" TargetMode="External"/><Relationship Id="rId10" Type="http://schemas.openxmlformats.org/officeDocument/2006/relationships/image" Target="../media/image180.png"/><Relationship Id="rId19" Type="http://schemas.microsoft.com/office/2007/relationships/hdphoto" Target="../media/hdphoto46.wdp"/><Relationship Id="rId31" Type="http://schemas.openxmlformats.org/officeDocument/2006/relationships/image" Target="../media/image190.png"/><Relationship Id="rId4" Type="http://schemas.openxmlformats.org/officeDocument/2006/relationships/image" Target="../media/image177.png"/><Relationship Id="rId9" Type="http://schemas.microsoft.com/office/2007/relationships/hdphoto" Target="../media/hdphoto43.wdp"/><Relationship Id="rId14" Type="http://schemas.openxmlformats.org/officeDocument/2006/relationships/image" Target="../media/image182.png"/><Relationship Id="rId22" Type="http://schemas.openxmlformats.org/officeDocument/2006/relationships/image" Target="../media/image186.png"/><Relationship Id="rId27" Type="http://schemas.openxmlformats.org/officeDocument/2006/relationships/hyperlink" Target="https://openclipart.org/detail/202077/palmier-et-soleil" TargetMode="External"/><Relationship Id="rId30" Type="http://schemas.openxmlformats.org/officeDocument/2006/relationships/hyperlink" Target="http://freehighresolutiongraphicsandclipart.blogspot.com/2010/08/misc-flower-png.html" TargetMode="External"/><Relationship Id="rId35" Type="http://schemas.openxmlformats.org/officeDocument/2006/relationships/image" Target="../media/image192.png"/><Relationship Id="rId8" Type="http://schemas.openxmlformats.org/officeDocument/2006/relationships/image" Target="../media/image179.png"/><Relationship Id="rId3" Type="http://schemas.microsoft.com/office/2007/relationships/hdphoto" Target="../media/hdphoto40.wdp"/></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94.jpeg"/><Relationship Id="rId1" Type="http://schemas.openxmlformats.org/officeDocument/2006/relationships/slideLayout" Target="../slideLayouts/slideLayout101.xml"/></Relationships>
</file>

<file path=ppt/slides/_rels/slide6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64.xml.rels><?xml version="1.0" encoding="UTF-8" standalone="yes"?>
<Relationships xmlns="http://schemas.openxmlformats.org/package/2006/relationships"><Relationship Id="rId8" Type="http://schemas.openxmlformats.org/officeDocument/2006/relationships/slide" Target="slide68.xml"/><Relationship Id="rId3" Type="http://schemas.openxmlformats.org/officeDocument/2006/relationships/slide" Target="slide70.xml"/><Relationship Id="rId7" Type="http://schemas.openxmlformats.org/officeDocument/2006/relationships/slide" Target="slide67.xml"/><Relationship Id="rId2" Type="http://schemas.openxmlformats.org/officeDocument/2006/relationships/image" Target="../media/image197.png"/><Relationship Id="rId1" Type="http://schemas.openxmlformats.org/officeDocument/2006/relationships/slideLayout" Target="../slideLayouts/slideLayout7.xml"/><Relationship Id="rId6" Type="http://schemas.openxmlformats.org/officeDocument/2006/relationships/slide" Target="slide69.xml"/><Relationship Id="rId5" Type="http://schemas.openxmlformats.org/officeDocument/2006/relationships/slide" Target="slide66.xml"/><Relationship Id="rId4" Type="http://schemas.openxmlformats.org/officeDocument/2006/relationships/slide" Target="slide65.xml"/><Relationship Id="rId9" Type="http://schemas.openxmlformats.org/officeDocument/2006/relationships/slide" Target="slide3.xml"/></Relationships>
</file>

<file path=ppt/slides/_rels/slide65.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99.jpeg"/><Relationship Id="rId7" Type="http://schemas.microsoft.com/office/2007/relationships/hdphoto" Target="../media/hdphoto49.wdp"/><Relationship Id="rId2" Type="http://schemas.openxmlformats.org/officeDocument/2006/relationships/image" Target="../media/image198.jpeg"/><Relationship Id="rId1" Type="http://schemas.openxmlformats.org/officeDocument/2006/relationships/slideLayout" Target="../slideLayouts/slideLayout7.xml"/><Relationship Id="rId6" Type="http://schemas.openxmlformats.org/officeDocument/2006/relationships/image" Target="../media/image201.png"/><Relationship Id="rId5" Type="http://schemas.microsoft.com/office/2007/relationships/hdphoto" Target="../media/hdphoto48.wdp"/><Relationship Id="rId4" Type="http://schemas.openxmlformats.org/officeDocument/2006/relationships/image" Target="../media/image200.png"/><Relationship Id="rId9" Type="http://schemas.openxmlformats.org/officeDocument/2006/relationships/slide" Target="slide63.xml"/></Relationships>
</file>

<file path=ppt/slides/_rels/slide66.xml.rels><?xml version="1.0" encoding="UTF-8" standalone="yes"?>
<Relationships xmlns="http://schemas.openxmlformats.org/package/2006/relationships"><Relationship Id="rId8" Type="http://schemas.openxmlformats.org/officeDocument/2006/relationships/image" Target="../media/image206.png"/><Relationship Id="rId13" Type="http://schemas.microsoft.com/office/2007/relationships/hdphoto" Target="../media/hdphoto55.wdp"/><Relationship Id="rId18" Type="http://schemas.microsoft.com/office/2007/relationships/hdphoto" Target="../media/hdphoto57.wdp"/><Relationship Id="rId3" Type="http://schemas.microsoft.com/office/2007/relationships/hdphoto" Target="../media/hdphoto50.wdp"/><Relationship Id="rId21" Type="http://schemas.openxmlformats.org/officeDocument/2006/relationships/image" Target="../media/image213.png"/><Relationship Id="rId7" Type="http://schemas.microsoft.com/office/2007/relationships/hdphoto" Target="../media/hdphoto52.wdp"/><Relationship Id="rId12" Type="http://schemas.openxmlformats.org/officeDocument/2006/relationships/image" Target="../media/image208.png"/><Relationship Id="rId17" Type="http://schemas.openxmlformats.org/officeDocument/2006/relationships/image" Target="../media/image211.png"/><Relationship Id="rId25" Type="http://schemas.openxmlformats.org/officeDocument/2006/relationships/image" Target="../media/image215.png"/><Relationship Id="rId2" Type="http://schemas.openxmlformats.org/officeDocument/2006/relationships/image" Target="../media/image203.png"/><Relationship Id="rId16" Type="http://schemas.microsoft.com/office/2007/relationships/hdphoto" Target="../media/hdphoto56.wdp"/><Relationship Id="rId20" Type="http://schemas.microsoft.com/office/2007/relationships/hdphoto" Target="../media/hdphoto58.wdp"/><Relationship Id="rId1" Type="http://schemas.openxmlformats.org/officeDocument/2006/relationships/slideLayout" Target="../slideLayouts/slideLayout7.xml"/><Relationship Id="rId6" Type="http://schemas.openxmlformats.org/officeDocument/2006/relationships/image" Target="../media/image205.png"/><Relationship Id="rId11" Type="http://schemas.microsoft.com/office/2007/relationships/hdphoto" Target="../media/hdphoto54.wdp"/><Relationship Id="rId24" Type="http://schemas.openxmlformats.org/officeDocument/2006/relationships/slide" Target="slide63.xml"/><Relationship Id="rId5" Type="http://schemas.microsoft.com/office/2007/relationships/hdphoto" Target="../media/hdphoto51.wdp"/><Relationship Id="rId15" Type="http://schemas.openxmlformats.org/officeDocument/2006/relationships/image" Target="../media/image210.png"/><Relationship Id="rId23" Type="http://schemas.openxmlformats.org/officeDocument/2006/relationships/image" Target="../media/image214.png"/><Relationship Id="rId10" Type="http://schemas.openxmlformats.org/officeDocument/2006/relationships/image" Target="../media/image207.png"/><Relationship Id="rId19" Type="http://schemas.openxmlformats.org/officeDocument/2006/relationships/image" Target="../media/image212.png"/><Relationship Id="rId4" Type="http://schemas.openxmlformats.org/officeDocument/2006/relationships/image" Target="../media/image204.png"/><Relationship Id="rId9" Type="http://schemas.microsoft.com/office/2007/relationships/hdphoto" Target="../media/hdphoto53.wdp"/><Relationship Id="rId14" Type="http://schemas.openxmlformats.org/officeDocument/2006/relationships/image" Target="../media/image209.jpeg"/><Relationship Id="rId22" Type="http://schemas.microsoft.com/office/2007/relationships/hdphoto" Target="../media/hdphoto59.wdp"/></Relationships>
</file>

<file path=ppt/slides/_rels/slide67.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216.jpeg"/><Relationship Id="rId7" Type="http://schemas.microsoft.com/office/2007/relationships/hdphoto" Target="../media/hdphoto61.wdp"/><Relationship Id="rId2" Type="http://schemas.openxmlformats.org/officeDocument/2006/relationships/image" Target="../media/image198.jpeg"/><Relationship Id="rId1" Type="http://schemas.openxmlformats.org/officeDocument/2006/relationships/slideLayout" Target="../slideLayouts/slideLayout7.xml"/><Relationship Id="rId6" Type="http://schemas.openxmlformats.org/officeDocument/2006/relationships/image" Target="../media/image218.png"/><Relationship Id="rId5" Type="http://schemas.microsoft.com/office/2007/relationships/hdphoto" Target="../media/hdphoto60.wdp"/><Relationship Id="rId10" Type="http://schemas.openxmlformats.org/officeDocument/2006/relationships/slide" Target="slide63.xml"/><Relationship Id="rId4" Type="http://schemas.openxmlformats.org/officeDocument/2006/relationships/image" Target="../media/image217.png"/><Relationship Id="rId9" Type="http://schemas.microsoft.com/office/2007/relationships/hdphoto" Target="../media/hdphoto49.wdp"/></Relationships>
</file>

<file path=ppt/slides/_rels/slide68.xml.rels><?xml version="1.0" encoding="UTF-8" standalone="yes"?>
<Relationships xmlns="http://schemas.openxmlformats.org/package/2006/relationships"><Relationship Id="rId8" Type="http://schemas.openxmlformats.org/officeDocument/2006/relationships/slide" Target="slide63.xml"/><Relationship Id="rId3" Type="http://schemas.openxmlformats.org/officeDocument/2006/relationships/image" Target="../media/image220.jpeg"/><Relationship Id="rId7" Type="http://schemas.microsoft.com/office/2007/relationships/hdphoto" Target="../media/hdphoto49.wdp"/><Relationship Id="rId2" Type="http://schemas.openxmlformats.org/officeDocument/2006/relationships/image" Target="../media/image219.png"/><Relationship Id="rId1" Type="http://schemas.openxmlformats.org/officeDocument/2006/relationships/slideLayout" Target="../slideLayouts/slideLayout7.xml"/><Relationship Id="rId6" Type="http://schemas.openxmlformats.org/officeDocument/2006/relationships/image" Target="../media/image201.png"/><Relationship Id="rId5" Type="http://schemas.microsoft.com/office/2007/relationships/hdphoto" Target="../media/hdphoto62.wdp"/><Relationship Id="rId4" Type="http://schemas.openxmlformats.org/officeDocument/2006/relationships/image" Target="../media/image221.png"/></Relationships>
</file>

<file path=ppt/slides/_rels/slide69.xml.rels><?xml version="1.0" encoding="UTF-8" standalone="yes"?>
<Relationships xmlns="http://schemas.openxmlformats.org/package/2006/relationships"><Relationship Id="rId8" Type="http://schemas.openxmlformats.org/officeDocument/2006/relationships/image" Target="../media/image225.png"/><Relationship Id="rId13" Type="http://schemas.microsoft.com/office/2007/relationships/hdphoto" Target="../media/hdphoto67.wdp"/><Relationship Id="rId18" Type="http://schemas.openxmlformats.org/officeDocument/2006/relationships/slide" Target="slide63.xml"/><Relationship Id="rId3" Type="http://schemas.openxmlformats.org/officeDocument/2006/relationships/image" Target="../media/image222.png"/><Relationship Id="rId7" Type="http://schemas.microsoft.com/office/2007/relationships/hdphoto" Target="../media/hdphoto64.wdp"/><Relationship Id="rId12" Type="http://schemas.openxmlformats.org/officeDocument/2006/relationships/image" Target="../media/image227.png"/><Relationship Id="rId17" Type="http://schemas.microsoft.com/office/2007/relationships/hdphoto" Target="../media/hdphoto49.wdp"/><Relationship Id="rId2" Type="http://schemas.openxmlformats.org/officeDocument/2006/relationships/image" Target="../media/image198.jpeg"/><Relationship Id="rId16" Type="http://schemas.openxmlformats.org/officeDocument/2006/relationships/image" Target="../media/image201.png"/><Relationship Id="rId1" Type="http://schemas.openxmlformats.org/officeDocument/2006/relationships/slideLayout" Target="../slideLayouts/slideLayout7.xml"/><Relationship Id="rId6" Type="http://schemas.openxmlformats.org/officeDocument/2006/relationships/image" Target="../media/image224.png"/><Relationship Id="rId11" Type="http://schemas.microsoft.com/office/2007/relationships/hdphoto" Target="../media/hdphoto66.wdp"/><Relationship Id="rId5" Type="http://schemas.microsoft.com/office/2007/relationships/hdphoto" Target="../media/hdphoto63.wdp"/><Relationship Id="rId15" Type="http://schemas.microsoft.com/office/2007/relationships/hdphoto" Target="../media/hdphoto68.wdp"/><Relationship Id="rId10" Type="http://schemas.openxmlformats.org/officeDocument/2006/relationships/image" Target="../media/image226.png"/><Relationship Id="rId4" Type="http://schemas.openxmlformats.org/officeDocument/2006/relationships/image" Target="../media/image223.png"/><Relationship Id="rId9" Type="http://schemas.microsoft.com/office/2007/relationships/hdphoto" Target="../media/hdphoto65.wdp"/><Relationship Id="rId14" Type="http://schemas.openxmlformats.org/officeDocument/2006/relationships/image" Target="../media/image228.png"/></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232.png"/><Relationship Id="rId13" Type="http://schemas.microsoft.com/office/2007/relationships/hdphoto" Target="../media/hdphoto73.wdp"/><Relationship Id="rId18" Type="http://schemas.openxmlformats.org/officeDocument/2006/relationships/image" Target="../media/image237.png"/><Relationship Id="rId3" Type="http://schemas.openxmlformats.org/officeDocument/2006/relationships/image" Target="../media/image229.png"/><Relationship Id="rId21" Type="http://schemas.openxmlformats.org/officeDocument/2006/relationships/image" Target="../media/image201.png"/><Relationship Id="rId7" Type="http://schemas.microsoft.com/office/2007/relationships/hdphoto" Target="../media/hdphoto70.wdp"/><Relationship Id="rId12" Type="http://schemas.openxmlformats.org/officeDocument/2006/relationships/image" Target="../media/image234.png"/><Relationship Id="rId17" Type="http://schemas.microsoft.com/office/2007/relationships/hdphoto" Target="../media/hdphoto75.wdp"/><Relationship Id="rId2" Type="http://schemas.openxmlformats.org/officeDocument/2006/relationships/image" Target="../media/image198.jpeg"/><Relationship Id="rId16" Type="http://schemas.openxmlformats.org/officeDocument/2006/relationships/image" Target="../media/image236.png"/><Relationship Id="rId20" Type="http://schemas.openxmlformats.org/officeDocument/2006/relationships/slide" Target="slide63.xml"/><Relationship Id="rId1" Type="http://schemas.openxmlformats.org/officeDocument/2006/relationships/slideLayout" Target="../slideLayouts/slideLayout7.xml"/><Relationship Id="rId6" Type="http://schemas.openxmlformats.org/officeDocument/2006/relationships/image" Target="../media/image231.png"/><Relationship Id="rId11" Type="http://schemas.microsoft.com/office/2007/relationships/hdphoto" Target="../media/hdphoto72.wdp"/><Relationship Id="rId5" Type="http://schemas.microsoft.com/office/2007/relationships/hdphoto" Target="../media/hdphoto69.wdp"/><Relationship Id="rId15" Type="http://schemas.microsoft.com/office/2007/relationships/hdphoto" Target="../media/hdphoto74.wdp"/><Relationship Id="rId10" Type="http://schemas.openxmlformats.org/officeDocument/2006/relationships/image" Target="../media/image233.png"/><Relationship Id="rId19" Type="http://schemas.microsoft.com/office/2007/relationships/hdphoto" Target="../media/hdphoto76.wdp"/><Relationship Id="rId4" Type="http://schemas.openxmlformats.org/officeDocument/2006/relationships/image" Target="../media/image230.png"/><Relationship Id="rId9" Type="http://schemas.microsoft.com/office/2007/relationships/hdphoto" Target="../media/hdphoto71.wdp"/><Relationship Id="rId14" Type="http://schemas.openxmlformats.org/officeDocument/2006/relationships/image" Target="../media/image235.png"/><Relationship Id="rId22" Type="http://schemas.microsoft.com/office/2007/relationships/hdphoto" Target="../media/hdphoto49.wdp"/></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8.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8" name="Rectangle 11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4" y="0"/>
            <a:ext cx="91417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Utilisation d’un vidéo de Passe-Montagne et jeux en télé-pratique</a:t>
            </a:r>
            <a:endParaRPr lang="en-US" dirty="0"/>
          </a:p>
        </p:txBody>
      </p:sp>
      <p:sp>
        <p:nvSpPr>
          <p:cNvPr id="2" name="Titre 1"/>
          <p:cNvSpPr>
            <a:spLocks noGrp="1"/>
          </p:cNvSpPr>
          <p:nvPr>
            <p:ph type="ctrTitle"/>
          </p:nvPr>
        </p:nvSpPr>
        <p:spPr>
          <a:xfrm>
            <a:off x="6394267" y="1899241"/>
            <a:ext cx="4062197" cy="1941722"/>
          </a:xfrm>
          <a:noFill/>
        </p:spPr>
        <p:txBody>
          <a:bodyPr vert="horz" lIns="91440" tIns="45720" rIns="91440" bIns="45720" rtlCol="0" anchor="b">
            <a:normAutofit fontScale="90000"/>
          </a:bodyPr>
          <a:lstStyle/>
          <a:p>
            <a:pPr algn="ctr">
              <a:lnSpc>
                <a:spcPct val="90000"/>
              </a:lnSpc>
            </a:pPr>
            <a:r>
              <a:rPr lang="en-US" sz="3600" b="1" dirty="0">
                <a:solidFill>
                  <a:srgbClr val="CAC621"/>
                </a:solidFill>
                <a:latin typeface="Bradley Hand ITC" panose="03070402050302030203" pitchFamily="66" charset="0"/>
              </a:rPr>
              <a:t>Le monde de Lili, Lulu et </a:t>
            </a:r>
            <a:r>
              <a:rPr lang="en-US" sz="3600" b="1" dirty="0" err="1">
                <a:solidFill>
                  <a:srgbClr val="CAC621"/>
                </a:solidFill>
                <a:latin typeface="Bradley Hand ITC" panose="03070402050302030203" pitchFamily="66" charset="0"/>
              </a:rPr>
              <a:t>Lilou</a:t>
            </a:r>
            <a:br>
              <a:rPr lang="en-US" sz="3600" b="1" dirty="0">
                <a:solidFill>
                  <a:srgbClr val="CAC621"/>
                </a:solidFill>
                <a:latin typeface="Bradley Hand ITC" panose="03070402050302030203" pitchFamily="66" charset="0"/>
              </a:rPr>
            </a:br>
            <a:r>
              <a:rPr lang="en-US" sz="3600" b="1" dirty="0">
                <a:solidFill>
                  <a:srgbClr val="CAC621"/>
                </a:solidFill>
                <a:latin typeface="Bradley Hand ITC" panose="03070402050302030203" pitchFamily="66" charset="0"/>
              </a:rPr>
              <a:t>(volet 2)</a:t>
            </a:r>
            <a:br>
              <a:rPr lang="en-US" sz="3600" dirty="0">
                <a:solidFill>
                  <a:srgbClr val="B0DCD2"/>
                </a:solidFill>
                <a:latin typeface="Bradley Hand ITC" panose="03070402050302030203" pitchFamily="66" charset="0"/>
              </a:rPr>
            </a:br>
            <a:r>
              <a:rPr lang="en-US" sz="3100" b="1" dirty="0" err="1">
                <a:solidFill>
                  <a:srgbClr val="4F6330"/>
                </a:solidFill>
                <a:latin typeface="Bradley Hand ITC" panose="03070402050302030203" pitchFamily="66" charset="0"/>
              </a:rPr>
              <a:t>L’apprentissage</a:t>
            </a:r>
            <a:r>
              <a:rPr lang="en-US" sz="3100" b="1" dirty="0">
                <a:solidFill>
                  <a:srgbClr val="4F6330"/>
                </a:solidFill>
                <a:latin typeface="Bradley Hand ITC" panose="03070402050302030203" pitchFamily="66" charset="0"/>
              </a:rPr>
              <a:t> des trois premières configurations</a:t>
            </a:r>
            <a:br>
              <a:rPr lang="en-US" sz="3100" b="1" dirty="0">
                <a:solidFill>
                  <a:srgbClr val="4F6330"/>
                </a:solidFill>
                <a:latin typeface="Bradley Hand ITC" panose="03070402050302030203" pitchFamily="66" charset="0"/>
              </a:rPr>
            </a:br>
            <a:r>
              <a:rPr lang="en-US" sz="3100" b="1" dirty="0">
                <a:solidFill>
                  <a:srgbClr val="4F6330"/>
                </a:solidFill>
                <a:latin typeface="Bradley Hand ITC" panose="03070402050302030203" pitchFamily="66" charset="0"/>
              </a:rPr>
              <a:t>l-</a:t>
            </a:r>
            <a:r>
              <a:rPr lang="en-US" sz="3100" b="1" dirty="0" err="1">
                <a:solidFill>
                  <a:srgbClr val="4F6330"/>
                </a:solidFill>
                <a:latin typeface="Bradley Hand ITC" panose="03070402050302030203" pitchFamily="66" charset="0"/>
              </a:rPr>
              <a:t>ch</a:t>
            </a:r>
            <a:r>
              <a:rPr lang="en-US" sz="3100" b="1" dirty="0">
                <a:solidFill>
                  <a:srgbClr val="4F6330"/>
                </a:solidFill>
                <a:latin typeface="Bradley Hand ITC" panose="03070402050302030203" pitchFamily="66" charset="0"/>
              </a:rPr>
              <a:t>-</a:t>
            </a:r>
            <a:r>
              <a:rPr lang="en-US" sz="3100" b="1" dirty="0" err="1">
                <a:solidFill>
                  <a:srgbClr val="4F6330"/>
                </a:solidFill>
                <a:latin typeface="Bradley Hand ITC" panose="03070402050302030203" pitchFamily="66" charset="0"/>
              </a:rPr>
              <a:t>gn</a:t>
            </a:r>
            <a:r>
              <a:rPr lang="en-US" sz="3100" b="1" dirty="0">
                <a:solidFill>
                  <a:srgbClr val="4F6330"/>
                </a:solidFill>
                <a:latin typeface="Bradley Hand ITC" panose="03070402050302030203" pitchFamily="66" charset="0"/>
              </a:rPr>
              <a:t> et w</a:t>
            </a:r>
            <a:br>
              <a:rPr lang="en-US" sz="3100" b="1" dirty="0">
                <a:solidFill>
                  <a:srgbClr val="4F6330"/>
                </a:solidFill>
                <a:latin typeface="Bradley Hand ITC" panose="03070402050302030203" pitchFamily="66" charset="0"/>
              </a:rPr>
            </a:br>
            <a:r>
              <a:rPr lang="en-US" sz="3100" b="1" dirty="0">
                <a:solidFill>
                  <a:srgbClr val="4F6330"/>
                </a:solidFill>
                <a:latin typeface="Bradley Hand ITC" panose="03070402050302030203" pitchFamily="66" charset="0"/>
              </a:rPr>
              <a:t>m-t-f</a:t>
            </a:r>
            <a:br>
              <a:rPr lang="en-US" sz="3100" b="1" dirty="0">
                <a:solidFill>
                  <a:srgbClr val="4F6330"/>
                </a:solidFill>
                <a:latin typeface="Bradley Hand ITC" panose="03070402050302030203" pitchFamily="66" charset="0"/>
              </a:rPr>
            </a:br>
            <a:r>
              <a:rPr lang="en-US" sz="3100" b="1" dirty="0">
                <a:solidFill>
                  <a:srgbClr val="4F6330"/>
                </a:solidFill>
                <a:latin typeface="Bradley Hand ITC" panose="03070402050302030203" pitchFamily="66" charset="0"/>
              </a:rPr>
              <a:t>p-d-j</a:t>
            </a:r>
          </a:p>
        </p:txBody>
      </p:sp>
      <p:sp>
        <p:nvSpPr>
          <p:cNvPr id="3" name="Sous-titre 2"/>
          <p:cNvSpPr>
            <a:spLocks noGrp="1"/>
          </p:cNvSpPr>
          <p:nvPr>
            <p:ph type="subTitle" idx="1"/>
          </p:nvPr>
        </p:nvSpPr>
        <p:spPr>
          <a:xfrm>
            <a:off x="6517625" y="4717088"/>
            <a:ext cx="3938839" cy="1572768"/>
          </a:xfrm>
        </p:spPr>
        <p:txBody>
          <a:bodyPr vert="horz" lIns="91440" tIns="45720" rIns="91440" bIns="45720" rtlCol="0">
            <a:normAutofit fontScale="92500" lnSpcReduction="20000"/>
          </a:bodyPr>
          <a:lstStyle/>
          <a:p>
            <a:pPr>
              <a:lnSpc>
                <a:spcPct val="100000"/>
              </a:lnSpc>
            </a:pPr>
            <a:r>
              <a:rPr lang="en-US" sz="2000" dirty="0" err="1">
                <a:latin typeface="Arial" panose="020B0604020202020204" pitchFamily="34" charset="0"/>
                <a:cs typeface="Arial" panose="020B0604020202020204" pitchFamily="34" charset="0"/>
              </a:rPr>
              <a:t>Recueil</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d’exercices</a:t>
            </a:r>
            <a:r>
              <a:rPr lang="en-US" sz="2000" dirty="0">
                <a:latin typeface="Arial" panose="020B0604020202020204" pitchFamily="34" charset="0"/>
                <a:cs typeface="Arial" panose="020B0604020202020204" pitchFamily="34" charset="0"/>
              </a:rPr>
              <a:t> pour </a:t>
            </a:r>
            <a:r>
              <a:rPr lang="en-US" sz="2000" dirty="0" err="1">
                <a:latin typeface="Arial" panose="020B0604020202020204" pitchFamily="34" charset="0"/>
                <a:cs typeface="Arial" panose="020B0604020202020204" pitchFamily="34" charset="0"/>
              </a:rPr>
              <a:t>l’enseignement</a:t>
            </a:r>
            <a:r>
              <a:rPr lang="en-US" sz="2000" dirty="0">
                <a:latin typeface="Arial" panose="020B0604020202020204" pitchFamily="34" charset="0"/>
                <a:cs typeface="Arial" panose="020B0604020202020204" pitchFamily="34" charset="0"/>
              </a:rPr>
              <a:t> de la LPC </a:t>
            </a:r>
            <a:r>
              <a:rPr lang="en-US" sz="2000" dirty="0" err="1">
                <a:latin typeface="Arial" panose="020B0604020202020204" pitchFamily="34" charset="0"/>
                <a:cs typeface="Arial" panose="020B0604020202020204" pitchFamily="34" charset="0"/>
              </a:rPr>
              <a:t>québécoise</a:t>
            </a:r>
            <a:r>
              <a:rPr lang="en-US" sz="2000" dirty="0">
                <a:latin typeface="Arial" panose="020B0604020202020204" pitchFamily="34" charset="0"/>
                <a:cs typeface="Arial" panose="020B0604020202020204" pitchFamily="34" charset="0"/>
              </a:rPr>
              <a:t> </a:t>
            </a:r>
          </a:p>
          <a:p>
            <a:pPr>
              <a:lnSpc>
                <a:spcPct val="100000"/>
              </a:lnSpc>
            </a:pPr>
            <a:r>
              <a:rPr lang="en-US" sz="2000" dirty="0">
                <a:latin typeface="Arial" panose="020B0604020202020204" pitchFamily="34" charset="0"/>
                <a:cs typeface="Arial" panose="020B0604020202020204" pitchFamily="34" charset="0"/>
              </a:rPr>
              <a:t> Caroline Mercier</a:t>
            </a:r>
          </a:p>
          <a:p>
            <a:pPr>
              <a:lnSpc>
                <a:spcPct val="100000"/>
              </a:lnSpc>
            </a:pP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orthophoniste</a:t>
            </a:r>
            <a:endParaRPr lang="en-US" sz="2000" dirty="0">
              <a:latin typeface="Arial" panose="020B0604020202020204" pitchFamily="34" charset="0"/>
              <a:cs typeface="Arial" panose="020B0604020202020204" pitchFamily="34" charset="0"/>
            </a:endParaRPr>
          </a:p>
        </p:txBody>
      </p:sp>
      <p:pic>
        <p:nvPicPr>
          <p:cNvPr id="1070" name="Picture 46" descr="C:\Users\Tom\AppData\Local\Microsoft\Windows\Temporary Internet Files\Content.IE5\54P6HUVA\MPj04372100000[1].jpg"/>
          <p:cNvPicPr>
            <a:picLocks noChangeAspect="1" noChangeArrowheads="1"/>
          </p:cNvPicPr>
          <p:nvPr/>
        </p:nvPicPr>
        <p:blipFill rotWithShape="1">
          <a:blip r:embed="rId2" cstate="print"/>
          <a:srcRect l="3708" r="4470" b="-1"/>
          <a:stretch/>
        </p:blipFill>
        <p:spPr bwMode="auto">
          <a:xfrm>
            <a:off x="2082235" y="2507084"/>
            <a:ext cx="4062196"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p:spPr>
      </p:pic>
      <p:sp>
        <p:nvSpPr>
          <p:cNvPr id="120"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11861" y="4326383"/>
            <a:ext cx="2606040" cy="27432"/>
          </a:xfrm>
          <a:custGeom>
            <a:avLst/>
            <a:gdLst>
              <a:gd name="connsiteX0" fmla="*/ 0 w 2606040"/>
              <a:gd name="connsiteY0" fmla="*/ 0 h 27432"/>
              <a:gd name="connsiteX1" fmla="*/ 625450 w 2606040"/>
              <a:gd name="connsiteY1" fmla="*/ 0 h 27432"/>
              <a:gd name="connsiteX2" fmla="*/ 1276960 w 2606040"/>
              <a:gd name="connsiteY2" fmla="*/ 0 h 27432"/>
              <a:gd name="connsiteX3" fmla="*/ 1928470 w 2606040"/>
              <a:gd name="connsiteY3" fmla="*/ 0 h 27432"/>
              <a:gd name="connsiteX4" fmla="*/ 2606040 w 2606040"/>
              <a:gd name="connsiteY4" fmla="*/ 0 h 27432"/>
              <a:gd name="connsiteX5" fmla="*/ 2606040 w 2606040"/>
              <a:gd name="connsiteY5" fmla="*/ 27432 h 27432"/>
              <a:gd name="connsiteX6" fmla="*/ 1954530 w 2606040"/>
              <a:gd name="connsiteY6" fmla="*/ 27432 h 27432"/>
              <a:gd name="connsiteX7" fmla="*/ 1355141 w 2606040"/>
              <a:gd name="connsiteY7" fmla="*/ 27432 h 27432"/>
              <a:gd name="connsiteX8" fmla="*/ 755752 w 2606040"/>
              <a:gd name="connsiteY8" fmla="*/ 27432 h 27432"/>
              <a:gd name="connsiteX9" fmla="*/ 0 w 2606040"/>
              <a:gd name="connsiteY9" fmla="*/ 27432 h 27432"/>
              <a:gd name="connsiteX10" fmla="*/ 0 w 2606040"/>
              <a:gd name="connsiteY10"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27432" fill="none" extrusionOk="0">
                <a:moveTo>
                  <a:pt x="0" y="0"/>
                </a:moveTo>
                <a:cubicBezTo>
                  <a:pt x="306348" y="-18050"/>
                  <a:pt x="440119" y="21450"/>
                  <a:pt x="625450" y="0"/>
                </a:cubicBezTo>
                <a:cubicBezTo>
                  <a:pt x="810781" y="-21450"/>
                  <a:pt x="1134187" y="-16143"/>
                  <a:pt x="1276960" y="0"/>
                </a:cubicBezTo>
                <a:cubicBezTo>
                  <a:pt x="1419733" y="16143"/>
                  <a:pt x="1670272" y="-724"/>
                  <a:pt x="1928470" y="0"/>
                </a:cubicBezTo>
                <a:cubicBezTo>
                  <a:pt x="2186668" y="724"/>
                  <a:pt x="2458074" y="10259"/>
                  <a:pt x="2606040" y="0"/>
                </a:cubicBezTo>
                <a:cubicBezTo>
                  <a:pt x="2606343" y="11145"/>
                  <a:pt x="2605613" y="14758"/>
                  <a:pt x="2606040" y="27432"/>
                </a:cubicBezTo>
                <a:cubicBezTo>
                  <a:pt x="2467432" y="14594"/>
                  <a:pt x="2174707" y="29345"/>
                  <a:pt x="1954530" y="27432"/>
                </a:cubicBezTo>
                <a:cubicBezTo>
                  <a:pt x="1734353" y="25520"/>
                  <a:pt x="1571980" y="13382"/>
                  <a:pt x="1355141" y="27432"/>
                </a:cubicBezTo>
                <a:cubicBezTo>
                  <a:pt x="1138302" y="41482"/>
                  <a:pt x="943808" y="14252"/>
                  <a:pt x="755752" y="27432"/>
                </a:cubicBezTo>
                <a:cubicBezTo>
                  <a:pt x="567696" y="40612"/>
                  <a:pt x="345146" y="54246"/>
                  <a:pt x="0" y="27432"/>
                </a:cubicBezTo>
                <a:cubicBezTo>
                  <a:pt x="-1145" y="17399"/>
                  <a:pt x="-496" y="9484"/>
                  <a:pt x="0" y="0"/>
                </a:cubicBezTo>
                <a:close/>
              </a:path>
              <a:path w="2606040" h="27432" stroke="0" extrusionOk="0">
                <a:moveTo>
                  <a:pt x="0" y="0"/>
                </a:moveTo>
                <a:cubicBezTo>
                  <a:pt x="281971" y="23935"/>
                  <a:pt x="485873" y="-14021"/>
                  <a:pt x="625450" y="0"/>
                </a:cubicBezTo>
                <a:cubicBezTo>
                  <a:pt x="765027" y="14021"/>
                  <a:pt x="1038822" y="8749"/>
                  <a:pt x="1198778" y="0"/>
                </a:cubicBezTo>
                <a:cubicBezTo>
                  <a:pt x="1358734" y="-8749"/>
                  <a:pt x="1650228" y="-23972"/>
                  <a:pt x="1902409" y="0"/>
                </a:cubicBezTo>
                <a:cubicBezTo>
                  <a:pt x="2154590" y="23972"/>
                  <a:pt x="2312095" y="29803"/>
                  <a:pt x="2606040" y="0"/>
                </a:cubicBezTo>
                <a:cubicBezTo>
                  <a:pt x="2606911" y="6699"/>
                  <a:pt x="2606727" y="13731"/>
                  <a:pt x="2606040" y="27432"/>
                </a:cubicBezTo>
                <a:cubicBezTo>
                  <a:pt x="2378599" y="35035"/>
                  <a:pt x="2277604" y="23714"/>
                  <a:pt x="2006651" y="27432"/>
                </a:cubicBezTo>
                <a:cubicBezTo>
                  <a:pt x="1735698" y="31150"/>
                  <a:pt x="1650989" y="34905"/>
                  <a:pt x="1407262" y="27432"/>
                </a:cubicBezTo>
                <a:cubicBezTo>
                  <a:pt x="1163535" y="19959"/>
                  <a:pt x="989403" y="38891"/>
                  <a:pt x="703631" y="27432"/>
                </a:cubicBezTo>
                <a:cubicBezTo>
                  <a:pt x="417859" y="15973"/>
                  <a:pt x="348131" y="2878"/>
                  <a:pt x="0" y="27432"/>
                </a:cubicBezTo>
                <a:cubicBezTo>
                  <a:pt x="-806" y="19304"/>
                  <a:pt x="1360" y="9038"/>
                  <a:pt x="0" y="0"/>
                </a:cubicBezTo>
                <a:close/>
              </a:path>
            </a:pathLst>
          </a:custGeom>
          <a:solidFill>
            <a:srgbClr val="7BAF3C"/>
          </a:solidFill>
          <a:ln w="38100" cap="rnd">
            <a:solidFill>
              <a:srgbClr val="7BAF3C"/>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p:cNvPicPr/>
          <p:nvPr/>
        </p:nvPicPr>
        <p:blipFill>
          <a:blip r:embed="rId3" cstate="print">
            <a:extLst>
              <a:ext uri="{28A0092B-C50C-407E-A947-70E740481C1C}">
                <a14:useLocalDpi xmlns:a14="http://schemas.microsoft.com/office/drawing/2010/main" val="0"/>
              </a:ext>
            </a:extLst>
          </a:blip>
          <a:stretch>
            <a:fillRect/>
          </a:stretch>
        </p:blipFill>
        <p:spPr>
          <a:xfrm>
            <a:off x="2855645" y="767381"/>
            <a:ext cx="2076839" cy="1586660"/>
          </a:xfrm>
          <a:prstGeom prst="rect">
            <a:avLst/>
          </a:prstGeom>
        </p:spPr>
      </p:pic>
      <p:pic>
        <p:nvPicPr>
          <p:cNvPr id="4" name="Image 3"/>
          <p:cNvPicPr>
            <a:picLocks noChangeAspect="1"/>
          </p:cNvPicPr>
          <p:nvPr/>
        </p:nvPicPr>
        <p:blipFill>
          <a:blip r:embed="rId4"/>
          <a:stretch>
            <a:fillRect/>
          </a:stretch>
        </p:blipFill>
        <p:spPr>
          <a:xfrm rot="150158">
            <a:off x="2281946" y="4979770"/>
            <a:ext cx="1395345" cy="2083359"/>
          </a:xfrm>
          <a:prstGeom prst="rect">
            <a:avLst/>
          </a:prstGeom>
        </p:spPr>
      </p:pic>
      <p:pic>
        <p:nvPicPr>
          <p:cNvPr id="9" name="Image 8">
            <a:hlinkClick r:id="rId5" action="ppaction://hlinksldjump"/>
            <a:extLst>
              <a:ext uri="{FF2B5EF4-FFF2-40B4-BE49-F238E27FC236}">
                <a16:creationId xmlns:a16="http://schemas.microsoft.com/office/drawing/2014/main" id="{38963E53-7D0C-4494-BAC7-30D8ECDDA964}"/>
              </a:ext>
            </a:extLst>
          </p:cNvPr>
          <p:cNvPicPr>
            <a:picLocks noChangeAspect="1"/>
          </p:cNvPicPr>
          <p:nvPr/>
        </p:nvPicPr>
        <p:blipFill rotWithShape="1">
          <a:blip r:embed="rId6"/>
          <a:srcRect l="9929" r="11284" b="-4"/>
          <a:stretch/>
        </p:blipFill>
        <p:spPr>
          <a:xfrm>
            <a:off x="3493205" y="5083793"/>
            <a:ext cx="1373491" cy="1894939"/>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5"/>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10" name="Espace réservé du contenu 4">
            <a:hlinkClick r:id="rId7" action="ppaction://hlinksldjump"/>
            <a:extLst>
              <a:ext uri="{FF2B5EF4-FFF2-40B4-BE49-F238E27FC236}">
                <a16:creationId xmlns:a16="http://schemas.microsoft.com/office/drawing/2014/main" id="{51C67B5E-1037-4B8D-9951-059591D58841}"/>
              </a:ext>
            </a:extLst>
          </p:cNvPr>
          <p:cNvPicPr>
            <a:picLocks noChangeAspect="1"/>
          </p:cNvPicPr>
          <p:nvPr/>
        </p:nvPicPr>
        <p:blipFill rotWithShape="1">
          <a:blip r:embed="rId8"/>
          <a:srcRect r="4" b="1359"/>
          <a:stretch/>
        </p:blipFill>
        <p:spPr>
          <a:xfrm>
            <a:off x="4648516" y="5065031"/>
            <a:ext cx="1651424" cy="2278389"/>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pic>
        <p:nvPicPr>
          <p:cNvPr id="5" name="Image 4"/>
          <p:cNvPicPr>
            <a:picLocks noChangeAspect="1"/>
          </p:cNvPicPr>
          <p:nvPr/>
        </p:nvPicPr>
        <p:blipFill>
          <a:blip r:embed="rId9"/>
          <a:stretch>
            <a:fillRect/>
          </a:stretch>
        </p:blipFill>
        <p:spPr>
          <a:xfrm>
            <a:off x="8694185" y="5188081"/>
            <a:ext cx="1866900" cy="10382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52660" y="4736883"/>
            <a:ext cx="3182691" cy="27432"/>
          </a:xfrm>
          <a:custGeom>
            <a:avLst/>
            <a:gdLst>
              <a:gd name="connsiteX0" fmla="*/ 0 w 3182691"/>
              <a:gd name="connsiteY0" fmla="*/ 0 h 27432"/>
              <a:gd name="connsiteX1" fmla="*/ 604711 w 3182691"/>
              <a:gd name="connsiteY1" fmla="*/ 0 h 27432"/>
              <a:gd name="connsiteX2" fmla="*/ 1241249 w 3182691"/>
              <a:gd name="connsiteY2" fmla="*/ 0 h 27432"/>
              <a:gd name="connsiteX3" fmla="*/ 1909615 w 3182691"/>
              <a:gd name="connsiteY3" fmla="*/ 0 h 27432"/>
              <a:gd name="connsiteX4" fmla="*/ 2577980 w 3182691"/>
              <a:gd name="connsiteY4" fmla="*/ 0 h 27432"/>
              <a:gd name="connsiteX5" fmla="*/ 3182691 w 3182691"/>
              <a:gd name="connsiteY5" fmla="*/ 0 h 27432"/>
              <a:gd name="connsiteX6" fmla="*/ 3182691 w 3182691"/>
              <a:gd name="connsiteY6" fmla="*/ 27432 h 27432"/>
              <a:gd name="connsiteX7" fmla="*/ 2482499 w 3182691"/>
              <a:gd name="connsiteY7" fmla="*/ 27432 h 27432"/>
              <a:gd name="connsiteX8" fmla="*/ 1782307 w 3182691"/>
              <a:gd name="connsiteY8" fmla="*/ 27432 h 27432"/>
              <a:gd name="connsiteX9" fmla="*/ 1145769 w 3182691"/>
              <a:gd name="connsiteY9" fmla="*/ 27432 h 27432"/>
              <a:gd name="connsiteX10" fmla="*/ 0 w 3182691"/>
              <a:gd name="connsiteY10" fmla="*/ 27432 h 27432"/>
              <a:gd name="connsiteX11" fmla="*/ 0 w 3182691"/>
              <a:gd name="connsiteY11" fmla="*/ 0 h 27432"/>
              <a:gd name="connsiteX0" fmla="*/ 0 w 3182691"/>
              <a:gd name="connsiteY0" fmla="*/ 0 h 27432"/>
              <a:gd name="connsiteX1" fmla="*/ 604711 w 3182691"/>
              <a:gd name="connsiteY1" fmla="*/ 0 h 27432"/>
              <a:gd name="connsiteX2" fmla="*/ 1145769 w 3182691"/>
              <a:gd name="connsiteY2" fmla="*/ 0 h 27432"/>
              <a:gd name="connsiteX3" fmla="*/ 1845961 w 3182691"/>
              <a:gd name="connsiteY3" fmla="*/ 0 h 27432"/>
              <a:gd name="connsiteX4" fmla="*/ 2450672 w 3182691"/>
              <a:gd name="connsiteY4" fmla="*/ 0 h 27432"/>
              <a:gd name="connsiteX5" fmla="*/ 3182691 w 3182691"/>
              <a:gd name="connsiteY5" fmla="*/ 0 h 27432"/>
              <a:gd name="connsiteX6" fmla="*/ 3182691 w 3182691"/>
              <a:gd name="connsiteY6" fmla="*/ 27432 h 27432"/>
              <a:gd name="connsiteX7" fmla="*/ 2546153 w 3182691"/>
              <a:gd name="connsiteY7" fmla="*/ 27432 h 27432"/>
              <a:gd name="connsiteX8" fmla="*/ 1845961 w 3182691"/>
              <a:gd name="connsiteY8" fmla="*/ 27432 h 27432"/>
              <a:gd name="connsiteX9" fmla="*/ 1304903 w 3182691"/>
              <a:gd name="connsiteY9" fmla="*/ 27432 h 27432"/>
              <a:gd name="connsiteX10" fmla="*/ 668365 w 3182691"/>
              <a:gd name="connsiteY10" fmla="*/ 27432 h 27432"/>
              <a:gd name="connsiteX11" fmla="*/ 0 w 3182691"/>
              <a:gd name="connsiteY11" fmla="*/ 27432 h 27432"/>
              <a:gd name="connsiteX12" fmla="*/ 0 w 3182691"/>
              <a:gd name="connsiteY1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27432" fill="none" extrusionOk="0">
                <a:moveTo>
                  <a:pt x="0" y="0"/>
                </a:moveTo>
                <a:cubicBezTo>
                  <a:pt x="145195" y="-37571"/>
                  <a:pt x="472618" y="-13696"/>
                  <a:pt x="604711" y="0"/>
                </a:cubicBezTo>
                <a:cubicBezTo>
                  <a:pt x="709810" y="-3799"/>
                  <a:pt x="1027335" y="-12927"/>
                  <a:pt x="1241249" y="0"/>
                </a:cubicBezTo>
                <a:cubicBezTo>
                  <a:pt x="1406851" y="-12113"/>
                  <a:pt x="1702434" y="1177"/>
                  <a:pt x="1909615" y="0"/>
                </a:cubicBezTo>
                <a:cubicBezTo>
                  <a:pt x="2113134" y="-37416"/>
                  <a:pt x="2249449" y="25391"/>
                  <a:pt x="2577980" y="0"/>
                </a:cubicBezTo>
                <a:cubicBezTo>
                  <a:pt x="2885825" y="-261"/>
                  <a:pt x="3038998" y="15940"/>
                  <a:pt x="3182691" y="0"/>
                </a:cubicBezTo>
                <a:cubicBezTo>
                  <a:pt x="3181482" y="8407"/>
                  <a:pt x="3183077" y="21662"/>
                  <a:pt x="3182691" y="27432"/>
                </a:cubicBezTo>
                <a:cubicBezTo>
                  <a:pt x="2975927" y="66594"/>
                  <a:pt x="2667692" y="28550"/>
                  <a:pt x="2482499" y="27432"/>
                </a:cubicBezTo>
                <a:cubicBezTo>
                  <a:pt x="2299733" y="46056"/>
                  <a:pt x="1925961" y="18447"/>
                  <a:pt x="1782307" y="27432"/>
                </a:cubicBezTo>
                <a:cubicBezTo>
                  <a:pt x="1636732" y="23098"/>
                  <a:pt x="1282162" y="5696"/>
                  <a:pt x="1145769" y="27432"/>
                </a:cubicBezTo>
                <a:cubicBezTo>
                  <a:pt x="1026276" y="66947"/>
                  <a:pt x="247799" y="-2392"/>
                  <a:pt x="0" y="27432"/>
                </a:cubicBezTo>
                <a:cubicBezTo>
                  <a:pt x="-877" y="21414"/>
                  <a:pt x="691" y="5222"/>
                  <a:pt x="0" y="0"/>
                </a:cubicBezTo>
                <a:close/>
              </a:path>
              <a:path w="3182691" h="27432"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88828" y="17142"/>
                  <a:pt x="2312358" y="-4858"/>
                  <a:pt x="2450672" y="0"/>
                </a:cubicBezTo>
                <a:cubicBezTo>
                  <a:pt x="2594029" y="-19483"/>
                  <a:pt x="3033066" y="-31048"/>
                  <a:pt x="3182691" y="0"/>
                </a:cubicBezTo>
                <a:cubicBezTo>
                  <a:pt x="3182718" y="12742"/>
                  <a:pt x="3182062" y="18962"/>
                  <a:pt x="3182691" y="27432"/>
                </a:cubicBezTo>
                <a:cubicBezTo>
                  <a:pt x="3091119" y="-13878"/>
                  <a:pt x="2811073" y="70837"/>
                  <a:pt x="2546153" y="27432"/>
                </a:cubicBezTo>
                <a:cubicBezTo>
                  <a:pt x="2282952" y="36032"/>
                  <a:pt x="2087462" y="-19907"/>
                  <a:pt x="1845961" y="27432"/>
                </a:cubicBezTo>
                <a:cubicBezTo>
                  <a:pt x="1604092" y="42360"/>
                  <a:pt x="1472911" y="48768"/>
                  <a:pt x="1304903" y="27432"/>
                </a:cubicBezTo>
                <a:cubicBezTo>
                  <a:pt x="1154181" y="23425"/>
                  <a:pt x="948824" y="22950"/>
                  <a:pt x="668365" y="27432"/>
                </a:cubicBezTo>
                <a:cubicBezTo>
                  <a:pt x="396744" y="45019"/>
                  <a:pt x="275882" y="-12016"/>
                  <a:pt x="0" y="27432"/>
                </a:cubicBezTo>
                <a:cubicBezTo>
                  <a:pt x="744" y="20230"/>
                  <a:pt x="1744" y="12455"/>
                  <a:pt x="0" y="0"/>
                </a:cubicBezTo>
                <a:close/>
              </a:path>
              <a:path w="3182691" h="27432" fill="none" stroke="0" extrusionOk="0">
                <a:moveTo>
                  <a:pt x="0" y="0"/>
                </a:moveTo>
                <a:cubicBezTo>
                  <a:pt x="108839" y="-32375"/>
                  <a:pt x="447732" y="16552"/>
                  <a:pt x="604711" y="0"/>
                </a:cubicBezTo>
                <a:cubicBezTo>
                  <a:pt x="752236" y="-6793"/>
                  <a:pt x="1046768" y="11654"/>
                  <a:pt x="1241249" y="0"/>
                </a:cubicBezTo>
                <a:cubicBezTo>
                  <a:pt x="1411925" y="-3033"/>
                  <a:pt x="1703426" y="37389"/>
                  <a:pt x="1909615" y="0"/>
                </a:cubicBezTo>
                <a:cubicBezTo>
                  <a:pt x="2095694" y="-20941"/>
                  <a:pt x="2281827" y="30406"/>
                  <a:pt x="2577980" y="0"/>
                </a:cubicBezTo>
                <a:cubicBezTo>
                  <a:pt x="2907117" y="-18401"/>
                  <a:pt x="3040462" y="-23306"/>
                  <a:pt x="3182691" y="0"/>
                </a:cubicBezTo>
                <a:cubicBezTo>
                  <a:pt x="3181317" y="7363"/>
                  <a:pt x="3182016" y="22542"/>
                  <a:pt x="3182691" y="27432"/>
                </a:cubicBezTo>
                <a:cubicBezTo>
                  <a:pt x="2996011" y="7913"/>
                  <a:pt x="2669007" y="36539"/>
                  <a:pt x="2482499" y="27432"/>
                </a:cubicBezTo>
                <a:cubicBezTo>
                  <a:pt x="2296542" y="30390"/>
                  <a:pt x="1935235" y="17082"/>
                  <a:pt x="1782307" y="27432"/>
                </a:cubicBezTo>
                <a:cubicBezTo>
                  <a:pt x="1604064" y="34049"/>
                  <a:pt x="1291351" y="10154"/>
                  <a:pt x="1145769" y="27432"/>
                </a:cubicBezTo>
                <a:cubicBezTo>
                  <a:pt x="1016618" y="65698"/>
                  <a:pt x="262557" y="35715"/>
                  <a:pt x="0" y="27432"/>
                </a:cubicBezTo>
                <a:cubicBezTo>
                  <a:pt x="-328" y="20933"/>
                  <a:pt x="1941" y="6802"/>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3182691"/>
                      <a:gd name="connsiteY0" fmla="*/ 0 h 27432"/>
                      <a:gd name="connsiteX1" fmla="*/ 604711 w 3182691"/>
                      <a:gd name="connsiteY1" fmla="*/ 0 h 27432"/>
                      <a:gd name="connsiteX2" fmla="*/ 1241249 w 3182691"/>
                      <a:gd name="connsiteY2" fmla="*/ 0 h 27432"/>
                      <a:gd name="connsiteX3" fmla="*/ 1909615 w 3182691"/>
                      <a:gd name="connsiteY3" fmla="*/ 0 h 27432"/>
                      <a:gd name="connsiteX4" fmla="*/ 2577980 w 3182691"/>
                      <a:gd name="connsiteY4" fmla="*/ 0 h 27432"/>
                      <a:gd name="connsiteX5" fmla="*/ 3182691 w 3182691"/>
                      <a:gd name="connsiteY5" fmla="*/ 0 h 27432"/>
                      <a:gd name="connsiteX6" fmla="*/ 3182691 w 3182691"/>
                      <a:gd name="connsiteY6" fmla="*/ 27432 h 27432"/>
                      <a:gd name="connsiteX7" fmla="*/ 2482499 w 3182691"/>
                      <a:gd name="connsiteY7" fmla="*/ 27432 h 27432"/>
                      <a:gd name="connsiteX8" fmla="*/ 1782307 w 3182691"/>
                      <a:gd name="connsiteY8" fmla="*/ 27432 h 27432"/>
                      <a:gd name="connsiteX9" fmla="*/ 1145769 w 3182691"/>
                      <a:gd name="connsiteY9" fmla="*/ 27432 h 27432"/>
                      <a:gd name="connsiteX10" fmla="*/ 0 w 3182691"/>
                      <a:gd name="connsiteY10" fmla="*/ 27432 h 27432"/>
                      <a:gd name="connsiteX11" fmla="*/ 0 w 3182691"/>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1" h="27432" fill="none" extrusionOk="0">
                        <a:moveTo>
                          <a:pt x="0" y="0"/>
                        </a:moveTo>
                        <a:cubicBezTo>
                          <a:pt x="126686" y="-21366"/>
                          <a:pt x="467788" y="9025"/>
                          <a:pt x="604711" y="0"/>
                        </a:cubicBezTo>
                        <a:cubicBezTo>
                          <a:pt x="741634" y="-9025"/>
                          <a:pt x="1062248" y="11162"/>
                          <a:pt x="1241249" y="0"/>
                        </a:cubicBezTo>
                        <a:cubicBezTo>
                          <a:pt x="1420250" y="-11162"/>
                          <a:pt x="1707945" y="12411"/>
                          <a:pt x="1909615" y="0"/>
                        </a:cubicBezTo>
                        <a:cubicBezTo>
                          <a:pt x="2111285" y="-12411"/>
                          <a:pt x="2259297" y="19641"/>
                          <a:pt x="2577980" y="0"/>
                        </a:cubicBezTo>
                        <a:cubicBezTo>
                          <a:pt x="2896664" y="-19641"/>
                          <a:pt x="3026062" y="6328"/>
                          <a:pt x="3182691" y="0"/>
                        </a:cubicBezTo>
                        <a:cubicBezTo>
                          <a:pt x="3181525" y="7395"/>
                          <a:pt x="3182736" y="21864"/>
                          <a:pt x="3182691" y="27432"/>
                        </a:cubicBezTo>
                        <a:cubicBezTo>
                          <a:pt x="2998420" y="30886"/>
                          <a:pt x="2675037" y="28158"/>
                          <a:pt x="2482499" y="27432"/>
                        </a:cubicBezTo>
                        <a:cubicBezTo>
                          <a:pt x="2289961" y="26706"/>
                          <a:pt x="1930643" y="15978"/>
                          <a:pt x="1782307" y="27432"/>
                        </a:cubicBezTo>
                        <a:cubicBezTo>
                          <a:pt x="1633971" y="38886"/>
                          <a:pt x="1286177" y="5923"/>
                          <a:pt x="1145769" y="27432"/>
                        </a:cubicBezTo>
                        <a:cubicBezTo>
                          <a:pt x="1005361" y="48941"/>
                          <a:pt x="256377" y="-28294"/>
                          <a:pt x="0" y="27432"/>
                        </a:cubicBezTo>
                        <a:cubicBezTo>
                          <a:pt x="-503" y="20663"/>
                          <a:pt x="1168" y="5855"/>
                          <a:pt x="0" y="0"/>
                        </a:cubicBezTo>
                        <a:close/>
                      </a:path>
                      <a:path w="3182691" h="27432"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9962" y="16664"/>
                          <a:pt x="2450672" y="0"/>
                        </a:cubicBezTo>
                        <a:cubicBezTo>
                          <a:pt x="2601382" y="-16664"/>
                          <a:pt x="3023047" y="-21196"/>
                          <a:pt x="3182691" y="0"/>
                        </a:cubicBezTo>
                        <a:cubicBezTo>
                          <a:pt x="3182884" y="12649"/>
                          <a:pt x="3181703" y="17989"/>
                          <a:pt x="3182691" y="27432"/>
                        </a:cubicBezTo>
                        <a:cubicBezTo>
                          <a:pt x="3039108" y="-3557"/>
                          <a:pt x="2823859" y="22992"/>
                          <a:pt x="2546153" y="27432"/>
                        </a:cubicBezTo>
                        <a:cubicBezTo>
                          <a:pt x="2268447" y="31872"/>
                          <a:pt x="2097497" y="12811"/>
                          <a:pt x="1845961" y="27432"/>
                        </a:cubicBezTo>
                        <a:cubicBezTo>
                          <a:pt x="1594425" y="42053"/>
                          <a:pt x="1463019" y="38519"/>
                          <a:pt x="1304903" y="27432"/>
                        </a:cubicBezTo>
                        <a:cubicBezTo>
                          <a:pt x="1146787" y="16345"/>
                          <a:pt x="945826" y="15622"/>
                          <a:pt x="668365" y="27432"/>
                        </a:cubicBezTo>
                        <a:cubicBezTo>
                          <a:pt x="390904" y="39242"/>
                          <a:pt x="288244" y="4516"/>
                          <a:pt x="0" y="27432"/>
                        </a:cubicBezTo>
                        <a:cubicBezTo>
                          <a:pt x="1300" y="19678"/>
                          <a:pt x="-86" y="1204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The Hand"/>
            </a:endParaRPr>
          </a:p>
        </p:txBody>
      </p:sp>
      <p:sp useBgFill="1">
        <p:nvSpPr>
          <p:cNvPr id="33" name="Rectangle 25">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4" y="0"/>
            <a:ext cx="91417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he Hand"/>
            </a:endParaRPr>
          </a:p>
        </p:txBody>
      </p:sp>
      <p:sp>
        <p:nvSpPr>
          <p:cNvPr id="34" name="Freeform: Shape 27">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6497" y="0"/>
            <a:ext cx="5671507"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rgbClr val="F8AA2B"/>
          </a:solidFill>
          <a:ln w="6857" cap="flat">
            <a:noFill/>
            <a:prstDash val="solid"/>
            <a:miter/>
          </a:ln>
        </p:spPr>
        <p:txBody>
          <a:bodyPr wrap="square" rtlCol="0" anchor="ctr">
            <a:noAutofit/>
          </a:bodyPr>
          <a:lstStyle/>
          <a:p>
            <a:pPr>
              <a:defRPr/>
            </a:pPr>
            <a:endParaRPr lang="en-US">
              <a:solidFill>
                <a:prstClr val="black"/>
              </a:solidFill>
              <a:latin typeface="The Hand"/>
            </a:endParaRPr>
          </a:p>
        </p:txBody>
      </p:sp>
      <p:sp>
        <p:nvSpPr>
          <p:cNvPr id="3" name="Espace réservé du texte 2"/>
          <p:cNvSpPr>
            <a:spLocks noGrp="1"/>
          </p:cNvSpPr>
          <p:nvPr>
            <p:ph type="body" idx="1"/>
          </p:nvPr>
        </p:nvSpPr>
        <p:spPr>
          <a:xfrm>
            <a:off x="5740546" y="4312571"/>
            <a:ext cx="4237012" cy="1687815"/>
          </a:xfrm>
        </p:spPr>
        <p:txBody>
          <a:bodyPr vert="horz" lIns="91440" tIns="45720" rIns="91440" bIns="45720" rtlCol="0" anchor="t">
            <a:normAutofit fontScale="92500" lnSpcReduction="20000"/>
          </a:bodyPr>
          <a:lstStyle/>
          <a:p>
            <a:pPr>
              <a:lnSpc>
                <a:spcPct val="100000"/>
              </a:lnSpc>
            </a:pPr>
            <a:r>
              <a:rPr lang="en-US" b="1" dirty="0">
                <a:solidFill>
                  <a:srgbClr val="FBF9F6"/>
                </a:solidFill>
                <a:latin typeface="Bradley Hand ITC" panose="03070402050302030203" pitchFamily="66" charset="0"/>
              </a:rPr>
              <a:t>Exercice 1</a:t>
            </a:r>
          </a:p>
          <a:p>
            <a:pPr>
              <a:lnSpc>
                <a:spcPct val="100000"/>
              </a:lnSpc>
            </a:pPr>
            <a:r>
              <a:rPr lang="en-US" b="1" dirty="0">
                <a:solidFill>
                  <a:srgbClr val="FBF9F6"/>
                </a:solidFill>
                <a:latin typeface="Bradley Hand ITC" panose="03070402050302030203" pitchFamily="66" charset="0"/>
              </a:rPr>
              <a:t>Lulu </a:t>
            </a:r>
            <a:r>
              <a:rPr lang="en-US" b="1" dirty="0" err="1">
                <a:solidFill>
                  <a:srgbClr val="FBF9F6"/>
                </a:solidFill>
                <a:latin typeface="Bradley Hand ITC" panose="03070402050302030203" pitchFamily="66" charset="0"/>
              </a:rPr>
              <a:t>achète</a:t>
            </a:r>
            <a:r>
              <a:rPr lang="en-US" b="1" dirty="0">
                <a:solidFill>
                  <a:srgbClr val="FBF9F6"/>
                </a:solidFill>
                <a:latin typeface="Bradley Hand ITC" panose="03070402050302030203" pitchFamily="66" charset="0"/>
              </a:rPr>
              <a:t> un perroquet!</a:t>
            </a:r>
          </a:p>
          <a:p>
            <a:pPr>
              <a:lnSpc>
                <a:spcPct val="100000"/>
              </a:lnSpc>
            </a:pPr>
            <a:r>
              <a:rPr lang="en-US" b="1" dirty="0" err="1">
                <a:solidFill>
                  <a:srgbClr val="FBF9F6"/>
                </a:solidFill>
                <a:latin typeface="Bradley Hand ITC" panose="03070402050302030203" pitchFamily="66" charset="0"/>
              </a:rPr>
              <a:t>Répétition</a:t>
            </a:r>
            <a:r>
              <a:rPr lang="en-US" b="1" dirty="0">
                <a:solidFill>
                  <a:srgbClr val="FBF9F6"/>
                </a:solidFill>
                <a:latin typeface="Bradley Hand ITC" panose="03070402050302030203" pitchFamily="66" charset="0"/>
              </a:rPr>
              <a:t> de </a:t>
            </a:r>
            <a:r>
              <a:rPr lang="en-US" b="1" dirty="0" err="1">
                <a:solidFill>
                  <a:srgbClr val="FBF9F6"/>
                </a:solidFill>
                <a:latin typeface="Bradley Hand ITC" panose="03070402050302030203" pitchFamily="66" charset="0"/>
              </a:rPr>
              <a:t>syllabes</a:t>
            </a:r>
            <a:r>
              <a:rPr lang="en-US" b="1" dirty="0">
                <a:solidFill>
                  <a:srgbClr val="FBF9F6"/>
                </a:solidFill>
                <a:latin typeface="Bradley Hand ITC" panose="03070402050302030203" pitchFamily="66" charset="0"/>
              </a:rPr>
              <a:t> </a:t>
            </a:r>
            <a:r>
              <a:rPr lang="en-US" b="1" dirty="0" err="1">
                <a:solidFill>
                  <a:srgbClr val="FBF9F6"/>
                </a:solidFill>
                <a:latin typeface="Bradley Hand ITC" panose="03070402050302030203" pitchFamily="66" charset="0"/>
              </a:rPr>
              <a:t>en</a:t>
            </a:r>
            <a:r>
              <a:rPr lang="en-US" b="1" dirty="0">
                <a:solidFill>
                  <a:srgbClr val="FBF9F6"/>
                </a:solidFill>
                <a:latin typeface="Bradley Hand ITC" panose="03070402050302030203" pitchFamily="66" charset="0"/>
              </a:rPr>
              <a:t> LPC</a:t>
            </a:r>
          </a:p>
          <a:p>
            <a:pPr>
              <a:lnSpc>
                <a:spcPct val="100000"/>
              </a:lnSpc>
            </a:pPr>
            <a:endParaRPr lang="en-US" sz="1900" dirty="0">
              <a:solidFill>
                <a:srgbClr val="FBF9F6"/>
              </a:solidFill>
            </a:endParaRPr>
          </a:p>
        </p:txBody>
      </p:sp>
      <p:sp>
        <p:nvSpPr>
          <p:cNvPr id="35" name="Rectangle 6">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2261" y="4043303"/>
            <a:ext cx="3977640" cy="27432"/>
          </a:xfrm>
          <a:custGeom>
            <a:avLst/>
            <a:gdLst>
              <a:gd name="connsiteX0" fmla="*/ 0 w 3977640"/>
              <a:gd name="connsiteY0" fmla="*/ 0 h 27432"/>
              <a:gd name="connsiteX1" fmla="*/ 742493 w 3977640"/>
              <a:gd name="connsiteY1" fmla="*/ 0 h 27432"/>
              <a:gd name="connsiteX2" fmla="*/ 1445209 w 3977640"/>
              <a:gd name="connsiteY2" fmla="*/ 0 h 27432"/>
              <a:gd name="connsiteX3" fmla="*/ 2147926 w 3977640"/>
              <a:gd name="connsiteY3" fmla="*/ 0 h 27432"/>
              <a:gd name="connsiteX4" fmla="*/ 2691536 w 3977640"/>
              <a:gd name="connsiteY4" fmla="*/ 0 h 27432"/>
              <a:gd name="connsiteX5" fmla="*/ 327492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227478 w 3977640"/>
              <a:gd name="connsiteY10" fmla="*/ 27432 h 27432"/>
              <a:gd name="connsiteX11" fmla="*/ 1524762 w 3977640"/>
              <a:gd name="connsiteY11" fmla="*/ 27432 h 27432"/>
              <a:gd name="connsiteX12" fmla="*/ 941375 w 3977640"/>
              <a:gd name="connsiteY12" fmla="*/ 27432 h 27432"/>
              <a:gd name="connsiteX13" fmla="*/ 0 w 3977640"/>
              <a:gd name="connsiteY13" fmla="*/ 27432 h 27432"/>
              <a:gd name="connsiteX14" fmla="*/ 0 w 3977640"/>
              <a:gd name="connsiteY14" fmla="*/ 0 h 27432"/>
              <a:gd name="connsiteX0" fmla="*/ 0 w 3977640"/>
              <a:gd name="connsiteY0" fmla="*/ 0 h 27432"/>
              <a:gd name="connsiteX1" fmla="*/ 623164 w 3977640"/>
              <a:gd name="connsiteY1" fmla="*/ 0 h 27432"/>
              <a:gd name="connsiteX2" fmla="*/ 1166774 w 3977640"/>
              <a:gd name="connsiteY2" fmla="*/ 0 h 27432"/>
              <a:gd name="connsiteX3" fmla="*/ 1909267 w 3977640"/>
              <a:gd name="connsiteY3" fmla="*/ 0 h 27432"/>
              <a:gd name="connsiteX4" fmla="*/ 2532431 w 3977640"/>
              <a:gd name="connsiteY4" fmla="*/ 0 h 27432"/>
              <a:gd name="connsiteX5" fmla="*/ 315559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108149 w 3977640"/>
              <a:gd name="connsiteY10" fmla="*/ 27432 h 27432"/>
              <a:gd name="connsiteX11" fmla="*/ 1445209 w 3977640"/>
              <a:gd name="connsiteY11" fmla="*/ 27432 h 27432"/>
              <a:gd name="connsiteX12" fmla="*/ 822046 w 3977640"/>
              <a:gd name="connsiteY12" fmla="*/ 27432 h 27432"/>
              <a:gd name="connsiteX13" fmla="*/ 0 w 3977640"/>
              <a:gd name="connsiteY13" fmla="*/ 27432 h 27432"/>
              <a:gd name="connsiteX14" fmla="*/ 0 w 397764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27432" fill="none" extrusionOk="0">
                <a:moveTo>
                  <a:pt x="0" y="0"/>
                </a:moveTo>
                <a:cubicBezTo>
                  <a:pt x="363914" y="-18877"/>
                  <a:pt x="425952" y="-28373"/>
                  <a:pt x="742493" y="0"/>
                </a:cubicBezTo>
                <a:cubicBezTo>
                  <a:pt x="1042363" y="42731"/>
                  <a:pt x="1224517" y="13877"/>
                  <a:pt x="1445209" y="0"/>
                </a:cubicBezTo>
                <a:cubicBezTo>
                  <a:pt x="1675472" y="7578"/>
                  <a:pt x="1925197" y="-14432"/>
                  <a:pt x="2147926" y="0"/>
                </a:cubicBezTo>
                <a:cubicBezTo>
                  <a:pt x="2373929" y="27953"/>
                  <a:pt x="2500951" y="17878"/>
                  <a:pt x="2691536" y="0"/>
                </a:cubicBezTo>
                <a:cubicBezTo>
                  <a:pt x="2865435" y="-10732"/>
                  <a:pt x="3026731" y="-8882"/>
                  <a:pt x="3274924" y="0"/>
                </a:cubicBezTo>
                <a:cubicBezTo>
                  <a:pt x="3515205" y="3371"/>
                  <a:pt x="3627732" y="-19172"/>
                  <a:pt x="3977640" y="0"/>
                </a:cubicBezTo>
                <a:cubicBezTo>
                  <a:pt x="3977372" y="9025"/>
                  <a:pt x="3976885" y="15837"/>
                  <a:pt x="3977640" y="27432"/>
                </a:cubicBezTo>
                <a:cubicBezTo>
                  <a:pt x="3751689" y="51849"/>
                  <a:pt x="3451301" y="-19456"/>
                  <a:pt x="3314700" y="27432"/>
                </a:cubicBezTo>
                <a:cubicBezTo>
                  <a:pt x="3177670" y="56244"/>
                  <a:pt x="2913363" y="1676"/>
                  <a:pt x="2771089" y="27432"/>
                </a:cubicBezTo>
                <a:cubicBezTo>
                  <a:pt x="2663872" y="49113"/>
                  <a:pt x="2390582" y="57102"/>
                  <a:pt x="2227478" y="27432"/>
                </a:cubicBezTo>
                <a:cubicBezTo>
                  <a:pt x="2026300" y="38230"/>
                  <a:pt x="1761765" y="-35341"/>
                  <a:pt x="1524762" y="27432"/>
                </a:cubicBezTo>
                <a:cubicBezTo>
                  <a:pt x="1278806" y="44351"/>
                  <a:pt x="1228904" y="50009"/>
                  <a:pt x="941375" y="27432"/>
                </a:cubicBezTo>
                <a:cubicBezTo>
                  <a:pt x="638373" y="-8493"/>
                  <a:pt x="502335" y="33566"/>
                  <a:pt x="0" y="27432"/>
                </a:cubicBezTo>
                <a:cubicBezTo>
                  <a:pt x="-538" y="18636"/>
                  <a:pt x="-487" y="13327"/>
                  <a:pt x="0" y="0"/>
                </a:cubicBezTo>
                <a:close/>
              </a:path>
              <a:path w="3977640" h="27432" stroke="0" extrusionOk="0">
                <a:moveTo>
                  <a:pt x="0" y="0"/>
                </a:moveTo>
                <a:cubicBezTo>
                  <a:pt x="201349" y="851"/>
                  <a:pt x="406024" y="51823"/>
                  <a:pt x="623164" y="0"/>
                </a:cubicBezTo>
                <a:cubicBezTo>
                  <a:pt x="840825" y="-8810"/>
                  <a:pt x="904978" y="-5073"/>
                  <a:pt x="1166774" y="0"/>
                </a:cubicBezTo>
                <a:cubicBezTo>
                  <a:pt x="1465154" y="-6245"/>
                  <a:pt x="1770466" y="48184"/>
                  <a:pt x="1909267" y="0"/>
                </a:cubicBezTo>
                <a:cubicBezTo>
                  <a:pt x="2103125" y="6481"/>
                  <a:pt x="2323337" y="27170"/>
                  <a:pt x="2532431" y="0"/>
                </a:cubicBezTo>
                <a:cubicBezTo>
                  <a:pt x="2758236" y="4017"/>
                  <a:pt x="2904287" y="-15068"/>
                  <a:pt x="3155594" y="0"/>
                </a:cubicBezTo>
                <a:cubicBezTo>
                  <a:pt x="3362259" y="36218"/>
                  <a:pt x="3647028" y="-28453"/>
                  <a:pt x="3977640" y="0"/>
                </a:cubicBezTo>
                <a:cubicBezTo>
                  <a:pt x="3976758" y="9019"/>
                  <a:pt x="3976385" y="13880"/>
                  <a:pt x="3977640" y="27432"/>
                </a:cubicBezTo>
                <a:cubicBezTo>
                  <a:pt x="3729156" y="55241"/>
                  <a:pt x="3505087" y="49746"/>
                  <a:pt x="3314700" y="27432"/>
                </a:cubicBezTo>
                <a:cubicBezTo>
                  <a:pt x="3121715" y="7594"/>
                  <a:pt x="2978076" y="42551"/>
                  <a:pt x="2771089" y="27432"/>
                </a:cubicBezTo>
                <a:cubicBezTo>
                  <a:pt x="2593148" y="31316"/>
                  <a:pt x="2404116" y="46782"/>
                  <a:pt x="2108149" y="27432"/>
                </a:cubicBezTo>
                <a:cubicBezTo>
                  <a:pt x="1835600" y="15364"/>
                  <a:pt x="1729748" y="-11762"/>
                  <a:pt x="1445209" y="27432"/>
                </a:cubicBezTo>
                <a:cubicBezTo>
                  <a:pt x="1160571" y="49870"/>
                  <a:pt x="1130920" y="32810"/>
                  <a:pt x="822046" y="27432"/>
                </a:cubicBezTo>
                <a:cubicBezTo>
                  <a:pt x="501296" y="15859"/>
                  <a:pt x="407236" y="48483"/>
                  <a:pt x="0" y="27432"/>
                </a:cubicBezTo>
                <a:cubicBezTo>
                  <a:pt x="-277" y="16368"/>
                  <a:pt x="-306" y="12889"/>
                  <a:pt x="0" y="0"/>
                </a:cubicBezTo>
                <a:close/>
              </a:path>
              <a:path w="3977640" h="27432" fill="none" stroke="0" extrusionOk="0">
                <a:moveTo>
                  <a:pt x="0" y="0"/>
                </a:moveTo>
                <a:cubicBezTo>
                  <a:pt x="353035" y="-8761"/>
                  <a:pt x="419741" y="-28719"/>
                  <a:pt x="742493" y="0"/>
                </a:cubicBezTo>
                <a:cubicBezTo>
                  <a:pt x="1060298" y="38834"/>
                  <a:pt x="1180703" y="7400"/>
                  <a:pt x="1445209" y="0"/>
                </a:cubicBezTo>
                <a:cubicBezTo>
                  <a:pt x="1670400" y="-806"/>
                  <a:pt x="1899946" y="32251"/>
                  <a:pt x="2147926" y="0"/>
                </a:cubicBezTo>
                <a:cubicBezTo>
                  <a:pt x="2378849" y="-2551"/>
                  <a:pt x="2540656" y="26352"/>
                  <a:pt x="2691536" y="0"/>
                </a:cubicBezTo>
                <a:cubicBezTo>
                  <a:pt x="2876931" y="-15095"/>
                  <a:pt x="3040017" y="-21259"/>
                  <a:pt x="3274924" y="0"/>
                </a:cubicBezTo>
                <a:cubicBezTo>
                  <a:pt x="3485565" y="9785"/>
                  <a:pt x="3621162" y="-6589"/>
                  <a:pt x="3977640" y="0"/>
                </a:cubicBezTo>
                <a:cubicBezTo>
                  <a:pt x="3976615" y="7779"/>
                  <a:pt x="3976569" y="15615"/>
                  <a:pt x="3977640" y="27432"/>
                </a:cubicBezTo>
                <a:cubicBezTo>
                  <a:pt x="3760430" y="43089"/>
                  <a:pt x="3473858" y="5199"/>
                  <a:pt x="3314700" y="27432"/>
                </a:cubicBezTo>
                <a:cubicBezTo>
                  <a:pt x="3143719" y="48135"/>
                  <a:pt x="2925427" y="37459"/>
                  <a:pt x="2771089" y="27432"/>
                </a:cubicBezTo>
                <a:cubicBezTo>
                  <a:pt x="2644074" y="50858"/>
                  <a:pt x="2422069" y="97707"/>
                  <a:pt x="2227478" y="27432"/>
                </a:cubicBezTo>
                <a:cubicBezTo>
                  <a:pt x="2056653" y="33373"/>
                  <a:pt x="1780889" y="14024"/>
                  <a:pt x="1524762" y="27432"/>
                </a:cubicBezTo>
                <a:cubicBezTo>
                  <a:pt x="1275245" y="46905"/>
                  <a:pt x="1227316" y="47097"/>
                  <a:pt x="941375" y="27432"/>
                </a:cubicBezTo>
                <a:cubicBezTo>
                  <a:pt x="639482" y="1713"/>
                  <a:pt x="459859" y="61144"/>
                  <a:pt x="0" y="27432"/>
                </a:cubicBezTo>
                <a:cubicBezTo>
                  <a:pt x="-58" y="18188"/>
                  <a:pt x="-878" y="12422"/>
                  <a:pt x="0" y="0"/>
                </a:cubicBezTo>
                <a:close/>
              </a:path>
            </a:pathLst>
          </a:custGeom>
          <a:solidFill>
            <a:srgbClr val="FBF9F6"/>
          </a:solidFill>
          <a:ln w="41275" cap="rnd">
            <a:solidFill>
              <a:srgbClr val="FBF9F6"/>
            </a:solidFill>
            <a:round/>
            <a:extLst>
              <a:ext uri="{C807C97D-BFC1-408E-A445-0C87EB9F89A2}">
                <ask:lineSketchStyleProps xmlns:ask="http://schemas.microsoft.com/office/drawing/2018/sketchyshapes" sd="1219033472">
                  <a:custGeom>
                    <a:avLst/>
                    <a:gdLst>
                      <a:gd name="connsiteX0" fmla="*/ 0 w 3977640"/>
                      <a:gd name="connsiteY0" fmla="*/ 0 h 27432"/>
                      <a:gd name="connsiteX1" fmla="*/ 742493 w 3977640"/>
                      <a:gd name="connsiteY1" fmla="*/ 0 h 27432"/>
                      <a:gd name="connsiteX2" fmla="*/ 1445209 w 3977640"/>
                      <a:gd name="connsiteY2" fmla="*/ 0 h 27432"/>
                      <a:gd name="connsiteX3" fmla="*/ 2147926 w 3977640"/>
                      <a:gd name="connsiteY3" fmla="*/ 0 h 27432"/>
                      <a:gd name="connsiteX4" fmla="*/ 2691536 w 3977640"/>
                      <a:gd name="connsiteY4" fmla="*/ 0 h 27432"/>
                      <a:gd name="connsiteX5" fmla="*/ 327492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227478 w 3977640"/>
                      <a:gd name="connsiteY10" fmla="*/ 27432 h 27432"/>
                      <a:gd name="connsiteX11" fmla="*/ 1524762 w 3977640"/>
                      <a:gd name="connsiteY11" fmla="*/ 27432 h 27432"/>
                      <a:gd name="connsiteX12" fmla="*/ 941375 w 3977640"/>
                      <a:gd name="connsiteY12" fmla="*/ 27432 h 27432"/>
                      <a:gd name="connsiteX13" fmla="*/ 0 w 3977640"/>
                      <a:gd name="connsiteY13" fmla="*/ 27432 h 27432"/>
                      <a:gd name="connsiteX14" fmla="*/ 0 w 397764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27432" fill="none" extrusionOk="0">
                        <a:moveTo>
                          <a:pt x="0" y="0"/>
                        </a:moveTo>
                        <a:cubicBezTo>
                          <a:pt x="362724" y="-2785"/>
                          <a:pt x="438784" y="-35866"/>
                          <a:pt x="742493" y="0"/>
                        </a:cubicBezTo>
                        <a:cubicBezTo>
                          <a:pt x="1046202" y="35866"/>
                          <a:pt x="1214361" y="6330"/>
                          <a:pt x="1445209" y="0"/>
                        </a:cubicBezTo>
                        <a:cubicBezTo>
                          <a:pt x="1676057" y="-6330"/>
                          <a:pt x="1906372" y="-3266"/>
                          <a:pt x="2147926" y="0"/>
                        </a:cubicBezTo>
                        <a:cubicBezTo>
                          <a:pt x="2389480" y="3266"/>
                          <a:pt x="2520714" y="16824"/>
                          <a:pt x="2691536" y="0"/>
                        </a:cubicBezTo>
                        <a:cubicBezTo>
                          <a:pt x="2862358" y="-16824"/>
                          <a:pt x="3036508" y="-14038"/>
                          <a:pt x="3274924" y="0"/>
                        </a:cubicBezTo>
                        <a:cubicBezTo>
                          <a:pt x="3513340" y="14038"/>
                          <a:pt x="3634141" y="-18809"/>
                          <a:pt x="3977640" y="0"/>
                        </a:cubicBezTo>
                        <a:cubicBezTo>
                          <a:pt x="3976683" y="8431"/>
                          <a:pt x="3977291" y="14612"/>
                          <a:pt x="3977640" y="27432"/>
                        </a:cubicBezTo>
                        <a:cubicBezTo>
                          <a:pt x="3757007" y="41173"/>
                          <a:pt x="3469003" y="4032"/>
                          <a:pt x="3314700" y="27432"/>
                        </a:cubicBezTo>
                        <a:cubicBezTo>
                          <a:pt x="3160397" y="50832"/>
                          <a:pt x="2914663" y="28656"/>
                          <a:pt x="2771089" y="27432"/>
                        </a:cubicBezTo>
                        <a:cubicBezTo>
                          <a:pt x="2627515" y="26208"/>
                          <a:pt x="2417576" y="51178"/>
                          <a:pt x="2227478" y="27432"/>
                        </a:cubicBezTo>
                        <a:cubicBezTo>
                          <a:pt x="2037380" y="3686"/>
                          <a:pt x="1775246" y="7112"/>
                          <a:pt x="1524762" y="27432"/>
                        </a:cubicBezTo>
                        <a:cubicBezTo>
                          <a:pt x="1274278" y="47752"/>
                          <a:pt x="1225405" y="56084"/>
                          <a:pt x="941375" y="27432"/>
                        </a:cubicBezTo>
                        <a:cubicBezTo>
                          <a:pt x="657345" y="-1220"/>
                          <a:pt x="468340" y="66995"/>
                          <a:pt x="0" y="27432"/>
                        </a:cubicBezTo>
                        <a:cubicBezTo>
                          <a:pt x="226" y="18208"/>
                          <a:pt x="-648" y="12891"/>
                          <a:pt x="0" y="0"/>
                        </a:cubicBezTo>
                        <a:close/>
                      </a:path>
                      <a:path w="3977640" h="27432" stroke="0" extrusionOk="0">
                        <a:moveTo>
                          <a:pt x="0" y="0"/>
                        </a:moveTo>
                        <a:cubicBezTo>
                          <a:pt x="167643" y="7540"/>
                          <a:pt x="416663" y="12011"/>
                          <a:pt x="623164" y="0"/>
                        </a:cubicBezTo>
                        <a:cubicBezTo>
                          <a:pt x="829665" y="-12011"/>
                          <a:pt x="908844" y="7531"/>
                          <a:pt x="1166774" y="0"/>
                        </a:cubicBezTo>
                        <a:cubicBezTo>
                          <a:pt x="1424704" y="-7531"/>
                          <a:pt x="1745729" y="22552"/>
                          <a:pt x="1909267" y="0"/>
                        </a:cubicBezTo>
                        <a:cubicBezTo>
                          <a:pt x="2072805" y="-22552"/>
                          <a:pt x="2313264" y="2550"/>
                          <a:pt x="2532431" y="0"/>
                        </a:cubicBezTo>
                        <a:cubicBezTo>
                          <a:pt x="2751598" y="-2550"/>
                          <a:pt x="2914229" y="-1772"/>
                          <a:pt x="3155594" y="0"/>
                        </a:cubicBezTo>
                        <a:cubicBezTo>
                          <a:pt x="3396959" y="1772"/>
                          <a:pt x="3603015" y="-38331"/>
                          <a:pt x="3977640" y="0"/>
                        </a:cubicBezTo>
                        <a:cubicBezTo>
                          <a:pt x="3976285" y="9524"/>
                          <a:pt x="3976438" y="13975"/>
                          <a:pt x="3977640" y="27432"/>
                        </a:cubicBezTo>
                        <a:cubicBezTo>
                          <a:pt x="3733612" y="53170"/>
                          <a:pt x="3504694" y="43848"/>
                          <a:pt x="3314700" y="27432"/>
                        </a:cubicBezTo>
                        <a:cubicBezTo>
                          <a:pt x="3124706" y="11016"/>
                          <a:pt x="2970848" y="50372"/>
                          <a:pt x="2771089" y="27432"/>
                        </a:cubicBezTo>
                        <a:cubicBezTo>
                          <a:pt x="2571330" y="4492"/>
                          <a:pt x="2374617" y="41725"/>
                          <a:pt x="2108149" y="27432"/>
                        </a:cubicBezTo>
                        <a:cubicBezTo>
                          <a:pt x="1841681" y="13139"/>
                          <a:pt x="1730147" y="1957"/>
                          <a:pt x="1445209" y="27432"/>
                        </a:cubicBezTo>
                        <a:cubicBezTo>
                          <a:pt x="1160271" y="52907"/>
                          <a:pt x="1128446" y="40125"/>
                          <a:pt x="822046" y="27432"/>
                        </a:cubicBezTo>
                        <a:cubicBezTo>
                          <a:pt x="515646" y="14739"/>
                          <a:pt x="401539" y="57352"/>
                          <a:pt x="0" y="27432"/>
                        </a:cubicBezTo>
                        <a:cubicBezTo>
                          <a:pt x="-800" y="16780"/>
                          <a:pt x="-583" y="1291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he Hand"/>
            </a:endParaRPr>
          </a:p>
        </p:txBody>
      </p:sp>
      <p:sp>
        <p:nvSpPr>
          <p:cNvPr id="10" name="ZoneTexte 9">
            <a:hlinkClick r:id="rId2" action="ppaction://hlinksldjump"/>
            <a:extLst>
              <a:ext uri="{FF2B5EF4-FFF2-40B4-BE49-F238E27FC236}">
                <a16:creationId xmlns:a16="http://schemas.microsoft.com/office/drawing/2014/main" id="{4D132FC7-919A-465B-AA80-D2204264FE66}"/>
              </a:ext>
            </a:extLst>
          </p:cNvPr>
          <p:cNvSpPr txBox="1"/>
          <p:nvPr/>
        </p:nvSpPr>
        <p:spPr>
          <a:xfrm>
            <a:off x="1775520" y="116633"/>
            <a:ext cx="1368152" cy="369332"/>
          </a:xfrm>
          <a:prstGeom prst="rect">
            <a:avLst/>
          </a:prstGeom>
          <a:solidFill>
            <a:srgbClr val="FFF3DB"/>
          </a:solidFill>
        </p:spPr>
        <p:txBody>
          <a:bodyPr wrap="square" rtlCol="0">
            <a:spAutoFit/>
          </a:bodyPr>
          <a:lstStyle/>
          <a:p>
            <a:pPr>
              <a:defRPr/>
            </a:pPr>
            <a:r>
              <a:rPr lang="fr-CA" kern="0" dirty="0">
                <a:solidFill>
                  <a:prstClr val="black"/>
                </a:solidFill>
                <a:latin typeface="The Hand"/>
              </a:rPr>
              <a:t>Table des matières</a:t>
            </a:r>
          </a:p>
        </p:txBody>
      </p:sp>
      <p:pic>
        <p:nvPicPr>
          <p:cNvPr id="8" name="Image 7">
            <a:extLst>
              <a:ext uri="{FF2B5EF4-FFF2-40B4-BE49-F238E27FC236}">
                <a16:creationId xmlns:a16="http://schemas.microsoft.com/office/drawing/2014/main" id="{DBC3C955-D26D-4133-B80B-652CFCEBEC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856" b="95117" l="5389" r="98204">
                        <a14:foregroundMark x1="26547" y1="9130" x2="26946" y2="8917"/>
                        <a14:foregroundMark x1="95808" y1="22930" x2="95808" y2="22930"/>
                        <a14:foregroundMark x1="91417" y1="7856" x2="91417" y2="7856"/>
                        <a14:foregroundMark x1="97405" y1="12314" x2="97405" y2="12314"/>
                        <a14:foregroundMark x1="98403" y1="22293" x2="98403" y2="22293"/>
                        <a14:foregroundMark x1="47305" y1="91083" x2="47305" y2="91083"/>
                        <a14:foregroundMark x1="50499" y1="88110" x2="50499" y2="88110"/>
                        <a14:foregroundMark x1="21357" y1="90870" x2="21357" y2="90870"/>
                        <a14:foregroundMark x1="16367" y1="95329" x2="16367" y2="95329"/>
                        <a14:foregroundMark x1="9581" y1="64968" x2="9581" y2="64968"/>
                        <a14:foregroundMark x1="5389" y1="63057" x2="5389" y2="63057"/>
                      </a14:backgroundRemoval>
                    </a14:imgEffect>
                  </a14:imgLayer>
                </a14:imgProps>
              </a:ext>
            </a:extLst>
          </a:blip>
          <a:stretch>
            <a:fillRect/>
          </a:stretch>
        </p:blipFill>
        <p:spPr>
          <a:xfrm>
            <a:off x="6327244" y="770034"/>
            <a:ext cx="3010012" cy="2829771"/>
          </a:xfrm>
          <a:prstGeom prst="rect">
            <a:avLst/>
          </a:prstGeom>
        </p:spPr>
      </p:pic>
    </p:spTree>
    <p:extLst>
      <p:ext uri="{BB962C8B-B14F-4D97-AF65-F5344CB8AC3E}">
        <p14:creationId xmlns:p14="http://schemas.microsoft.com/office/powerpoint/2010/main" val="761365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09B81C-FF2A-41B2-AB9B-59EF78388C0D}"/>
              </a:ext>
            </a:extLst>
          </p:cNvPr>
          <p:cNvSpPr>
            <a:spLocks noGrp="1"/>
          </p:cNvSpPr>
          <p:nvPr>
            <p:ph type="title"/>
          </p:nvPr>
        </p:nvSpPr>
        <p:spPr>
          <a:xfrm>
            <a:off x="1919542" y="679191"/>
            <a:ext cx="8617401" cy="1286160"/>
          </a:xfrm>
        </p:spPr>
        <p:txBody>
          <a:bodyPr anchor="b">
            <a:normAutofit/>
          </a:bodyPr>
          <a:lstStyle/>
          <a:p>
            <a:r>
              <a:rPr lang="fr-CA" b="1" dirty="0">
                <a:latin typeface="Bradley Hand ITC" panose="03070402050302030203" pitchFamily="66" charset="0"/>
              </a:rPr>
              <a:t>1) Lulu achète un perroquet</a:t>
            </a:r>
          </a:p>
        </p:txBody>
      </p:sp>
      <p:sp>
        <p:nvSpPr>
          <p:cNvPr id="3" name="Espace réservé du contenu 2">
            <a:extLst>
              <a:ext uri="{FF2B5EF4-FFF2-40B4-BE49-F238E27FC236}">
                <a16:creationId xmlns:a16="http://schemas.microsoft.com/office/drawing/2014/main" id="{B4B9331C-FBA1-4529-A095-DF0E8C7BC38A}"/>
              </a:ext>
            </a:extLst>
          </p:cNvPr>
          <p:cNvSpPr>
            <a:spLocks noGrp="1"/>
          </p:cNvSpPr>
          <p:nvPr>
            <p:ph idx="1"/>
          </p:nvPr>
        </p:nvSpPr>
        <p:spPr>
          <a:xfrm>
            <a:off x="1919542" y="2314807"/>
            <a:ext cx="8467135" cy="4230960"/>
          </a:xfrm>
        </p:spPr>
        <p:txBody>
          <a:bodyPr>
            <a:normAutofit fontScale="77500" lnSpcReduction="20000"/>
          </a:bodyPr>
          <a:lstStyle/>
          <a:p>
            <a:pPr marL="0" indent="0">
              <a:buNone/>
            </a:pPr>
            <a:r>
              <a:rPr lang="fr-CA" sz="1900" dirty="0">
                <a:latin typeface="Arial" panose="020B0604020202020204" pitchFamily="34" charset="0"/>
                <a:cs typeface="Arial" panose="020B0604020202020204" pitchFamily="34" charset="0"/>
              </a:rPr>
              <a:t>But: Répéter et imiter des syllabes en LPC avec la configuration: l-</a:t>
            </a:r>
            <a:r>
              <a:rPr lang="fr-CA" sz="1900" dirty="0" err="1">
                <a:latin typeface="Arial" panose="020B0604020202020204" pitchFamily="34" charset="0"/>
                <a:cs typeface="Arial" panose="020B0604020202020204" pitchFamily="34" charset="0"/>
              </a:rPr>
              <a:t>ch</a:t>
            </a:r>
            <a:r>
              <a:rPr lang="fr-CA" sz="1900" dirty="0">
                <a:latin typeface="Arial" panose="020B0604020202020204" pitchFamily="34" charset="0"/>
                <a:cs typeface="Arial" panose="020B0604020202020204" pitchFamily="34" charset="0"/>
              </a:rPr>
              <a:t>-</a:t>
            </a:r>
            <a:r>
              <a:rPr lang="fr-CA" sz="1900" dirty="0" err="1">
                <a:latin typeface="Arial" panose="020B0604020202020204" pitchFamily="34" charset="0"/>
                <a:cs typeface="Arial" panose="020B0604020202020204" pitchFamily="34" charset="0"/>
              </a:rPr>
              <a:t>gn</a:t>
            </a:r>
            <a:r>
              <a:rPr lang="fr-CA" sz="1900" dirty="0">
                <a:latin typeface="Arial" panose="020B0604020202020204" pitchFamily="34" charset="0"/>
                <a:cs typeface="Arial" panose="020B0604020202020204" pitchFamily="34" charset="0"/>
              </a:rPr>
              <a:t> et w</a:t>
            </a:r>
          </a:p>
          <a:p>
            <a:pPr marL="0" indent="0">
              <a:buNone/>
            </a:pPr>
            <a:endParaRPr lang="fr-CA" sz="1900" b="1" dirty="0">
              <a:latin typeface="Arial" panose="020B0604020202020204" pitchFamily="34" charset="0"/>
              <a:cs typeface="Arial" panose="020B0604020202020204" pitchFamily="34" charset="0"/>
            </a:endParaRPr>
          </a:p>
          <a:p>
            <a:pPr marL="0" indent="0">
              <a:buNone/>
            </a:pPr>
            <a:r>
              <a:rPr lang="fr-CA" sz="1900" b="1" dirty="0">
                <a:latin typeface="Arial" panose="020B0604020202020204" pitchFamily="34" charset="0"/>
                <a:cs typeface="Arial" panose="020B0604020202020204" pitchFamily="34" charset="0"/>
              </a:rPr>
              <a:t>Contexte</a:t>
            </a:r>
            <a:r>
              <a:rPr lang="fr-CA" sz="1900" dirty="0">
                <a:latin typeface="Arial" panose="020B0604020202020204" pitchFamily="34" charset="0"/>
                <a:cs typeface="Arial" panose="020B0604020202020204" pitchFamily="34" charset="0"/>
              </a:rPr>
              <a:t>:</a:t>
            </a:r>
          </a:p>
          <a:p>
            <a:pPr marL="0" indent="0">
              <a:buNone/>
            </a:pPr>
            <a:r>
              <a:rPr lang="fr-CA" sz="1900" dirty="0">
                <a:latin typeface="Arial" panose="020B0604020202020204" pitchFamily="34" charset="0"/>
                <a:cs typeface="Arial" panose="020B0604020202020204" pitchFamily="34" charset="0"/>
              </a:rPr>
              <a:t>Lulu a enfin réussi à accumuler de l’argent pour s’acheter un perroquet. Elle a choisi le plus beau du magasin d’animaux.  Avec l’argent ramassé, elle a acheté une cage, de la nourriture, une balançoire et des décorations.  Aujourd’hui, elle lui enseigne à répéter des syllabes codées en LPC et elle lui remet ses cadeaux.  </a:t>
            </a:r>
          </a:p>
          <a:p>
            <a:pPr marL="0" indent="0">
              <a:buNone/>
            </a:pPr>
            <a:r>
              <a:rPr lang="fr-CA" sz="1900" b="1" dirty="0">
                <a:latin typeface="Arial" panose="020B0604020202020204" pitchFamily="34" charset="0"/>
                <a:cs typeface="Arial" panose="020B0604020202020204" pitchFamily="34" charset="0"/>
              </a:rPr>
              <a:t>Consigne</a:t>
            </a:r>
            <a:r>
              <a:rPr lang="fr-CA" sz="1900" dirty="0">
                <a:latin typeface="Arial" panose="020B0604020202020204" pitchFamily="34" charset="0"/>
                <a:cs typeface="Arial" panose="020B0604020202020204" pitchFamily="34" charset="0"/>
              </a:rPr>
              <a:t>:</a:t>
            </a:r>
          </a:p>
          <a:p>
            <a:pPr marL="0" indent="0">
              <a:buNone/>
            </a:pPr>
            <a:r>
              <a:rPr lang="fr-CA" sz="1900" dirty="0">
                <a:latin typeface="Arial" panose="020B0604020202020204" pitchFamily="34" charset="0"/>
                <a:cs typeface="Arial" panose="020B0604020202020204" pitchFamily="34" charset="0"/>
              </a:rPr>
              <a:t>L’adulte code à haute voix les syllabes ci-dessous.  L’enfant doit vous imiter.  Après chaque séquence, le perroquet reçoit sa récompense.  Cliquer sur le cadeau près de lui.  A la toute fin, décore la cage du perroquet. </a:t>
            </a:r>
          </a:p>
          <a:p>
            <a:pPr marL="0" indent="0">
              <a:buNone/>
            </a:pPr>
            <a:r>
              <a:rPr lang="fr-CA" sz="1900" b="1" dirty="0">
                <a:latin typeface="Arial" panose="020B0604020202020204" pitchFamily="34" charset="0"/>
                <a:cs typeface="Arial" panose="020B0604020202020204" pitchFamily="34" charset="0"/>
              </a:rPr>
              <a:t>Suites de syllabes</a:t>
            </a:r>
            <a:r>
              <a:rPr lang="fr-CA" sz="1900" dirty="0">
                <a:latin typeface="Arial" panose="020B0604020202020204" pitchFamily="34" charset="0"/>
                <a:cs typeface="Arial" panose="020B0604020202020204" pitchFamily="34" charset="0"/>
              </a:rPr>
              <a:t>:</a:t>
            </a:r>
          </a:p>
          <a:p>
            <a:pPr marL="0" indent="0">
              <a:buNone/>
            </a:pPr>
            <a:r>
              <a:rPr lang="fr-CA" sz="1900" dirty="0">
                <a:solidFill>
                  <a:prstClr val="black"/>
                </a:solidFill>
                <a:latin typeface="Arial" panose="020B0604020202020204" pitchFamily="34" charset="0"/>
                <a:cs typeface="Arial" panose="020B0604020202020204" pitchFamily="34" charset="0"/>
              </a:rPr>
              <a:t>1)Lou la li lé</a:t>
            </a:r>
          </a:p>
          <a:p>
            <a:pPr marL="0" indent="0">
              <a:buNone/>
            </a:pPr>
            <a:r>
              <a:rPr lang="fr-CA" sz="1900" dirty="0">
                <a:solidFill>
                  <a:prstClr val="black"/>
                </a:solidFill>
                <a:latin typeface="Arial" panose="020B0604020202020204" pitchFamily="34" charset="0"/>
                <a:cs typeface="Arial" panose="020B0604020202020204" pitchFamily="34" charset="0"/>
              </a:rPr>
              <a:t>2) Lu le </a:t>
            </a:r>
            <a:r>
              <a:rPr lang="fr-CA" sz="1900" dirty="0" err="1">
                <a:solidFill>
                  <a:prstClr val="black"/>
                </a:solidFill>
                <a:latin typeface="Arial" panose="020B0604020202020204" pitchFamily="34" charset="0"/>
                <a:cs typeface="Arial" panose="020B0604020202020204" pitchFamily="34" charset="0"/>
              </a:rPr>
              <a:t>lon</a:t>
            </a:r>
            <a:r>
              <a:rPr lang="fr-CA" sz="1900" dirty="0">
                <a:solidFill>
                  <a:prstClr val="black"/>
                </a:solidFill>
                <a:latin typeface="Arial" panose="020B0604020202020204" pitchFamily="34" charset="0"/>
                <a:cs typeface="Arial" panose="020B0604020202020204" pitchFamily="34" charset="0"/>
              </a:rPr>
              <a:t> leu</a:t>
            </a:r>
          </a:p>
          <a:p>
            <a:pPr marL="0" indent="0">
              <a:buNone/>
            </a:pPr>
            <a:r>
              <a:rPr lang="fr-CA" sz="1900" dirty="0">
                <a:solidFill>
                  <a:prstClr val="black"/>
                </a:solidFill>
                <a:latin typeface="Arial" panose="020B0604020202020204" pitchFamily="34" charset="0"/>
                <a:cs typeface="Arial" panose="020B0604020202020204" pitchFamily="34" charset="0"/>
              </a:rPr>
              <a:t>3) Chon, </a:t>
            </a:r>
            <a:r>
              <a:rPr lang="fr-CA" sz="1900" dirty="0" err="1">
                <a:solidFill>
                  <a:prstClr val="black"/>
                </a:solidFill>
                <a:latin typeface="Arial" panose="020B0604020202020204" pitchFamily="34" charset="0"/>
                <a:cs typeface="Arial" panose="020B0604020202020204" pitchFamily="34" charset="0"/>
              </a:rPr>
              <a:t>ché</a:t>
            </a:r>
            <a:r>
              <a:rPr lang="fr-CA" sz="1900" dirty="0">
                <a:solidFill>
                  <a:prstClr val="black"/>
                </a:solidFill>
                <a:latin typeface="Arial" panose="020B0604020202020204" pitchFamily="34" charset="0"/>
                <a:cs typeface="Arial" panose="020B0604020202020204" pitchFamily="34" charset="0"/>
              </a:rPr>
              <a:t>, chi, </a:t>
            </a:r>
            <a:r>
              <a:rPr lang="fr-CA" sz="1900" dirty="0" err="1">
                <a:solidFill>
                  <a:prstClr val="black"/>
                </a:solidFill>
                <a:latin typeface="Arial" panose="020B0604020202020204" pitchFamily="34" charset="0"/>
                <a:cs typeface="Arial" panose="020B0604020202020204" pitchFamily="34" charset="0"/>
              </a:rPr>
              <a:t>chin</a:t>
            </a:r>
            <a:endParaRPr lang="fr-CA" sz="1900" dirty="0">
              <a:solidFill>
                <a:prstClr val="black"/>
              </a:solidFill>
              <a:latin typeface="Arial" panose="020B0604020202020204" pitchFamily="34" charset="0"/>
              <a:cs typeface="Arial" panose="020B0604020202020204" pitchFamily="34" charset="0"/>
            </a:endParaRPr>
          </a:p>
          <a:p>
            <a:pPr marL="0" indent="0">
              <a:buNone/>
            </a:pPr>
            <a:r>
              <a:rPr lang="fr-CA" sz="1900" dirty="0">
                <a:solidFill>
                  <a:prstClr val="black"/>
                </a:solidFill>
                <a:latin typeface="Arial" panose="020B0604020202020204" pitchFamily="34" charset="0"/>
                <a:cs typeface="Arial" panose="020B0604020202020204" pitchFamily="34" charset="0"/>
              </a:rPr>
              <a:t>4) Lo, lin, </a:t>
            </a:r>
            <a:r>
              <a:rPr lang="fr-CA" sz="1900" dirty="0" err="1">
                <a:solidFill>
                  <a:prstClr val="black"/>
                </a:solidFill>
                <a:latin typeface="Arial" panose="020B0604020202020204" pitchFamily="34" charset="0"/>
                <a:cs typeface="Arial" panose="020B0604020202020204" pitchFamily="34" charset="0"/>
              </a:rPr>
              <a:t>lan</a:t>
            </a:r>
            <a:r>
              <a:rPr lang="fr-CA" sz="1900" dirty="0">
                <a:solidFill>
                  <a:prstClr val="black"/>
                </a:solidFill>
                <a:latin typeface="Arial" panose="020B0604020202020204" pitchFamily="34" charset="0"/>
                <a:cs typeface="Arial" panose="020B0604020202020204" pitchFamily="34" charset="0"/>
              </a:rPr>
              <a:t>, lé</a:t>
            </a:r>
          </a:p>
          <a:p>
            <a:pPr marL="0" indent="0">
              <a:buNone/>
            </a:pPr>
            <a:r>
              <a:rPr lang="fr-CA" sz="1900" dirty="0">
                <a:solidFill>
                  <a:prstClr val="black"/>
                </a:solidFill>
                <a:latin typeface="Arial" panose="020B0604020202020204" pitchFamily="34" charset="0"/>
                <a:cs typeface="Arial" panose="020B0604020202020204" pitchFamily="34" charset="0"/>
              </a:rPr>
              <a:t>5) Gnon, gnou, </a:t>
            </a:r>
            <a:r>
              <a:rPr lang="fr-CA" sz="1900" dirty="0" err="1">
                <a:solidFill>
                  <a:prstClr val="black"/>
                </a:solidFill>
                <a:latin typeface="Arial" panose="020B0604020202020204" pitchFamily="34" charset="0"/>
                <a:cs typeface="Arial" panose="020B0604020202020204" pitchFamily="34" charset="0"/>
              </a:rPr>
              <a:t>gnè</a:t>
            </a:r>
            <a:r>
              <a:rPr lang="fr-CA" sz="1900" dirty="0">
                <a:solidFill>
                  <a:prstClr val="black"/>
                </a:solidFill>
                <a:latin typeface="Arial" panose="020B0604020202020204" pitchFamily="34" charset="0"/>
                <a:cs typeface="Arial" panose="020B0604020202020204" pitchFamily="34" charset="0"/>
              </a:rPr>
              <a:t>, </a:t>
            </a:r>
            <a:r>
              <a:rPr lang="fr-CA" sz="1900" dirty="0" err="1">
                <a:solidFill>
                  <a:prstClr val="black"/>
                </a:solidFill>
                <a:latin typeface="Arial" panose="020B0604020202020204" pitchFamily="34" charset="0"/>
                <a:cs typeface="Arial" panose="020B0604020202020204" pitchFamily="34" charset="0"/>
              </a:rPr>
              <a:t>gnu</a:t>
            </a:r>
            <a:endParaRPr lang="fr-CA" sz="1900" dirty="0">
              <a:solidFill>
                <a:prstClr val="black"/>
              </a:solidFill>
              <a:latin typeface="Arial" panose="020B0604020202020204" pitchFamily="34" charset="0"/>
              <a:cs typeface="Arial" panose="020B0604020202020204" pitchFamily="34" charset="0"/>
            </a:endParaRPr>
          </a:p>
          <a:p>
            <a:pPr marL="0" indent="0">
              <a:buNone/>
            </a:pPr>
            <a:endParaRPr lang="fr-CA" sz="1700" dirty="0">
              <a:latin typeface="Arial" panose="020B0604020202020204" pitchFamily="34" charset="0"/>
              <a:cs typeface="Arial" panose="020B0604020202020204" pitchFamily="34" charset="0"/>
            </a:endParaRPr>
          </a:p>
          <a:p>
            <a:pPr marL="0" indent="0">
              <a:buNone/>
            </a:pPr>
            <a:endParaRPr lang="fr-CA" sz="1700" dirty="0"/>
          </a:p>
          <a:p>
            <a:pPr marL="0" indent="0">
              <a:buNone/>
            </a:pPr>
            <a:endParaRPr lang="fr-CA" sz="1700" dirty="0"/>
          </a:p>
          <a:p>
            <a:pPr marL="0" indent="0">
              <a:buNone/>
            </a:pPr>
            <a:endParaRPr lang="fr-CA" sz="1700" dirty="0"/>
          </a:p>
        </p:txBody>
      </p:sp>
      <p:pic>
        <p:nvPicPr>
          <p:cNvPr id="9" name="Espace réservé du contenu 4">
            <a:hlinkClick r:id="rId2" action="ppaction://hlinksldjump"/>
            <a:extLst>
              <a:ext uri="{FF2B5EF4-FFF2-40B4-BE49-F238E27FC236}">
                <a16:creationId xmlns:a16="http://schemas.microsoft.com/office/drawing/2014/main" id="{51C67B5E-1037-4B8D-9951-059591D58841}"/>
              </a:ext>
            </a:extLst>
          </p:cNvPr>
          <p:cNvPicPr>
            <a:picLocks noChangeAspect="1"/>
          </p:cNvPicPr>
          <p:nvPr/>
        </p:nvPicPr>
        <p:blipFill rotWithShape="1">
          <a:blip r:embed="rId3"/>
          <a:srcRect r="4" b="1359"/>
          <a:stretch/>
        </p:blipFill>
        <p:spPr>
          <a:xfrm>
            <a:off x="551384" y="46990"/>
            <a:ext cx="1651424" cy="2278389"/>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sp>
        <p:nvSpPr>
          <p:cNvPr id="8" name="ZoneTexte 7">
            <a:hlinkClick r:id="rId4" action="ppaction://hlinksldjump"/>
            <a:extLst>
              <a:ext uri="{FF2B5EF4-FFF2-40B4-BE49-F238E27FC236}">
                <a16:creationId xmlns:a16="http://schemas.microsoft.com/office/drawing/2014/main" id="{326488AF-66B7-496F-A907-4732E0DBCA15}"/>
              </a:ext>
            </a:extLst>
          </p:cNvPr>
          <p:cNvSpPr txBox="1"/>
          <p:nvPr/>
        </p:nvSpPr>
        <p:spPr>
          <a:xfrm>
            <a:off x="9264352" y="160093"/>
            <a:ext cx="1368152" cy="369332"/>
          </a:xfrm>
          <a:prstGeom prst="rect">
            <a:avLst/>
          </a:prstGeom>
          <a:solidFill>
            <a:srgbClr val="FFF3DB"/>
          </a:solidFill>
        </p:spPr>
        <p:txBody>
          <a:bodyPr wrap="square" rtlCol="0">
            <a:spAutoFit/>
          </a:bodyPr>
          <a:lstStyle/>
          <a:p>
            <a:pPr>
              <a:defRPr/>
            </a:pPr>
            <a:r>
              <a:rPr lang="fr-CA" dirty="0">
                <a:solidFill>
                  <a:prstClr val="black"/>
                </a:solidFill>
                <a:latin typeface="The Hand"/>
              </a:rPr>
              <a:t>Table des matières</a:t>
            </a:r>
          </a:p>
        </p:txBody>
      </p:sp>
      <p:pic>
        <p:nvPicPr>
          <p:cNvPr id="4" name="Image 3">
            <a:extLst>
              <a:ext uri="{FF2B5EF4-FFF2-40B4-BE49-F238E27FC236}">
                <a16:creationId xmlns:a16="http://schemas.microsoft.com/office/drawing/2014/main" id="{7814EA94-82DB-4671-AA81-6B3B0A42D67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856" b="95117" l="5389" r="98204">
                        <a14:foregroundMark x1="26547" y1="9130" x2="26946" y2="8917"/>
                        <a14:foregroundMark x1="95808" y1="22930" x2="95808" y2="22930"/>
                        <a14:foregroundMark x1="91417" y1="7856" x2="91417" y2="7856"/>
                        <a14:foregroundMark x1="97405" y1="12314" x2="97405" y2="12314"/>
                        <a14:foregroundMark x1="98403" y1="22293" x2="98403" y2="22293"/>
                        <a14:foregroundMark x1="47305" y1="91083" x2="47305" y2="91083"/>
                        <a14:foregroundMark x1="50499" y1="88110" x2="50499" y2="88110"/>
                        <a14:foregroundMark x1="21357" y1="90870" x2="21357" y2="90870"/>
                        <a14:foregroundMark x1="16367" y1="95329" x2="16367" y2="95329"/>
                        <a14:foregroundMark x1="9581" y1="64968" x2="9581" y2="64968"/>
                        <a14:foregroundMark x1="5389" y1="63057" x2="5389" y2="63057"/>
                      </a14:backgroundRemoval>
                    </a14:imgEffect>
                  </a14:imgLayer>
                </a14:imgProps>
              </a:ext>
            </a:extLst>
          </a:blip>
          <a:stretch>
            <a:fillRect/>
          </a:stretch>
        </p:blipFill>
        <p:spPr>
          <a:xfrm>
            <a:off x="9948428" y="548971"/>
            <a:ext cx="1355600" cy="1274426"/>
          </a:xfrm>
          <a:prstGeom prst="rect">
            <a:avLst/>
          </a:prstGeom>
        </p:spPr>
      </p:pic>
    </p:spTree>
    <p:extLst>
      <p:ext uri="{BB962C8B-B14F-4D97-AF65-F5344CB8AC3E}">
        <p14:creationId xmlns:p14="http://schemas.microsoft.com/office/powerpoint/2010/main" val="3216292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oiseau, perroquet, assis, bleu&#10;&#10;Description générée automatiquement">
            <a:extLst>
              <a:ext uri="{FF2B5EF4-FFF2-40B4-BE49-F238E27FC236}">
                <a16:creationId xmlns:a16="http://schemas.microsoft.com/office/drawing/2014/main" id="{735BA579-4FCF-479B-9B71-BF7B7C8E68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0999" y="0"/>
            <a:ext cx="6610004" cy="6858000"/>
          </a:xfrm>
          <a:prstGeom prst="rect">
            <a:avLst/>
          </a:prstGeom>
        </p:spPr>
      </p:pic>
      <p:sp>
        <p:nvSpPr>
          <p:cNvPr id="2" name="Rectangle 1">
            <a:extLst>
              <a:ext uri="{FF2B5EF4-FFF2-40B4-BE49-F238E27FC236}">
                <a16:creationId xmlns:a16="http://schemas.microsoft.com/office/drawing/2014/main" id="{F12A4595-A253-4852-AAA7-90D5C88343E0}"/>
              </a:ext>
            </a:extLst>
          </p:cNvPr>
          <p:cNvSpPr/>
          <p:nvPr/>
        </p:nvSpPr>
        <p:spPr>
          <a:xfrm>
            <a:off x="4655846" y="4653136"/>
            <a:ext cx="3133101" cy="923330"/>
          </a:xfrm>
          <a:prstGeom prst="rect">
            <a:avLst/>
          </a:prstGeom>
          <a:noFill/>
        </p:spPr>
        <p:txBody>
          <a:bodyPr wrap="none" lIns="91440" tIns="45720" rIns="91440" bIns="45720">
            <a:spAutoFit/>
          </a:bodyPr>
          <a:lstStyle/>
          <a:p>
            <a:pPr algn="ctr"/>
            <a:r>
              <a:rPr lang="fr-FR" sz="5400" dirty="0">
                <a:ln w="0"/>
                <a:solidFill>
                  <a:srgbClr val="0049AF"/>
                </a:solidFill>
                <a:effectLst>
                  <a:outerShdw blurRad="38100" dist="25400" dir="5400000" algn="ctr" rotWithShape="0">
                    <a:srgbClr val="6E747A">
                      <a:alpha val="43000"/>
                    </a:srgbClr>
                  </a:outerShdw>
                </a:effectLst>
              </a:rPr>
              <a:t>1 ère série</a:t>
            </a:r>
          </a:p>
        </p:txBody>
      </p:sp>
      <p:pic>
        <p:nvPicPr>
          <p:cNvPr id="7" name="Image 6">
            <a:extLst>
              <a:ext uri="{FF2B5EF4-FFF2-40B4-BE49-F238E27FC236}">
                <a16:creationId xmlns:a16="http://schemas.microsoft.com/office/drawing/2014/main" id="{3B86133B-1717-4825-9701-D8A2F83A050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11" b="91691" l="6608" r="92952">
                        <a14:foregroundMark x1="42291" y1="13754" x2="42291" y2="13754"/>
                        <a14:foregroundMark x1="6608" y1="51576" x2="6608" y2="51576"/>
                        <a14:foregroundMark x1="92952" y1="50143" x2="92952" y2="50143"/>
                        <a14:foregroundMark x1="54185" y1="91691" x2="54185" y2="91691"/>
                        <a14:foregroundMark x1="51982" y1="4011" x2="51982" y2="4011"/>
                        <a14:foregroundMark x1="57709" y1="8023" x2="57709" y2="8023"/>
                        <a14:foregroundMark x1="57709" y1="8023" x2="71366" y2="22350"/>
                        <a14:foregroundMark x1="31718" y1="22636" x2="37445" y2="20917"/>
                        <a14:foregroundMark x1="32159" y1="21203" x2="49339" y2="4871"/>
                        <a14:foregroundMark x1="53744" y1="4585" x2="58590" y2="8596"/>
                      </a14:backgroundRemoval>
                    </a14:imgEffect>
                  </a14:imgLayer>
                </a14:imgProps>
              </a:ext>
            </a:extLst>
          </a:blip>
          <a:stretch>
            <a:fillRect/>
          </a:stretch>
        </p:blipFill>
        <p:spPr>
          <a:xfrm>
            <a:off x="9174647" y="3694152"/>
            <a:ext cx="1252523" cy="1925685"/>
          </a:xfrm>
          <a:prstGeom prst="rect">
            <a:avLst/>
          </a:prstGeom>
        </p:spPr>
      </p:pic>
      <p:sp>
        <p:nvSpPr>
          <p:cNvPr id="10" name="ZoneTexte 9">
            <a:extLst>
              <a:ext uri="{FF2B5EF4-FFF2-40B4-BE49-F238E27FC236}">
                <a16:creationId xmlns:a16="http://schemas.microsoft.com/office/drawing/2014/main" id="{2D4F1A0C-E9FA-47F9-B35A-218F9D255DD9}"/>
              </a:ext>
            </a:extLst>
          </p:cNvPr>
          <p:cNvSpPr txBox="1"/>
          <p:nvPr/>
        </p:nvSpPr>
        <p:spPr>
          <a:xfrm>
            <a:off x="5159896" y="5663235"/>
            <a:ext cx="4572000" cy="369332"/>
          </a:xfrm>
          <a:prstGeom prst="rect">
            <a:avLst/>
          </a:prstGeom>
          <a:noFill/>
        </p:spPr>
        <p:txBody>
          <a:bodyPr wrap="square">
            <a:spAutoFit/>
          </a:bodyPr>
          <a:lstStyle/>
          <a:p>
            <a:r>
              <a:rPr lang="fr-CA" dirty="0">
                <a:solidFill>
                  <a:prstClr val="black"/>
                </a:solidFill>
                <a:latin typeface="Arial" panose="020B0604020202020204" pitchFamily="34" charset="0"/>
                <a:cs typeface="Arial" panose="020B0604020202020204" pitchFamily="34" charset="0"/>
              </a:rPr>
              <a:t>Lou la li lé</a:t>
            </a:r>
          </a:p>
        </p:txBody>
      </p:sp>
      <p:sp>
        <p:nvSpPr>
          <p:cNvPr id="11" name="ZoneTexte 10">
            <a:extLst>
              <a:ext uri="{FF2B5EF4-FFF2-40B4-BE49-F238E27FC236}">
                <a16:creationId xmlns:a16="http://schemas.microsoft.com/office/drawing/2014/main" id="{9B874BF4-1812-4ECB-9063-1888B6F174F8}"/>
              </a:ext>
            </a:extLst>
          </p:cNvPr>
          <p:cNvSpPr txBox="1"/>
          <p:nvPr/>
        </p:nvSpPr>
        <p:spPr>
          <a:xfrm>
            <a:off x="4799856" y="5663235"/>
            <a:ext cx="2304256" cy="369332"/>
          </a:xfrm>
          <a:prstGeom prst="rect">
            <a:avLst/>
          </a:prstGeom>
          <a:solidFill>
            <a:srgbClr val="0049AF"/>
          </a:solidFill>
        </p:spPr>
        <p:txBody>
          <a:bodyPr wrap="square" rtlCol="0">
            <a:spAutoFit/>
          </a:bodyPr>
          <a:lstStyle/>
          <a:p>
            <a:endParaRPr lang="fr-CA" dirty="0"/>
          </a:p>
        </p:txBody>
      </p:sp>
      <p:sp>
        <p:nvSpPr>
          <p:cNvPr id="4" name="Rectangle 3"/>
          <p:cNvSpPr/>
          <p:nvPr/>
        </p:nvSpPr>
        <p:spPr>
          <a:xfrm>
            <a:off x="3523470" y="4467978"/>
            <a:ext cx="5145062" cy="338554"/>
          </a:xfrm>
          <a:prstGeom prst="rect">
            <a:avLst/>
          </a:prstGeom>
          <a:noFill/>
        </p:spPr>
        <p:txBody>
          <a:bodyPr wrap="none" lIns="91440" tIns="45720" rIns="91440" bIns="45720">
            <a:spAutoFit/>
          </a:bodyPr>
          <a:lstStyle/>
          <a:p>
            <a:pPr algn="ctr"/>
            <a:r>
              <a:rPr lang="fr-FR" sz="1600" dirty="0">
                <a:ln w="0"/>
                <a:solidFill>
                  <a:schemeClr val="accent1"/>
                </a:solidFill>
                <a:effectLst>
                  <a:outerShdw blurRad="38100" dist="25400" dir="5400000" algn="ctr" rotWithShape="0">
                    <a:srgbClr val="6E747A">
                      <a:alpha val="43000"/>
                    </a:srgbClr>
                  </a:outerShdw>
                </a:effectLst>
              </a:rPr>
              <a:t>Clique sur le rectangle bleu si tu veux découvrir la séquence</a:t>
            </a:r>
          </a:p>
        </p:txBody>
      </p:sp>
      <p:pic>
        <p:nvPicPr>
          <p:cNvPr id="5" name="Image 4"/>
          <p:cNvPicPr>
            <a:picLocks noChangeAspect="1"/>
          </p:cNvPicPr>
          <p:nvPr/>
        </p:nvPicPr>
        <p:blipFill>
          <a:blip r:embed="rId5"/>
          <a:stretch>
            <a:fillRect/>
          </a:stretch>
        </p:blipFill>
        <p:spPr>
          <a:xfrm>
            <a:off x="9079439" y="2103986"/>
            <a:ext cx="1304925" cy="1333500"/>
          </a:xfrm>
          <a:prstGeom prst="rect">
            <a:avLst/>
          </a:prstGeom>
        </p:spPr>
      </p:pic>
      <p:pic>
        <p:nvPicPr>
          <p:cNvPr id="6" name="Image 5">
            <a:extLst>
              <a:ext uri="{FF2B5EF4-FFF2-40B4-BE49-F238E27FC236}">
                <a16:creationId xmlns:a16="http://schemas.microsoft.com/office/drawing/2014/main" id="{A6E25F43-2568-4065-B135-E9CAADF390B6}"/>
              </a:ext>
            </a:extLst>
          </p:cNvPr>
          <p:cNvPicPr>
            <a:picLocks noChangeAspect="1"/>
          </p:cNvPicPr>
          <p:nvPr/>
        </p:nvPicPr>
        <p:blipFill>
          <a:blip r:embed="rId6"/>
          <a:stretch>
            <a:fillRect/>
          </a:stretch>
        </p:blipFill>
        <p:spPr>
          <a:xfrm>
            <a:off x="1104367" y="3421772"/>
            <a:ext cx="1486679" cy="2305431"/>
          </a:xfrm>
          <a:prstGeom prst="rect">
            <a:avLst/>
          </a:prstGeom>
        </p:spPr>
      </p:pic>
    </p:spTree>
    <p:extLst>
      <p:ext uri="{BB962C8B-B14F-4D97-AF65-F5344CB8AC3E}">
        <p14:creationId xmlns:p14="http://schemas.microsoft.com/office/powerpoint/2010/main" val="6223521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oiseau, perroquet, assis, bleu&#10;&#10;Description générée automatiquement">
            <a:extLst>
              <a:ext uri="{FF2B5EF4-FFF2-40B4-BE49-F238E27FC236}">
                <a16:creationId xmlns:a16="http://schemas.microsoft.com/office/drawing/2014/main" id="{735BA579-4FCF-479B-9B71-BF7B7C8E68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0999" y="0"/>
            <a:ext cx="6610004" cy="6858000"/>
          </a:xfrm>
          <a:prstGeom prst="rect">
            <a:avLst/>
          </a:prstGeom>
        </p:spPr>
      </p:pic>
      <p:pic>
        <p:nvPicPr>
          <p:cNvPr id="5" name="Image 4" descr="Une image contenant oiseau, perroquet, assis, bleu&#10;&#10;Description générée automatiquement">
            <a:extLst>
              <a:ext uri="{FF2B5EF4-FFF2-40B4-BE49-F238E27FC236}">
                <a16:creationId xmlns:a16="http://schemas.microsoft.com/office/drawing/2014/main" id="{66E14B5E-712F-42E2-8ED7-D709A12AAF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0431" y="116632"/>
            <a:ext cx="6610004" cy="6858000"/>
          </a:xfrm>
          <a:prstGeom prst="rect">
            <a:avLst/>
          </a:prstGeom>
        </p:spPr>
      </p:pic>
      <p:sp>
        <p:nvSpPr>
          <p:cNvPr id="6" name="ZoneTexte 5">
            <a:extLst>
              <a:ext uri="{FF2B5EF4-FFF2-40B4-BE49-F238E27FC236}">
                <a16:creationId xmlns:a16="http://schemas.microsoft.com/office/drawing/2014/main" id="{81AFC938-0300-4867-BEFD-F45FD048352D}"/>
              </a:ext>
            </a:extLst>
          </p:cNvPr>
          <p:cNvSpPr txBox="1"/>
          <p:nvPr/>
        </p:nvSpPr>
        <p:spPr>
          <a:xfrm>
            <a:off x="4079776" y="4581128"/>
            <a:ext cx="4572000" cy="923330"/>
          </a:xfrm>
          <a:prstGeom prst="rect">
            <a:avLst/>
          </a:prstGeom>
          <a:noFill/>
        </p:spPr>
        <p:txBody>
          <a:bodyPr wrap="square">
            <a:spAutoFit/>
          </a:bodyPr>
          <a:lstStyle/>
          <a:p>
            <a:pPr algn="ctr"/>
            <a:r>
              <a:rPr lang="fr-FR" sz="5400" dirty="0">
                <a:ln w="0"/>
                <a:solidFill>
                  <a:srgbClr val="0049AF"/>
                </a:solidFill>
                <a:effectLst>
                  <a:outerShdw blurRad="38100" dist="25400" dir="5400000" algn="ctr" rotWithShape="0">
                    <a:srgbClr val="6E747A">
                      <a:alpha val="43000"/>
                    </a:srgbClr>
                  </a:outerShdw>
                </a:effectLst>
              </a:rPr>
              <a:t>2 </a:t>
            </a:r>
            <a:r>
              <a:rPr lang="fr-FR" sz="5400" dirty="0" err="1">
                <a:ln w="0"/>
                <a:solidFill>
                  <a:srgbClr val="0049AF"/>
                </a:solidFill>
                <a:effectLst>
                  <a:outerShdw blurRad="38100" dist="25400" dir="5400000" algn="ctr" rotWithShape="0">
                    <a:srgbClr val="6E747A">
                      <a:alpha val="43000"/>
                    </a:srgbClr>
                  </a:outerShdw>
                </a:effectLst>
              </a:rPr>
              <a:t>ème</a:t>
            </a:r>
            <a:r>
              <a:rPr lang="fr-FR" sz="5400" dirty="0">
                <a:ln w="0"/>
                <a:solidFill>
                  <a:srgbClr val="0049AF"/>
                </a:solidFill>
                <a:effectLst>
                  <a:outerShdw blurRad="38100" dist="25400" dir="5400000" algn="ctr" rotWithShape="0">
                    <a:srgbClr val="6E747A">
                      <a:alpha val="43000"/>
                    </a:srgbClr>
                  </a:outerShdw>
                </a:effectLst>
              </a:rPr>
              <a:t> série</a:t>
            </a:r>
          </a:p>
        </p:txBody>
      </p:sp>
      <p:pic>
        <p:nvPicPr>
          <p:cNvPr id="7" name="Image 6">
            <a:extLst>
              <a:ext uri="{FF2B5EF4-FFF2-40B4-BE49-F238E27FC236}">
                <a16:creationId xmlns:a16="http://schemas.microsoft.com/office/drawing/2014/main" id="{505D125A-8731-42D5-AD35-9358DD5CA1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72" b="97594" l="7324" r="92113">
                        <a14:foregroundMark x1="49859" y1="2406" x2="49859" y2="2406"/>
                        <a14:foregroundMark x1="37465" y1="91711" x2="37465" y2="91711"/>
                        <a14:foregroundMark x1="32958" y1="93583" x2="32958" y2="93583"/>
                        <a14:foregroundMark x1="7324" y1="87433" x2="8169" y2="87968"/>
                        <a14:foregroundMark x1="92113" y1="89572" x2="92113" y2="89572"/>
                        <a14:foregroundMark x1="54366" y1="97594" x2="54366" y2="97594"/>
                      </a14:backgroundRemoval>
                    </a14:imgEffect>
                  </a14:imgLayer>
                </a14:imgProps>
              </a:ext>
            </a:extLst>
          </a:blip>
          <a:stretch>
            <a:fillRect/>
          </a:stretch>
        </p:blipFill>
        <p:spPr>
          <a:xfrm>
            <a:off x="9280792" y="4117354"/>
            <a:ext cx="895869" cy="943817"/>
          </a:xfrm>
          <a:prstGeom prst="rect">
            <a:avLst/>
          </a:prstGeom>
        </p:spPr>
      </p:pic>
      <p:sp>
        <p:nvSpPr>
          <p:cNvPr id="8" name="ZoneTexte 7">
            <a:extLst>
              <a:ext uri="{FF2B5EF4-FFF2-40B4-BE49-F238E27FC236}">
                <a16:creationId xmlns:a16="http://schemas.microsoft.com/office/drawing/2014/main" id="{09B49B28-B5F4-49B6-B3E3-C738076DB489}"/>
              </a:ext>
            </a:extLst>
          </p:cNvPr>
          <p:cNvSpPr txBox="1"/>
          <p:nvPr/>
        </p:nvSpPr>
        <p:spPr>
          <a:xfrm>
            <a:off x="5484440" y="5504457"/>
            <a:ext cx="4572000" cy="369332"/>
          </a:xfrm>
          <a:prstGeom prst="rect">
            <a:avLst/>
          </a:prstGeom>
          <a:noFill/>
        </p:spPr>
        <p:txBody>
          <a:bodyPr wrap="square">
            <a:spAutoFit/>
          </a:bodyPr>
          <a:lstStyle/>
          <a:p>
            <a:r>
              <a:rPr lang="fr-CA" dirty="0">
                <a:solidFill>
                  <a:prstClr val="black"/>
                </a:solidFill>
                <a:latin typeface="Arial" panose="020B0604020202020204" pitchFamily="34" charset="0"/>
                <a:cs typeface="Arial" panose="020B0604020202020204" pitchFamily="34" charset="0"/>
              </a:rPr>
              <a:t> Lu le </a:t>
            </a:r>
            <a:r>
              <a:rPr lang="fr-CA" dirty="0" err="1">
                <a:solidFill>
                  <a:prstClr val="black"/>
                </a:solidFill>
                <a:latin typeface="Arial" panose="020B0604020202020204" pitchFamily="34" charset="0"/>
                <a:cs typeface="Arial" panose="020B0604020202020204" pitchFamily="34" charset="0"/>
              </a:rPr>
              <a:t>lon</a:t>
            </a:r>
            <a:r>
              <a:rPr lang="fr-CA" dirty="0">
                <a:solidFill>
                  <a:prstClr val="black"/>
                </a:solidFill>
                <a:latin typeface="Arial" panose="020B0604020202020204" pitchFamily="34" charset="0"/>
                <a:cs typeface="Arial" panose="020B0604020202020204" pitchFamily="34" charset="0"/>
              </a:rPr>
              <a:t> leu</a:t>
            </a:r>
          </a:p>
        </p:txBody>
      </p:sp>
      <p:sp>
        <p:nvSpPr>
          <p:cNvPr id="10" name="ZoneTexte 9">
            <a:extLst>
              <a:ext uri="{FF2B5EF4-FFF2-40B4-BE49-F238E27FC236}">
                <a16:creationId xmlns:a16="http://schemas.microsoft.com/office/drawing/2014/main" id="{EDE43B00-C841-49F1-9CB8-2A104634C576}"/>
              </a:ext>
            </a:extLst>
          </p:cNvPr>
          <p:cNvSpPr txBox="1"/>
          <p:nvPr/>
        </p:nvSpPr>
        <p:spPr>
          <a:xfrm>
            <a:off x="5591944" y="5499961"/>
            <a:ext cx="1296144" cy="369332"/>
          </a:xfrm>
          <a:prstGeom prst="rect">
            <a:avLst/>
          </a:prstGeom>
          <a:solidFill>
            <a:srgbClr val="0049AF"/>
          </a:solidFill>
        </p:spPr>
        <p:txBody>
          <a:bodyPr wrap="square" rtlCol="0">
            <a:spAutoFit/>
          </a:bodyPr>
          <a:lstStyle/>
          <a:p>
            <a:endParaRPr lang="fr-CA" dirty="0"/>
          </a:p>
        </p:txBody>
      </p:sp>
      <p:pic>
        <p:nvPicPr>
          <p:cNvPr id="2" name="Image 1"/>
          <p:cNvPicPr>
            <a:picLocks noChangeAspect="1"/>
          </p:cNvPicPr>
          <p:nvPr/>
        </p:nvPicPr>
        <p:blipFill>
          <a:blip r:embed="rId5"/>
          <a:stretch>
            <a:fillRect/>
          </a:stretch>
        </p:blipFill>
        <p:spPr>
          <a:xfrm>
            <a:off x="9195321" y="2132862"/>
            <a:ext cx="1066800" cy="1653127"/>
          </a:xfrm>
          <a:prstGeom prst="rect">
            <a:avLst/>
          </a:prstGeom>
        </p:spPr>
      </p:pic>
      <p:pic>
        <p:nvPicPr>
          <p:cNvPr id="4" name="Image 3">
            <a:extLst>
              <a:ext uri="{FF2B5EF4-FFF2-40B4-BE49-F238E27FC236}">
                <a16:creationId xmlns:a16="http://schemas.microsoft.com/office/drawing/2014/main" id="{E61AEE25-4B19-4D7B-B441-B553120679D9}"/>
              </a:ext>
            </a:extLst>
          </p:cNvPr>
          <p:cNvPicPr>
            <a:picLocks noChangeAspect="1"/>
          </p:cNvPicPr>
          <p:nvPr/>
        </p:nvPicPr>
        <p:blipFill>
          <a:blip r:embed="rId6"/>
          <a:stretch>
            <a:fillRect/>
          </a:stretch>
        </p:blipFill>
        <p:spPr>
          <a:xfrm>
            <a:off x="868215" y="3645025"/>
            <a:ext cx="1772238" cy="2748254"/>
          </a:xfrm>
          <a:prstGeom prst="rect">
            <a:avLst/>
          </a:prstGeom>
        </p:spPr>
      </p:pic>
    </p:spTree>
    <p:extLst>
      <p:ext uri="{BB962C8B-B14F-4D97-AF65-F5344CB8AC3E}">
        <p14:creationId xmlns:p14="http://schemas.microsoft.com/office/powerpoint/2010/main" val="32737154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2"/>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oiseau, perroquet, assis, bleu&#10;&#10;Description générée automatiquement">
            <a:extLst>
              <a:ext uri="{FF2B5EF4-FFF2-40B4-BE49-F238E27FC236}">
                <a16:creationId xmlns:a16="http://schemas.microsoft.com/office/drawing/2014/main" id="{735BA579-4FCF-479B-9B71-BF7B7C8E68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0999" y="0"/>
            <a:ext cx="6610004" cy="6858000"/>
          </a:xfrm>
          <a:prstGeom prst="rect">
            <a:avLst/>
          </a:prstGeom>
        </p:spPr>
      </p:pic>
      <p:pic>
        <p:nvPicPr>
          <p:cNvPr id="5" name="Image 4" descr="Une image contenant oiseau, perroquet, assis, bleu&#10;&#10;Description générée automatiquement">
            <a:extLst>
              <a:ext uri="{FF2B5EF4-FFF2-40B4-BE49-F238E27FC236}">
                <a16:creationId xmlns:a16="http://schemas.microsoft.com/office/drawing/2014/main" id="{66E14B5E-712F-42E2-8ED7-D709A12AAF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0999" y="0"/>
            <a:ext cx="6610004" cy="6858000"/>
          </a:xfrm>
          <a:prstGeom prst="rect">
            <a:avLst/>
          </a:prstGeom>
        </p:spPr>
      </p:pic>
      <p:sp>
        <p:nvSpPr>
          <p:cNvPr id="2" name="ZoneTexte 1">
            <a:extLst>
              <a:ext uri="{FF2B5EF4-FFF2-40B4-BE49-F238E27FC236}">
                <a16:creationId xmlns:a16="http://schemas.microsoft.com/office/drawing/2014/main" id="{0B8E5A29-3FC3-492F-A155-D5F3EB9D4DF2}"/>
              </a:ext>
            </a:extLst>
          </p:cNvPr>
          <p:cNvSpPr txBox="1"/>
          <p:nvPr/>
        </p:nvSpPr>
        <p:spPr>
          <a:xfrm>
            <a:off x="4079776" y="4581128"/>
            <a:ext cx="4572000" cy="923330"/>
          </a:xfrm>
          <a:prstGeom prst="rect">
            <a:avLst/>
          </a:prstGeom>
          <a:noFill/>
        </p:spPr>
        <p:txBody>
          <a:bodyPr wrap="square">
            <a:spAutoFit/>
          </a:bodyPr>
          <a:lstStyle/>
          <a:p>
            <a:pPr algn="ctr"/>
            <a:r>
              <a:rPr lang="fr-FR" sz="5400" dirty="0">
                <a:ln w="0"/>
                <a:solidFill>
                  <a:srgbClr val="0049AF"/>
                </a:solidFill>
                <a:effectLst>
                  <a:outerShdw blurRad="38100" dist="25400" dir="5400000" algn="ctr" rotWithShape="0">
                    <a:srgbClr val="6E747A">
                      <a:alpha val="43000"/>
                    </a:srgbClr>
                  </a:outerShdw>
                </a:effectLst>
              </a:rPr>
              <a:t>3 </a:t>
            </a:r>
            <a:r>
              <a:rPr lang="fr-FR" sz="5400" dirty="0" err="1">
                <a:ln w="0"/>
                <a:solidFill>
                  <a:srgbClr val="0049AF"/>
                </a:solidFill>
                <a:effectLst>
                  <a:outerShdw blurRad="38100" dist="25400" dir="5400000" algn="ctr" rotWithShape="0">
                    <a:srgbClr val="6E747A">
                      <a:alpha val="43000"/>
                    </a:srgbClr>
                  </a:outerShdw>
                </a:effectLst>
              </a:rPr>
              <a:t>ème</a:t>
            </a:r>
            <a:r>
              <a:rPr lang="fr-FR" sz="5400" dirty="0">
                <a:ln w="0"/>
                <a:solidFill>
                  <a:srgbClr val="0049AF"/>
                </a:solidFill>
                <a:effectLst>
                  <a:outerShdw blurRad="38100" dist="25400" dir="5400000" algn="ctr" rotWithShape="0">
                    <a:srgbClr val="6E747A">
                      <a:alpha val="43000"/>
                    </a:srgbClr>
                  </a:outerShdw>
                </a:effectLst>
              </a:rPr>
              <a:t> série</a:t>
            </a:r>
          </a:p>
        </p:txBody>
      </p:sp>
      <p:pic>
        <p:nvPicPr>
          <p:cNvPr id="6" name="Image 5">
            <a:extLst>
              <a:ext uri="{FF2B5EF4-FFF2-40B4-BE49-F238E27FC236}">
                <a16:creationId xmlns:a16="http://schemas.microsoft.com/office/drawing/2014/main" id="{7EE2D2F5-D804-4605-B42F-400A84EAB2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56" b="89939" l="8901" r="89529">
                        <a14:foregroundMark x1="21466" y1="88415" x2="21466" y2="88415"/>
                        <a14:foregroundMark x1="8901" y1="47256" x2="8901" y2="47256"/>
                      </a14:backgroundRemoval>
                    </a14:imgEffect>
                  </a14:imgLayer>
                </a14:imgProps>
              </a:ext>
            </a:extLst>
          </a:blip>
          <a:stretch>
            <a:fillRect/>
          </a:stretch>
        </p:blipFill>
        <p:spPr>
          <a:xfrm>
            <a:off x="9146643" y="3377249"/>
            <a:ext cx="1257944" cy="2160240"/>
          </a:xfrm>
          <a:prstGeom prst="rect">
            <a:avLst/>
          </a:prstGeom>
        </p:spPr>
      </p:pic>
      <p:sp>
        <p:nvSpPr>
          <p:cNvPr id="8" name="ZoneTexte 7">
            <a:extLst>
              <a:ext uri="{FF2B5EF4-FFF2-40B4-BE49-F238E27FC236}">
                <a16:creationId xmlns:a16="http://schemas.microsoft.com/office/drawing/2014/main" id="{4EEB6CE4-B0C1-4EFC-A6E0-890B0C934EED}"/>
              </a:ext>
            </a:extLst>
          </p:cNvPr>
          <p:cNvSpPr txBox="1"/>
          <p:nvPr/>
        </p:nvSpPr>
        <p:spPr>
          <a:xfrm>
            <a:off x="5159896" y="5639481"/>
            <a:ext cx="4572000" cy="369332"/>
          </a:xfrm>
          <a:prstGeom prst="rect">
            <a:avLst/>
          </a:prstGeom>
          <a:noFill/>
        </p:spPr>
        <p:txBody>
          <a:bodyPr wrap="square">
            <a:spAutoFit/>
          </a:bodyPr>
          <a:lstStyle/>
          <a:p>
            <a:r>
              <a:rPr lang="fr-CA" dirty="0">
                <a:solidFill>
                  <a:prstClr val="black"/>
                </a:solidFill>
                <a:latin typeface="Arial" panose="020B0604020202020204" pitchFamily="34" charset="0"/>
                <a:cs typeface="Arial" panose="020B0604020202020204" pitchFamily="34" charset="0"/>
              </a:rPr>
              <a:t>Chon, </a:t>
            </a:r>
            <a:r>
              <a:rPr lang="fr-CA" dirty="0" err="1">
                <a:solidFill>
                  <a:prstClr val="black"/>
                </a:solidFill>
                <a:latin typeface="Arial" panose="020B0604020202020204" pitchFamily="34" charset="0"/>
                <a:cs typeface="Arial" panose="020B0604020202020204" pitchFamily="34" charset="0"/>
              </a:rPr>
              <a:t>ché</a:t>
            </a:r>
            <a:r>
              <a:rPr lang="fr-CA" dirty="0">
                <a:solidFill>
                  <a:prstClr val="black"/>
                </a:solidFill>
                <a:latin typeface="Arial" panose="020B0604020202020204" pitchFamily="34" charset="0"/>
                <a:cs typeface="Arial" panose="020B0604020202020204" pitchFamily="34" charset="0"/>
              </a:rPr>
              <a:t>, chi, </a:t>
            </a:r>
            <a:r>
              <a:rPr lang="fr-CA" dirty="0" err="1">
                <a:solidFill>
                  <a:prstClr val="black"/>
                </a:solidFill>
                <a:latin typeface="Arial" panose="020B0604020202020204" pitchFamily="34" charset="0"/>
                <a:cs typeface="Arial" panose="020B0604020202020204" pitchFamily="34" charset="0"/>
              </a:rPr>
              <a:t>chin</a:t>
            </a:r>
            <a:endParaRPr lang="fr-CA" dirty="0">
              <a:solidFill>
                <a:prstClr val="black"/>
              </a:solidFill>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B13E6CC4-B126-42C6-B0D6-AA83F2450ACC}"/>
              </a:ext>
            </a:extLst>
          </p:cNvPr>
          <p:cNvSpPr txBox="1"/>
          <p:nvPr/>
        </p:nvSpPr>
        <p:spPr>
          <a:xfrm>
            <a:off x="5169291" y="5627231"/>
            <a:ext cx="2088232" cy="369332"/>
          </a:xfrm>
          <a:prstGeom prst="rect">
            <a:avLst/>
          </a:prstGeom>
          <a:solidFill>
            <a:srgbClr val="0049AF"/>
          </a:solidFill>
        </p:spPr>
        <p:txBody>
          <a:bodyPr wrap="square" rtlCol="0">
            <a:spAutoFit/>
          </a:bodyPr>
          <a:lstStyle/>
          <a:p>
            <a:endParaRPr lang="fr-CA" dirty="0"/>
          </a:p>
        </p:txBody>
      </p:sp>
      <p:pic>
        <p:nvPicPr>
          <p:cNvPr id="9" name="Image 8"/>
          <p:cNvPicPr>
            <a:picLocks noChangeAspect="1"/>
          </p:cNvPicPr>
          <p:nvPr/>
        </p:nvPicPr>
        <p:blipFill>
          <a:blip r:embed="rId5"/>
          <a:stretch>
            <a:fillRect/>
          </a:stretch>
        </p:blipFill>
        <p:spPr>
          <a:xfrm>
            <a:off x="8651781" y="1733015"/>
            <a:ext cx="1989899" cy="1896413"/>
          </a:xfrm>
          <a:prstGeom prst="rect">
            <a:avLst/>
          </a:prstGeom>
        </p:spPr>
      </p:pic>
      <p:pic>
        <p:nvPicPr>
          <p:cNvPr id="4" name="Image 3">
            <a:extLst>
              <a:ext uri="{FF2B5EF4-FFF2-40B4-BE49-F238E27FC236}">
                <a16:creationId xmlns:a16="http://schemas.microsoft.com/office/drawing/2014/main" id="{7AD0EE08-0CCA-40AB-8868-DCC96603A096}"/>
              </a:ext>
            </a:extLst>
          </p:cNvPr>
          <p:cNvPicPr>
            <a:picLocks noChangeAspect="1"/>
          </p:cNvPicPr>
          <p:nvPr/>
        </p:nvPicPr>
        <p:blipFill>
          <a:blip r:embed="rId6"/>
          <a:stretch>
            <a:fillRect/>
          </a:stretch>
        </p:blipFill>
        <p:spPr>
          <a:xfrm>
            <a:off x="1123655" y="3423224"/>
            <a:ext cx="1667342" cy="2585589"/>
          </a:xfrm>
          <a:prstGeom prst="rect">
            <a:avLst/>
          </a:prstGeom>
        </p:spPr>
      </p:pic>
    </p:spTree>
    <p:extLst>
      <p:ext uri="{BB962C8B-B14F-4D97-AF65-F5344CB8AC3E}">
        <p14:creationId xmlns:p14="http://schemas.microsoft.com/office/powerpoint/2010/main" val="29774729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oiseau, perroquet, assis, bleu&#10;&#10;Description générée automatiquement">
            <a:extLst>
              <a:ext uri="{FF2B5EF4-FFF2-40B4-BE49-F238E27FC236}">
                <a16:creationId xmlns:a16="http://schemas.microsoft.com/office/drawing/2014/main" id="{735BA579-4FCF-479B-9B71-BF7B7C8E68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0999" y="0"/>
            <a:ext cx="6610004" cy="6858000"/>
          </a:xfrm>
          <a:prstGeom prst="rect">
            <a:avLst/>
          </a:prstGeom>
        </p:spPr>
      </p:pic>
      <p:sp>
        <p:nvSpPr>
          <p:cNvPr id="7" name="ZoneTexte 6">
            <a:extLst>
              <a:ext uri="{FF2B5EF4-FFF2-40B4-BE49-F238E27FC236}">
                <a16:creationId xmlns:a16="http://schemas.microsoft.com/office/drawing/2014/main" id="{6998B2AF-E437-4E5C-83E0-CC0B33AE0964}"/>
              </a:ext>
            </a:extLst>
          </p:cNvPr>
          <p:cNvSpPr txBox="1"/>
          <p:nvPr/>
        </p:nvSpPr>
        <p:spPr>
          <a:xfrm>
            <a:off x="3810000" y="4365104"/>
            <a:ext cx="4572000" cy="923330"/>
          </a:xfrm>
          <a:prstGeom prst="rect">
            <a:avLst/>
          </a:prstGeom>
          <a:noFill/>
        </p:spPr>
        <p:txBody>
          <a:bodyPr wrap="square">
            <a:spAutoFit/>
          </a:bodyPr>
          <a:lstStyle/>
          <a:p>
            <a:pPr algn="ctr"/>
            <a:r>
              <a:rPr lang="fr-FR" sz="5400" dirty="0">
                <a:ln w="0"/>
                <a:solidFill>
                  <a:srgbClr val="0049AF"/>
                </a:solidFill>
                <a:effectLst>
                  <a:outerShdw blurRad="38100" dist="25400" dir="5400000" algn="ctr" rotWithShape="0">
                    <a:srgbClr val="6E747A">
                      <a:alpha val="43000"/>
                    </a:srgbClr>
                  </a:outerShdw>
                </a:effectLst>
              </a:rPr>
              <a:t>4  </a:t>
            </a:r>
            <a:r>
              <a:rPr lang="fr-FR" sz="5400" dirty="0" err="1">
                <a:ln w="0"/>
                <a:solidFill>
                  <a:srgbClr val="0049AF"/>
                </a:solidFill>
                <a:effectLst>
                  <a:outerShdw blurRad="38100" dist="25400" dir="5400000" algn="ctr" rotWithShape="0">
                    <a:srgbClr val="6E747A">
                      <a:alpha val="43000"/>
                    </a:srgbClr>
                  </a:outerShdw>
                </a:effectLst>
              </a:rPr>
              <a:t>ème</a:t>
            </a:r>
            <a:r>
              <a:rPr lang="fr-FR" sz="5400" dirty="0">
                <a:ln w="0"/>
                <a:solidFill>
                  <a:srgbClr val="0049AF"/>
                </a:solidFill>
                <a:effectLst>
                  <a:outerShdw blurRad="38100" dist="25400" dir="5400000" algn="ctr" rotWithShape="0">
                    <a:srgbClr val="6E747A">
                      <a:alpha val="43000"/>
                    </a:srgbClr>
                  </a:outerShdw>
                </a:effectLst>
              </a:rPr>
              <a:t> série</a:t>
            </a:r>
          </a:p>
        </p:txBody>
      </p:sp>
      <p:sp>
        <p:nvSpPr>
          <p:cNvPr id="9" name="ZoneTexte 8">
            <a:extLst>
              <a:ext uri="{FF2B5EF4-FFF2-40B4-BE49-F238E27FC236}">
                <a16:creationId xmlns:a16="http://schemas.microsoft.com/office/drawing/2014/main" id="{140ACD7E-FEAA-40B0-89C1-62755D075576}"/>
              </a:ext>
            </a:extLst>
          </p:cNvPr>
          <p:cNvSpPr txBox="1"/>
          <p:nvPr/>
        </p:nvSpPr>
        <p:spPr>
          <a:xfrm>
            <a:off x="5087888" y="5361511"/>
            <a:ext cx="4572000" cy="369332"/>
          </a:xfrm>
          <a:prstGeom prst="rect">
            <a:avLst/>
          </a:prstGeom>
          <a:noFill/>
        </p:spPr>
        <p:txBody>
          <a:bodyPr wrap="square">
            <a:spAutoFit/>
          </a:bodyPr>
          <a:lstStyle/>
          <a:p>
            <a:r>
              <a:rPr lang="fr-CA" dirty="0">
                <a:solidFill>
                  <a:prstClr val="black"/>
                </a:solidFill>
                <a:latin typeface="Arial" panose="020B0604020202020204" pitchFamily="34" charset="0"/>
                <a:cs typeface="Arial" panose="020B0604020202020204" pitchFamily="34" charset="0"/>
              </a:rPr>
              <a:t>Lo, lin, </a:t>
            </a:r>
            <a:r>
              <a:rPr lang="fr-CA" dirty="0" err="1">
                <a:solidFill>
                  <a:prstClr val="black"/>
                </a:solidFill>
                <a:latin typeface="Arial" panose="020B0604020202020204" pitchFamily="34" charset="0"/>
                <a:cs typeface="Arial" panose="020B0604020202020204" pitchFamily="34" charset="0"/>
              </a:rPr>
              <a:t>lan</a:t>
            </a:r>
            <a:r>
              <a:rPr lang="fr-CA" dirty="0">
                <a:solidFill>
                  <a:prstClr val="black"/>
                </a:solidFill>
                <a:latin typeface="Arial" panose="020B0604020202020204" pitchFamily="34" charset="0"/>
                <a:cs typeface="Arial" panose="020B0604020202020204" pitchFamily="34" charset="0"/>
              </a:rPr>
              <a:t>, lé</a:t>
            </a:r>
          </a:p>
        </p:txBody>
      </p:sp>
      <p:sp>
        <p:nvSpPr>
          <p:cNvPr id="11" name="ZoneTexte 10">
            <a:extLst>
              <a:ext uri="{FF2B5EF4-FFF2-40B4-BE49-F238E27FC236}">
                <a16:creationId xmlns:a16="http://schemas.microsoft.com/office/drawing/2014/main" id="{0D62AA7B-69AA-42D5-9657-38150DBF4282}"/>
              </a:ext>
            </a:extLst>
          </p:cNvPr>
          <p:cNvSpPr txBox="1"/>
          <p:nvPr/>
        </p:nvSpPr>
        <p:spPr>
          <a:xfrm>
            <a:off x="5159896" y="5361813"/>
            <a:ext cx="2088232" cy="369332"/>
          </a:xfrm>
          <a:prstGeom prst="rect">
            <a:avLst/>
          </a:prstGeom>
          <a:solidFill>
            <a:srgbClr val="0049AF"/>
          </a:solidFill>
        </p:spPr>
        <p:txBody>
          <a:bodyPr wrap="square" rtlCol="0">
            <a:spAutoFit/>
          </a:bodyPr>
          <a:lstStyle/>
          <a:p>
            <a:endParaRPr lang="fr-CA" dirty="0"/>
          </a:p>
        </p:txBody>
      </p:sp>
      <p:pic>
        <p:nvPicPr>
          <p:cNvPr id="2" name="Image 1"/>
          <p:cNvPicPr>
            <a:picLocks noChangeAspect="1"/>
          </p:cNvPicPr>
          <p:nvPr/>
        </p:nvPicPr>
        <p:blipFill>
          <a:blip r:embed="rId3"/>
          <a:stretch>
            <a:fillRect/>
          </a:stretch>
        </p:blipFill>
        <p:spPr>
          <a:xfrm>
            <a:off x="9023447" y="3254371"/>
            <a:ext cx="1638300" cy="1295400"/>
          </a:xfrm>
          <a:prstGeom prst="rect">
            <a:avLst/>
          </a:prstGeom>
        </p:spPr>
      </p:pic>
      <p:pic>
        <p:nvPicPr>
          <p:cNvPr id="4" name="Image 3"/>
          <p:cNvPicPr>
            <a:picLocks noChangeAspect="1"/>
          </p:cNvPicPr>
          <p:nvPr/>
        </p:nvPicPr>
        <p:blipFill>
          <a:blip r:embed="rId4"/>
          <a:stretch>
            <a:fillRect/>
          </a:stretch>
        </p:blipFill>
        <p:spPr>
          <a:xfrm>
            <a:off x="8688339" y="1980115"/>
            <a:ext cx="1943100" cy="1133475"/>
          </a:xfrm>
          <a:prstGeom prst="rect">
            <a:avLst/>
          </a:prstGeom>
        </p:spPr>
      </p:pic>
      <p:pic>
        <p:nvPicPr>
          <p:cNvPr id="6" name="Image 5">
            <a:extLst>
              <a:ext uri="{FF2B5EF4-FFF2-40B4-BE49-F238E27FC236}">
                <a16:creationId xmlns:a16="http://schemas.microsoft.com/office/drawing/2014/main" id="{B3833C10-1A22-4BB0-A951-BB7087C2040B}"/>
              </a:ext>
            </a:extLst>
          </p:cNvPr>
          <p:cNvPicPr>
            <a:picLocks noChangeAspect="1"/>
          </p:cNvPicPr>
          <p:nvPr/>
        </p:nvPicPr>
        <p:blipFill>
          <a:blip r:embed="rId5"/>
          <a:stretch>
            <a:fillRect/>
          </a:stretch>
        </p:blipFill>
        <p:spPr>
          <a:xfrm>
            <a:off x="638124" y="2852936"/>
            <a:ext cx="2040316" cy="3163970"/>
          </a:xfrm>
          <a:prstGeom prst="rect">
            <a:avLst/>
          </a:prstGeom>
        </p:spPr>
      </p:pic>
    </p:spTree>
    <p:extLst>
      <p:ext uri="{BB962C8B-B14F-4D97-AF65-F5344CB8AC3E}">
        <p14:creationId xmlns:p14="http://schemas.microsoft.com/office/powerpoint/2010/main" val="167722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4"/>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oiseau, perroquet, assis, bleu&#10;&#10;Description générée automatiquement">
            <a:extLst>
              <a:ext uri="{FF2B5EF4-FFF2-40B4-BE49-F238E27FC236}">
                <a16:creationId xmlns:a16="http://schemas.microsoft.com/office/drawing/2014/main" id="{735BA579-4FCF-479B-9B71-BF7B7C8E68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0999" y="0"/>
            <a:ext cx="6610004" cy="6858000"/>
          </a:xfrm>
          <a:prstGeom prst="rect">
            <a:avLst/>
          </a:prstGeom>
        </p:spPr>
      </p:pic>
      <p:pic>
        <p:nvPicPr>
          <p:cNvPr id="5" name="Image 4" descr="Une image contenant oiseau, perroquet, assis, bleu&#10;&#10;Description générée automatiquement">
            <a:extLst>
              <a:ext uri="{FF2B5EF4-FFF2-40B4-BE49-F238E27FC236}">
                <a16:creationId xmlns:a16="http://schemas.microsoft.com/office/drawing/2014/main" id="{66E14B5E-712F-42E2-8ED7-D709A12AAF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0999" y="0"/>
            <a:ext cx="6610004" cy="6858000"/>
          </a:xfrm>
          <a:prstGeom prst="rect">
            <a:avLst/>
          </a:prstGeom>
        </p:spPr>
      </p:pic>
      <p:pic>
        <p:nvPicPr>
          <p:cNvPr id="2" name="Image 1">
            <a:extLst>
              <a:ext uri="{FF2B5EF4-FFF2-40B4-BE49-F238E27FC236}">
                <a16:creationId xmlns:a16="http://schemas.microsoft.com/office/drawing/2014/main" id="{D16E5424-CF6D-4CA8-8949-477F14F5BED9}"/>
              </a:ext>
            </a:extLst>
          </p:cNvPr>
          <p:cNvPicPr>
            <a:picLocks noChangeAspect="1"/>
          </p:cNvPicPr>
          <p:nvPr/>
        </p:nvPicPr>
        <p:blipFill>
          <a:blip r:embed="rId3"/>
          <a:stretch>
            <a:fillRect/>
          </a:stretch>
        </p:blipFill>
        <p:spPr>
          <a:xfrm>
            <a:off x="3809803" y="4437113"/>
            <a:ext cx="4572396" cy="1518036"/>
          </a:xfrm>
          <a:prstGeom prst="rect">
            <a:avLst/>
          </a:prstGeom>
        </p:spPr>
      </p:pic>
      <p:sp>
        <p:nvSpPr>
          <p:cNvPr id="9" name="ZoneTexte 8">
            <a:extLst>
              <a:ext uri="{FF2B5EF4-FFF2-40B4-BE49-F238E27FC236}">
                <a16:creationId xmlns:a16="http://schemas.microsoft.com/office/drawing/2014/main" id="{EB786156-B5DB-41A5-A23E-68445DFF90AB}"/>
              </a:ext>
            </a:extLst>
          </p:cNvPr>
          <p:cNvSpPr txBox="1"/>
          <p:nvPr/>
        </p:nvSpPr>
        <p:spPr>
          <a:xfrm>
            <a:off x="5052276" y="5559203"/>
            <a:ext cx="4572000" cy="369332"/>
          </a:xfrm>
          <a:prstGeom prst="rect">
            <a:avLst/>
          </a:prstGeom>
          <a:noFill/>
        </p:spPr>
        <p:txBody>
          <a:bodyPr wrap="square">
            <a:spAutoFit/>
          </a:bodyPr>
          <a:lstStyle/>
          <a:p>
            <a:r>
              <a:rPr lang="fr-CA" dirty="0">
                <a:solidFill>
                  <a:prstClr val="black"/>
                </a:solidFill>
                <a:latin typeface="Arial" panose="020B0604020202020204" pitchFamily="34" charset="0"/>
                <a:cs typeface="Arial" panose="020B0604020202020204" pitchFamily="34" charset="0"/>
              </a:rPr>
              <a:t>Gnon, gnou, </a:t>
            </a:r>
            <a:r>
              <a:rPr lang="fr-CA" dirty="0" err="1">
                <a:solidFill>
                  <a:prstClr val="black"/>
                </a:solidFill>
                <a:latin typeface="Arial" panose="020B0604020202020204" pitchFamily="34" charset="0"/>
                <a:cs typeface="Arial" panose="020B0604020202020204" pitchFamily="34" charset="0"/>
              </a:rPr>
              <a:t>gnè</a:t>
            </a:r>
            <a:r>
              <a:rPr lang="fr-CA" dirty="0">
                <a:solidFill>
                  <a:prstClr val="black"/>
                </a:solidFill>
                <a:latin typeface="Arial" panose="020B0604020202020204" pitchFamily="34" charset="0"/>
                <a:cs typeface="Arial" panose="020B0604020202020204" pitchFamily="34" charset="0"/>
              </a:rPr>
              <a:t>, </a:t>
            </a:r>
            <a:r>
              <a:rPr lang="fr-CA" dirty="0" err="1">
                <a:solidFill>
                  <a:prstClr val="black"/>
                </a:solidFill>
                <a:latin typeface="Arial" panose="020B0604020202020204" pitchFamily="34" charset="0"/>
                <a:cs typeface="Arial" panose="020B0604020202020204" pitchFamily="34" charset="0"/>
              </a:rPr>
              <a:t>gnu</a:t>
            </a:r>
            <a:endParaRPr lang="fr-CA" dirty="0">
              <a:solidFill>
                <a:prstClr val="black"/>
              </a:solidFill>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414E76CC-E335-47CD-BC3D-787984A516B0}"/>
              </a:ext>
            </a:extLst>
          </p:cNvPr>
          <p:cNvSpPr txBox="1"/>
          <p:nvPr/>
        </p:nvSpPr>
        <p:spPr>
          <a:xfrm>
            <a:off x="4974547" y="5559203"/>
            <a:ext cx="2411876" cy="369332"/>
          </a:xfrm>
          <a:prstGeom prst="rect">
            <a:avLst/>
          </a:prstGeom>
          <a:solidFill>
            <a:srgbClr val="0049AF"/>
          </a:solidFill>
        </p:spPr>
        <p:txBody>
          <a:bodyPr wrap="square" rtlCol="0">
            <a:spAutoFit/>
          </a:bodyPr>
          <a:lstStyle/>
          <a:p>
            <a:endParaRPr lang="fr-CA" dirty="0"/>
          </a:p>
        </p:txBody>
      </p:sp>
      <p:pic>
        <p:nvPicPr>
          <p:cNvPr id="4" name="Image 3"/>
          <p:cNvPicPr>
            <a:picLocks noChangeAspect="1"/>
          </p:cNvPicPr>
          <p:nvPr/>
        </p:nvPicPr>
        <p:blipFill>
          <a:blip r:embed="rId4"/>
          <a:stretch>
            <a:fillRect/>
          </a:stretch>
        </p:blipFill>
        <p:spPr>
          <a:xfrm>
            <a:off x="9729025" y="2852941"/>
            <a:ext cx="543443" cy="1804051"/>
          </a:xfrm>
          <a:prstGeom prst="rect">
            <a:avLst/>
          </a:prstGeom>
        </p:spPr>
      </p:pic>
      <p:pic>
        <p:nvPicPr>
          <p:cNvPr id="6" name="Image 5"/>
          <p:cNvPicPr>
            <a:picLocks noChangeAspect="1"/>
          </p:cNvPicPr>
          <p:nvPr/>
        </p:nvPicPr>
        <p:blipFill>
          <a:blip r:embed="rId5"/>
          <a:stretch>
            <a:fillRect/>
          </a:stretch>
        </p:blipFill>
        <p:spPr>
          <a:xfrm>
            <a:off x="9264356" y="1090037"/>
            <a:ext cx="1238251" cy="1666875"/>
          </a:xfrm>
          <a:prstGeom prst="rect">
            <a:avLst/>
          </a:prstGeom>
        </p:spPr>
      </p:pic>
      <p:pic>
        <p:nvPicPr>
          <p:cNvPr id="8" name="Image 7">
            <a:extLst>
              <a:ext uri="{FF2B5EF4-FFF2-40B4-BE49-F238E27FC236}">
                <a16:creationId xmlns:a16="http://schemas.microsoft.com/office/drawing/2014/main" id="{788FEDF9-99ED-403B-9C5C-FA46CC037CCD}"/>
              </a:ext>
            </a:extLst>
          </p:cNvPr>
          <p:cNvPicPr>
            <a:picLocks noChangeAspect="1"/>
          </p:cNvPicPr>
          <p:nvPr/>
        </p:nvPicPr>
        <p:blipFill>
          <a:blip r:embed="rId6"/>
          <a:stretch>
            <a:fillRect/>
          </a:stretch>
        </p:blipFill>
        <p:spPr>
          <a:xfrm>
            <a:off x="911424" y="3622062"/>
            <a:ext cx="1656300" cy="2568466"/>
          </a:xfrm>
          <a:prstGeom prst="rect">
            <a:avLst/>
          </a:prstGeom>
        </p:spPr>
      </p:pic>
    </p:spTree>
    <p:extLst>
      <p:ext uri="{BB962C8B-B14F-4D97-AF65-F5344CB8AC3E}">
        <p14:creationId xmlns:p14="http://schemas.microsoft.com/office/powerpoint/2010/main" val="39427504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6A3EEA71-2EA8-494F-BC1C-5CE4C6BFBC8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56" b="89939" l="8901" r="89529">
                        <a14:foregroundMark x1="21466" y1="88415" x2="21466" y2="88415"/>
                        <a14:foregroundMark x1="8901" y1="47256" x2="8901" y2="47256"/>
                      </a14:backgroundRemoval>
                    </a14:imgEffect>
                  </a14:imgLayer>
                </a14:imgProps>
              </a:ext>
            </a:extLst>
          </a:blip>
          <a:stretch>
            <a:fillRect/>
          </a:stretch>
        </p:blipFill>
        <p:spPr>
          <a:xfrm>
            <a:off x="1223868" y="2348880"/>
            <a:ext cx="1257944" cy="2160240"/>
          </a:xfrm>
          <a:prstGeom prst="rect">
            <a:avLst/>
          </a:prstGeom>
        </p:spPr>
      </p:pic>
      <p:pic>
        <p:nvPicPr>
          <p:cNvPr id="9" name="Image 8">
            <a:extLst>
              <a:ext uri="{FF2B5EF4-FFF2-40B4-BE49-F238E27FC236}">
                <a16:creationId xmlns:a16="http://schemas.microsoft.com/office/drawing/2014/main" id="{317D4D0F-CC53-4CA0-8358-F6E1610CF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72" b="97594" l="7324" r="92113">
                        <a14:foregroundMark x1="49859" y1="2406" x2="49859" y2="2406"/>
                        <a14:foregroundMark x1="37465" y1="91711" x2="37465" y2="91711"/>
                        <a14:foregroundMark x1="32958" y1="93583" x2="32958" y2="93583"/>
                        <a14:foregroundMark x1="7324" y1="87433" x2="8169" y2="87968"/>
                        <a14:foregroundMark x1="92113" y1="89572" x2="92113" y2="89572"/>
                        <a14:foregroundMark x1="54366" y1="97594" x2="54366" y2="97594"/>
                      </a14:backgroundRemoval>
                    </a14:imgEffect>
                  </a14:imgLayer>
                </a14:imgProps>
              </a:ext>
            </a:extLst>
          </a:blip>
          <a:stretch>
            <a:fillRect/>
          </a:stretch>
        </p:blipFill>
        <p:spPr>
          <a:xfrm>
            <a:off x="2243442" y="3379179"/>
            <a:ext cx="895869" cy="943817"/>
          </a:xfrm>
          <a:prstGeom prst="rect">
            <a:avLst/>
          </a:prstGeom>
        </p:spPr>
      </p:pic>
      <p:pic>
        <p:nvPicPr>
          <p:cNvPr id="5" name="Image 4">
            <a:extLst>
              <a:ext uri="{FF2B5EF4-FFF2-40B4-BE49-F238E27FC236}">
                <a16:creationId xmlns:a16="http://schemas.microsoft.com/office/drawing/2014/main" id="{EAE0B214-CDF4-413C-A079-963B984A459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11" b="91691" l="6608" r="92952">
                        <a14:foregroundMark x1="42291" y1="13754" x2="42291" y2="13754"/>
                        <a14:foregroundMark x1="6608" y1="51576" x2="6608" y2="51576"/>
                        <a14:foregroundMark x1="92952" y1="50143" x2="92952" y2="50143"/>
                        <a14:foregroundMark x1="54185" y1="91691" x2="54185" y2="91691"/>
                        <a14:foregroundMark x1="51982" y1="4011" x2="51982" y2="4011"/>
                        <a14:foregroundMark x1="57709" y1="8023" x2="57709" y2="8023"/>
                        <a14:foregroundMark x1="57709" y1="8023" x2="71366" y2="22350"/>
                        <a14:foregroundMark x1="31718" y1="22636" x2="37445" y2="20917"/>
                        <a14:foregroundMark x1="32159" y1="21203" x2="49339" y2="4871"/>
                        <a14:foregroundMark x1="53744" y1="4585" x2="58590" y2="8596"/>
                      </a14:backgroundRemoval>
                    </a14:imgEffect>
                  </a14:imgLayer>
                </a14:imgProps>
              </a:ext>
            </a:extLst>
          </a:blip>
          <a:stretch>
            <a:fillRect/>
          </a:stretch>
        </p:blipFill>
        <p:spPr>
          <a:xfrm>
            <a:off x="646950" y="3429000"/>
            <a:ext cx="685095" cy="1053295"/>
          </a:xfrm>
          <a:prstGeom prst="rect">
            <a:avLst/>
          </a:prstGeom>
        </p:spPr>
      </p:pic>
      <p:pic>
        <p:nvPicPr>
          <p:cNvPr id="2" name="Image 1">
            <a:extLst>
              <a:ext uri="{FF2B5EF4-FFF2-40B4-BE49-F238E27FC236}">
                <a16:creationId xmlns:a16="http://schemas.microsoft.com/office/drawing/2014/main" id="{FA39C879-1F61-4AE3-905A-D50C6CAE771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856" b="95117" l="5389" r="98204">
                        <a14:foregroundMark x1="26547" y1="9130" x2="26946" y2="8917"/>
                        <a14:foregroundMark x1="95808" y1="22930" x2="95808" y2="22930"/>
                        <a14:foregroundMark x1="91417" y1="7856" x2="91417" y2="7856"/>
                        <a14:foregroundMark x1="97405" y1="12314" x2="97405" y2="12314"/>
                        <a14:foregroundMark x1="98403" y1="22293" x2="98403" y2="22293"/>
                        <a14:foregroundMark x1="47305" y1="91083" x2="47305" y2="91083"/>
                        <a14:foregroundMark x1="50499" y1="88110" x2="50499" y2="88110"/>
                        <a14:foregroundMark x1="21357" y1="90870" x2="21357" y2="90870"/>
                        <a14:foregroundMark x1="16367" y1="95329" x2="16367" y2="95329"/>
                        <a14:foregroundMark x1="9581" y1="64968" x2="9581" y2="64968"/>
                        <a14:foregroundMark x1="5389" y1="63057" x2="5389" y2="63057"/>
                      </a14:backgroundRemoval>
                    </a14:imgEffect>
                  </a14:imgLayer>
                </a14:imgProps>
              </a:ext>
            </a:extLst>
          </a:blip>
          <a:stretch>
            <a:fillRect/>
          </a:stretch>
        </p:blipFill>
        <p:spPr>
          <a:xfrm>
            <a:off x="10200456" y="855073"/>
            <a:ext cx="1728192" cy="1624707"/>
          </a:xfrm>
          <a:prstGeom prst="rect">
            <a:avLst/>
          </a:prstGeom>
        </p:spPr>
      </p:pic>
      <p:pic>
        <p:nvPicPr>
          <p:cNvPr id="8" name="Image 7"/>
          <p:cNvPicPr>
            <a:picLocks noChangeAspect="1"/>
          </p:cNvPicPr>
          <p:nvPr/>
        </p:nvPicPr>
        <p:blipFill>
          <a:blip r:embed="rId11"/>
          <a:stretch>
            <a:fillRect/>
          </a:stretch>
        </p:blipFill>
        <p:spPr>
          <a:xfrm>
            <a:off x="-233098" y="3291613"/>
            <a:ext cx="1638300" cy="1295400"/>
          </a:xfrm>
          <a:prstGeom prst="rect">
            <a:avLst/>
          </a:prstGeom>
        </p:spPr>
      </p:pic>
      <p:pic>
        <p:nvPicPr>
          <p:cNvPr id="14" name="Image 13"/>
          <p:cNvPicPr>
            <a:picLocks noChangeAspect="1"/>
          </p:cNvPicPr>
          <p:nvPr/>
        </p:nvPicPr>
        <p:blipFill>
          <a:blip r:embed="rId12"/>
          <a:stretch>
            <a:fillRect/>
          </a:stretch>
        </p:blipFill>
        <p:spPr>
          <a:xfrm>
            <a:off x="3328731" y="3939313"/>
            <a:ext cx="543443" cy="1804051"/>
          </a:xfrm>
          <a:prstGeom prst="rect">
            <a:avLst/>
          </a:prstGeom>
        </p:spPr>
      </p:pic>
      <p:sp>
        <p:nvSpPr>
          <p:cNvPr id="13" name="ZoneTexte 12"/>
          <p:cNvSpPr txBox="1"/>
          <p:nvPr/>
        </p:nvSpPr>
        <p:spPr>
          <a:xfrm>
            <a:off x="6240016" y="503127"/>
            <a:ext cx="5285229" cy="646331"/>
          </a:xfrm>
          <a:prstGeom prst="rect">
            <a:avLst/>
          </a:prstGeom>
          <a:noFill/>
        </p:spPr>
        <p:txBody>
          <a:bodyPr wrap="none" rtlCol="0">
            <a:spAutoFit/>
          </a:bodyPr>
          <a:lstStyle/>
          <a:p>
            <a:r>
              <a:rPr lang="fr-CA" dirty="0"/>
              <a:t>Clique sur les cadeaux</a:t>
            </a:r>
          </a:p>
          <a:p>
            <a:r>
              <a:rPr lang="fr-CA" dirty="0"/>
              <a:t> pour décorer la cage. Clique ensuite  sur le perroquet.</a:t>
            </a:r>
          </a:p>
        </p:txBody>
      </p:sp>
      <p:pic>
        <p:nvPicPr>
          <p:cNvPr id="3" name="Picture 4" descr="Afficher l’image source">
            <a:extLst>
              <a:ext uri="{FF2B5EF4-FFF2-40B4-BE49-F238E27FC236}">
                <a16:creationId xmlns:a16="http://schemas.microsoft.com/office/drawing/2014/main" id="{CFAED376-6565-460D-9C2E-204278B22CD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12408" y="1146191"/>
            <a:ext cx="4659063" cy="540326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hlinkClick r:id="rId14" action="ppaction://hlinksldjump"/>
            <a:extLst>
              <a:ext uri="{FF2B5EF4-FFF2-40B4-BE49-F238E27FC236}">
                <a16:creationId xmlns:a16="http://schemas.microsoft.com/office/drawing/2014/main" id="{F569552F-9B45-4379-86D1-87D2CEA34456}"/>
              </a:ext>
            </a:extLst>
          </p:cNvPr>
          <p:cNvSpPr txBox="1"/>
          <p:nvPr/>
        </p:nvSpPr>
        <p:spPr>
          <a:xfrm>
            <a:off x="695400" y="764704"/>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28971110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195 -0.1037 L -0.00195 -0.1037 C -3.125E-6 -0.10833 0.0017 -0.11319 0.00391 -0.11759 C 0.00495 -0.11968 0.00651 -0.1213 0.00782 -0.12292 C 0.01628 -0.13356 0.003 -0.1162 0.0168 -0.13171 C 0.01849 -0.13356 0.01993 -0.13657 0.02162 -0.13866 C 0.02357 -0.14074 0.02552 -0.14236 0.02761 -0.14398 C 0.03854 -0.15301 0.03047 -0.1456 0.04245 -0.1544 C 0.04948 -0.15972 0.05664 -0.16667 0.06407 -0.17014 C 0.0694 -0.17269 0.07461 -0.175 0.07995 -0.17731 C 0.08256 -0.17847 0.08516 -0.17963 0.08776 -0.18079 L 0.09662 -0.18426 C 0.10196 -0.18657 0.10716 -0.18935 0.1125 -0.1912 L 0.1224 -0.19491 C 0.12631 -0.19606 0.13021 -0.19676 0.13412 -0.19838 C 0.1405 -0.20093 0.14662 -0.20509 0.15287 -0.20718 C 0.17709 -0.21481 0.15235 -0.20648 0.17175 -0.21412 C 0.175 -0.21528 0.17826 -0.2162 0.18151 -0.21759 C 0.18425 -0.21875 0.18685 -0.22014 0.18946 -0.22106 C 0.19167 -0.22199 0.19414 -0.22199 0.19636 -0.22292 C 0.1987 -0.22384 0.20091 -0.22569 0.20326 -0.22639 C 0.20782 -0.22755 0.2125 -0.22755 0.21706 -0.22824 L 0.25065 -0.23171 C 0.25716 -0.2331 0.2599 -0.23495 0.26641 -0.23171 C 0.26979 -0.22986 0.27279 -0.22593 0.27631 -0.22454 L 0.28125 -0.22292 C 0.28282 -0.22176 0.28451 -0.22037 0.2862 -0.21944 C 0.28815 -0.21806 0.29024 -0.21759 0.29206 -0.21574 C 0.29336 -0.21458 0.29466 -0.21343 0.2961 -0.21227 C 0.29701 -0.21157 0.29805 -0.21134 0.29896 -0.21065 C 0.30104 -0.20903 0.30638 -0.20394 0.30782 -0.20185 C 0.30964 -0.19931 0.31055 -0.19444 0.31276 -0.19306 C 0.31381 -0.19236 0.31485 -0.19213 0.31576 -0.1912 C 0.31784 -0.18935 0.3194 -0.18519 0.32175 -0.18426 L 0.32565 -0.18241 C 0.32657 -0.18125 0.32774 -0.18056 0.32865 -0.17894 C 0.32943 -0.17755 0.32982 -0.17546 0.3306 -0.17384 C 0.33151 -0.17176 0.33256 -0.17014 0.3336 -0.16852 C 0.33425 -0.16505 0.33438 -0.16111 0.33555 -0.15787 C 0.3362 -0.15625 0.33698 -0.15463 0.3375 -0.15278 C 0.34154 -0.13819 0.33477 -0.15718 0.3405 -0.14213 C 0.34076 -0.1375 0.34115 -0.13287 0.34141 -0.12824 C 0.3431 -0.09792 0.34141 -0.11458 0.34336 -0.09653 C 0.34375 -0.08819 0.34545 -0.05579 0.34545 -0.04931 C 0.34545 -0.04167 0.34506 -0.03403 0.3444 -0.02639 C 0.34401 -0.02269 0.3431 -0.01944 0.34245 -0.01597 C 0.34206 -0.01412 0.34141 -0.0125 0.34141 -0.01065 L 0.34141 0.01574 L 0.34545 0.02106 L 0.3444 0.02106 L 0.3444 0.02106 " pathEditMode="relative" ptsTypes="AAAAAAAAAAAAAAAAAAAAAAAAAAAAAAAAAAAAAAAAAAAAAAAAAAA">
                                      <p:cBhvr>
                                        <p:cTn id="6" dur="2000" fill="hold"/>
                                        <p:tgtEl>
                                          <p:spTgt spid="11"/>
                                        </p:tgtEl>
                                        <p:attrNameLst>
                                          <p:attrName>ppt_x</p:attrName>
                                          <p:attrName>ppt_y</p:attrName>
                                        </p:attrNameLst>
                                      </p:cBhvr>
                                    </p:animMotion>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0729 -0.07037 L 0.00729 -0.07037 C 0.00886 -0.07569 0.01016 -0.08148 0.01211 -0.08634 C 0.01628 -0.09629 0.02383 -0.10231 0.02891 -0.10902 C 0.03425 -0.11597 0.03894 -0.12453 0.04479 -0.13009 C 0.07396 -0.15902 0.03464 -0.11967 0.06146 -0.14768 C 0.06667 -0.15301 0.07227 -0.1574 0.07735 -0.16342 L 0.0892 -0.17754 C 0.09115 -0.17986 0.09297 -0.18263 0.09506 -0.18449 C 0.09701 -0.18634 0.09909 -0.18796 0.10104 -0.18981 C 0.10443 -0.19305 0.10638 -0.19606 0.1099 -0.19861 C 0.12097 -0.20648 0.11081 -0.19838 0.12071 -0.2037 C 0.1224 -0.20463 0.12396 -0.20625 0.12565 -0.20717 C 0.12761 -0.20856 0.12969 -0.20926 0.13164 -0.21088 C 0.1336 -0.21226 0.13542 -0.21458 0.1375 -0.21597 C 0.14141 -0.21875 0.14545 -0.22037 0.14935 -0.22314 C 0.15821 -0.22939 0.15261 -0.22546 0.16615 -0.23356 C 0.1681 -0.23472 0.17019 -0.23541 0.17201 -0.23703 C 0.17696 -0.24143 0.17578 -0.24074 0.1819 -0.24421 C 0.18321 -0.2449 0.18464 -0.24513 0.18581 -0.24583 C 0.1875 -0.24676 0.1892 -0.24791 0.19076 -0.2493 C 0.1918 -0.25023 0.19271 -0.25208 0.19375 -0.25277 C 0.19532 -0.25393 0.19701 -0.25393 0.1987 -0.25463 C 0.19974 -0.25509 0.20065 -0.25601 0.2017 -0.25648 C 0.21211 -0.26041 0.20391 -0.25601 0.21055 -0.25995 C 0.21797 -0.26875 0.20847 -0.25833 0.21745 -0.26504 C 0.21849 -0.26597 0.2194 -0.26782 0.22045 -0.26875 C 0.22279 -0.27083 0.22578 -0.27245 0.22826 -0.27384 C 0.22956 -0.27569 0.23086 -0.27754 0.23229 -0.27916 C 0.23321 -0.28032 0.23425 -0.28148 0.23516 -0.28263 C 0.23594 -0.28379 0.23633 -0.28541 0.23724 -0.28611 C 0.23907 -0.28773 0.2431 -0.28958 0.2431 -0.28958 C 0.24675 -0.28912 0.25039 -0.28888 0.25391 -0.28796 C 0.25808 -0.2868 0.25599 -0.28564 0.2599 -0.28263 C 0.2612 -0.28171 0.2625 -0.28148 0.26381 -0.28101 C 0.26485 -0.28032 0.26576 -0.27986 0.2668 -0.27916 C 0.26784 -0.27801 0.26875 -0.27662 0.26979 -0.27569 C 0.27019 -0.27523 0.26914 -0.27708 0.26875 -0.27731 L 0.2668 -0.27916 L 0.26875 -0.27731 " pathEditMode="relative" ptsTypes="AAAAAAAAAAAAAAAAAAAAAAAAAAAAAAAAAAAAAAAA">
                                      <p:cBhvr>
                                        <p:cTn id="11" dur="2000" fill="hold"/>
                                        <p:tgtEl>
                                          <p:spTgt spid="9"/>
                                        </p:tgtEl>
                                        <p:attrNameLst>
                                          <p:attrName>ppt_x</p:attrName>
                                          <p:attrName>ppt_y</p:attrName>
                                        </p:attrNameLst>
                                      </p:cBhvr>
                                    </p:animMotion>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6953 -0.28843 L -0.06953 -0.2882 C -0.06797 -0.2926 -0.06667 -0.29723 -0.06472 -0.3007 C -0.06394 -0.30209 -0.06263 -0.30186 -0.06172 -0.30255 C -0.05964 -0.30417 -0.05782 -0.30625 -0.05573 -0.30787 C -0.05391 -0.30926 -0.05183 -0.31019 -0.04987 -0.31135 C -0.0461 -0.31343 -0.03867 -0.3169 -0.03503 -0.31829 C -0.03151 -0.31968 -0.02774 -0.32037 -0.02422 -0.32176 C -0.01276 -0.32616 -0.01927 -0.32524 -0.00638 -0.32894 C -0.00352 -0.32963 -0.00052 -0.32987 0.00247 -0.33056 C 0.00976 -0.33264 0.02422 -0.3375 0.02422 -0.33727 L 0.10416 -0.33588 C 0.10885 -0.33542 0.11328 -0.33102 0.11797 -0.32894 C 0.12877 -0.32408 0.12317 -0.32639 0.13476 -0.32176 C 0.13737 -0.31945 0.13997 -0.3169 0.14258 -0.31482 C 0.14518 -0.31274 0.14791 -0.31135 0.15052 -0.3095 C 0.15403 -0.30695 0.1638 -0.29908 0.16731 -0.29561 C 0.17031 -0.29237 0.17317 -0.2882 0.17617 -0.28496 C 0.18138 -0.2794 0.18737 -0.27616 0.19192 -0.26922 C 0.19466 -0.26505 0.197 -0.26042 0.19987 -0.25695 C 0.20416 -0.25162 0.21419 -0.24352 0.21862 -0.23936 C 0.222 -0.23612 0.22513 -0.23218 0.22851 -0.22871 C 0.23177 -0.2257 0.23515 -0.22338 0.23841 -0.22014 C 0.2414 -0.2169 0.24427 -0.21274 0.24726 -0.2095 C 0.25013 -0.20649 0.25338 -0.20417 0.25612 -0.2007 C 0.28906 -0.16019 0.25547 -0.19422 0.29557 -0.1551 C 0.29817 -0.15255 0.30078 -0.14977 0.30351 -0.14815 C 0.30651 -0.1463 0.30937 -0.14445 0.31237 -0.14283 C 0.31471 -0.14167 0.31705 -0.14075 0.31927 -0.13936 C 0.32096 -0.13843 0.32252 -0.13681 0.32422 -0.13588 C 0.32617 -0.1345 0.32825 -0.13357 0.33021 -0.13241 C 0.33177 -0.13125 0.33346 -0.12987 0.33515 -0.12871 C 0.33606 -0.12825 0.33711 -0.12778 0.33802 -0.12709 C 0.33906 -0.12616 0.33997 -0.12454 0.34101 -0.12362 C 0.34231 -0.12223 0.34362 -0.1213 0.34492 -0.11991 C 0.34661 -0.11829 0.34817 -0.11621 0.34987 -0.11482 C 0.35208 -0.11297 0.35872 -0.1088 0.3608 -0.10764 C 0.37695 -0.09977 0.37291 -0.10232 0.38646 -0.09723 C 0.38945 -0.09607 0.39231 -0.09491 0.39531 -0.09375 C 0.39856 -0.09237 0.40195 -0.09144 0.40521 -0.09028 C 0.40781 -0.08912 0.41041 -0.0875 0.41302 -0.08658 C 0.41627 -0.08565 0.41966 -0.08542 0.42291 -0.08496 C 0.42825 -0.08287 0.43333 -0.08033 0.4388 -0.07963 C 0.44492 -0.07871 0.4513 -0.07848 0.45755 -0.07778 C 0.46211 -0.07848 0.46679 -0.07848 0.47135 -0.07963 C 0.4733 -0.0801 0.47513 -0.08264 0.47721 -0.08311 L 0.4832 -0.08496 C 0.48411 -0.08612 0.48502 -0.0875 0.48606 -0.08843 C 0.49258 -0.09422 0.48541 -0.08542 0.49205 -0.09375 C 0.49336 -0.09537 0.49479 -0.097 0.49596 -0.09885 C 0.5026 -0.11065 0.49297 -0.09838 0.50091 -0.10764 C 0.50156 -0.1095 0.50312 -0.11088 0.50286 -0.11297 C 0.5026 -0.11528 0.49752 -0.11482 0.497 -0.11482 L 0.497 -0.11459 " pathEditMode="relative" rAng="0" ptsTypes="AAAAAAAAAAAAAAAAAAAAAAAAAAAAAAAAAAAAAAAAAAAAAAAAAAAAAA">
                                      <p:cBhvr>
                                        <p:cTn id="16" dur="2000" fill="hold"/>
                                        <p:tgtEl>
                                          <p:spTgt spid="8"/>
                                        </p:tgtEl>
                                        <p:attrNameLst>
                                          <p:attrName>ppt_x</p:attrName>
                                          <p:attrName>ppt_y</p:attrName>
                                        </p:attrNameLst>
                                      </p:cBhvr>
                                      <p:rCtr x="28620" y="8079"/>
                                    </p:animMotion>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26 -0.04699 L -0.00026 -0.04699 C 0.00169 -0.05093 0.00339 -0.05556 0.0056 -0.05926 C 0.0082 -0.06343 0.01042 -0.0625 0.01354 -0.06435 C 0.01484 -0.06528 0.01602 -0.06736 0.01745 -0.06782 C 0.01927 -0.06875 0.03437 -0.0713 0.03516 -0.0713 L 0.0776 -0.06968 C 0.08424 -0.06921 0.08216 -0.06759 0.0875 -0.0662 C 0.09049 -0.06528 0.09349 -0.06505 0.09648 -0.06435 C 0.0974 -0.06389 0.09831 -0.06296 0.09935 -0.06273 C 0.11328 -0.05764 0.14362 -0.05926 0.14779 -0.05926 C 0.1806 -0.05393 0.1457 -0.06018 0.16354 -0.05556 C 0.16654 -0.05486 0.16953 -0.05463 0.1724 -0.05393 C 0.18646 -0.05046 0.16536 -0.05393 0.18529 -0.05046 C 0.18919 -0.04977 0.19323 -0.04931 0.19714 -0.04861 C 0.19974 -0.04815 0.20234 -0.04722 0.20508 -0.04699 C 0.21419 -0.04606 0.22344 -0.04583 0.23268 -0.04514 C 0.23359 -0.04468 0.23464 -0.04398 0.23568 -0.04352 C 0.23815 -0.04213 0.24206 -0.04074 0.24453 -0.03981 C 0.24674 -0.03912 0.24909 -0.03889 0.25143 -0.03819 C 0.25273 -0.03773 0.25404 -0.03681 0.25534 -0.03634 C 0.25768 -0.03565 0.26003 -0.03542 0.26224 -0.03472 C 0.27266 -0.03171 0.26224 -0.03426 0.27122 -0.03125 C 0.2832 -0.02685 0.27187 -0.03171 0.28099 -0.02755 C 0.29062 -0.02824 0.30013 -0.02824 0.30964 -0.0294 C 0.31068 -0.02963 0.31159 -0.03079 0.31263 -0.03125 C 0.31419 -0.03194 0.31589 -0.03218 0.31758 -0.03287 C 0.32122 -0.03449 0.32122 -0.03449 0.32448 -0.03634 C 0.32708 -0.04097 0.32969 -0.04468 0.33138 -0.05046 C 0.33151 -0.05093 0.33138 -0.05162 0.33138 -0.05208 L 0.33138 -0.05208 " pathEditMode="relative" ptsTypes="AAAAAAAAAAAAAAAAAAAAAAAAAAAAAAA">
                                      <p:cBhvr>
                                        <p:cTn id="21" dur="2000" fill="hold"/>
                                        <p:tgtEl>
                                          <p:spTgt spid="5"/>
                                        </p:tgtEl>
                                        <p:attrNameLst>
                                          <p:attrName>ppt_x</p:attrName>
                                          <p:attrName>ppt_y</p:attrName>
                                        </p:attrNameLst>
                                      </p:cBhvr>
                                    </p:animMotion>
                                  </p:childTnLst>
                                </p:cTn>
                              </p:par>
                            </p:childTnLst>
                          </p:cTn>
                        </p:par>
                      </p:childTnLst>
                    </p:cTn>
                  </p:par>
                </p:childTnLst>
              </p:cTn>
              <p:nextCondLst>
                <p:cond evt="onClick" delay="0">
                  <p:tgtEl>
                    <p:spTgt spid="5"/>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638 -0.10463 L 0.00638 -0.10463 C 0.00404 -0.10857 0.00196 -0.1132 -0.00065 -0.1169 C -0.00182 -0.11875 -0.00833 -0.12315 -0.0095 -0.12385 C -0.01146 -0.125 -0.01341 -0.12639 -0.01536 -0.12732 C -0.02357 -0.13125 -0.01719 -0.12686 -0.0263 -0.13079 C -0.02825 -0.13172 -0.03021 -0.13311 -0.03216 -0.13426 C -0.0388 -0.13311 -0.04544 -0.13334 -0.05195 -0.13079 C -0.05351 -0.13033 -0.05456 -0.12755 -0.05586 -0.1257 C -0.05807 -0.12223 -0.06224 -0.11412 -0.0638 -0.10973 C -0.06471 -0.10718 -0.06458 -0.10348 -0.06575 -0.10093 C -0.06706 -0.09815 -0.06927 -0.09676 -0.0707 -0.09399 C -0.07357 -0.08843 -0.07591 -0.08241 -0.07851 -0.07639 C -0.07956 -0.07408 -0.08151 -0.06945 -0.08151 -0.06945 C -0.0819 -0.0676 -0.08203 -0.06598 -0.08255 -0.06412 C -0.0862 -0.04885 -0.08281 -0.06644 -0.08646 -0.04838 C -0.09153 -0.02362 -0.08554 -0.05093 -0.09036 -0.02917 C -0.09258 -0.00533 -0.08997 -0.0345 -0.09232 0.00069 C -0.09271 0.00625 -0.09375 0.01458 -0.0944 0.0199 C -0.09453 0.02638 -0.09596 0.06828 -0.09635 0.07615 C -0.09687 0.08726 -0.09791 0.08912 -0.09922 0.10069 L -0.1013 0.11828 C -0.10208 0.12546 -0.10273 0.1324 -0.10416 0.13935 C -0.10482 0.14236 -0.10534 0.14537 -0.10625 0.14814 C -0.10768 0.153 -0.11107 0.16203 -0.11107 0.16203 C -0.11146 0.16504 -0.11146 0.16805 -0.11211 0.17083 C -0.11341 0.17685 -0.11588 0.18217 -0.11706 0.18842 C -0.12252 0.21782 -0.11523 0.18148 -0.122 0.20763 C -0.12278 0.21111 -0.12318 0.21481 -0.12396 0.21828 C -0.12448 0.2206 -0.12526 0.22291 -0.12591 0.22523 C -0.1263 0.22824 -0.1263 0.23125 -0.12695 0.23402 C -0.12734 0.23588 -0.13164 0.24583 -0.1319 0.24629 C -0.1332 0.24976 -0.13385 0.25463 -0.13581 0.25694 C -0.14101 0.26319 -0.13789 0.25879 -0.14466 0.27083 L -0.15755 0.29375 L -0.16341 0.30416 C -0.16406 0.30532 -0.16458 0.30694 -0.16536 0.30763 L -0.17031 0.31296 C -0.17096 0.31481 -0.17148 0.31666 -0.17226 0.31828 C -0.17526 0.32453 -0.17969 0.32939 -0.1832 0.33402 C -0.1845 0.33588 -0.18568 0.33796 -0.18711 0.33935 C -0.18841 0.3405 -0.18984 0.34143 -0.19101 0.34282 C -0.19206 0.34398 -0.1931 0.3449 -0.19401 0.34629 C -0.19479 0.34745 -0.19518 0.34907 -0.19596 0.34976 C -0.19687 0.35069 -0.19791 0.35115 -0.19896 0.35162 C -0.20403 0.35416 -0.20443 0.3537 -0.21081 0.35509 C -0.21784 0.35925 -0.20898 0.35416 -0.21771 0.35856 C -0.21875 0.35902 -0.21966 0.35995 -0.2207 0.36041 C -0.22825 0.36342 -0.225 0.36041 -0.23255 0.36574 C -0.23581 0.36805 -0.23919 0.3699 -0.24232 0.37268 C -0.24505 0.375 -0.24752 0.378 -0.25026 0.37963 L -0.25625 0.3831 C -0.25716 0.38379 -0.25807 0.38449 -0.25911 0.38495 L -0.26406 0.3868 C -0.27135 0.38611 -0.27851 0.38588 -0.28581 0.38495 C -0.28711 0.38472 -0.28841 0.3831 -0.28971 0.3831 C -0.3013 0.3831 -0.31276 0.38449 -0.32422 0.38495 L -0.38841 0.3868 C -0.40651 0.38912 -0.397 0.38842 -0.41706 0.38842 L -0.41797 0.38842 " pathEditMode="relative" ptsTypes="AAAAAAAAAAAAAAAAAAAAAAAAAAAAAAAAAAAAAAAAAAAAAAAAAAAAAAAAAAAA">
                                      <p:cBhvr>
                                        <p:cTn id="26" dur="2000" fill="hold"/>
                                        <p:tgtEl>
                                          <p:spTgt spid="2"/>
                                        </p:tgtEl>
                                        <p:attrNameLst>
                                          <p:attrName>ppt_x</p:attrName>
                                          <p:attrName>ppt_y</p:attrName>
                                        </p:attrNameLst>
                                      </p:cBhvr>
                                    </p:animMotion>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D03E745-B785-4039-BD0F-FEDBC9859DA5}"/>
              </a:ext>
            </a:extLst>
          </p:cNvPr>
          <p:cNvSpPr txBox="1"/>
          <p:nvPr/>
        </p:nvSpPr>
        <p:spPr>
          <a:xfrm>
            <a:off x="3287688" y="2060848"/>
            <a:ext cx="6097904" cy="1200329"/>
          </a:xfrm>
          <a:prstGeom prst="rect">
            <a:avLst/>
          </a:prstGeom>
          <a:noFill/>
        </p:spPr>
        <p:txBody>
          <a:bodyPr wrap="square">
            <a:spAutoFit/>
          </a:bodyPr>
          <a:lstStyle/>
          <a:p>
            <a:pPr algn="ctr">
              <a:lnSpc>
                <a:spcPct val="100000"/>
              </a:lnSpc>
            </a:pPr>
            <a:r>
              <a:rPr lang="fr-CA" sz="1800" b="1" dirty="0">
                <a:latin typeface="Bradley Hand ITC" panose="03070402050302030203" pitchFamily="66" charset="0"/>
              </a:rPr>
              <a:t>Exercice 2</a:t>
            </a:r>
          </a:p>
          <a:p>
            <a:pPr algn="ctr">
              <a:lnSpc>
                <a:spcPct val="100000"/>
              </a:lnSpc>
            </a:pPr>
            <a:r>
              <a:rPr lang="fr-CA" sz="1800" b="1" dirty="0">
                <a:latin typeface="Bradley Hand ITC" panose="03070402050302030203" pitchFamily="66" charset="0"/>
              </a:rPr>
              <a:t>Le jeu de mémoire de </a:t>
            </a:r>
            <a:r>
              <a:rPr lang="fr-CA" sz="1800" b="1" dirty="0" err="1">
                <a:latin typeface="Bradley Hand ITC" panose="03070402050302030203" pitchFamily="66" charset="0"/>
              </a:rPr>
              <a:t>Lilou</a:t>
            </a:r>
            <a:endParaRPr lang="fr-CA" sz="1800" b="1" dirty="0">
              <a:latin typeface="Bradley Hand ITC" panose="03070402050302030203" pitchFamily="66" charset="0"/>
            </a:endParaRPr>
          </a:p>
          <a:p>
            <a:pPr algn="ctr">
              <a:lnSpc>
                <a:spcPct val="100000"/>
              </a:lnSpc>
            </a:pPr>
            <a:r>
              <a:rPr lang="fr-CA" sz="1800" b="1" dirty="0">
                <a:latin typeface="Bradley Hand ITC" panose="03070402050302030203" pitchFamily="66" charset="0"/>
              </a:rPr>
              <a:t>But: Coder et décoder des mots comportant la configuration </a:t>
            </a:r>
          </a:p>
          <a:p>
            <a:pPr algn="ctr">
              <a:lnSpc>
                <a:spcPct val="100000"/>
              </a:lnSpc>
            </a:pPr>
            <a:r>
              <a:rPr lang="fr-CA" sz="1800" b="1" dirty="0">
                <a:latin typeface="Bradley Hand ITC" panose="03070402050302030203" pitchFamily="66" charset="0"/>
              </a:rPr>
              <a:t>l-</a:t>
            </a:r>
            <a:r>
              <a:rPr lang="fr-CA" sz="1800" b="1" dirty="0" err="1">
                <a:latin typeface="Bradley Hand ITC" panose="03070402050302030203" pitchFamily="66" charset="0"/>
              </a:rPr>
              <a:t>ch</a:t>
            </a:r>
            <a:r>
              <a:rPr lang="fr-CA" sz="1800" b="1" dirty="0">
                <a:latin typeface="Bradley Hand ITC" panose="03070402050302030203" pitchFamily="66" charset="0"/>
              </a:rPr>
              <a:t>-</a:t>
            </a:r>
            <a:r>
              <a:rPr lang="fr-CA" sz="1800" b="1" dirty="0" err="1">
                <a:latin typeface="Bradley Hand ITC" panose="03070402050302030203" pitchFamily="66" charset="0"/>
              </a:rPr>
              <a:t>ch</a:t>
            </a:r>
            <a:r>
              <a:rPr lang="fr-CA" sz="1800" b="1" dirty="0">
                <a:latin typeface="Bradley Hand ITC" panose="03070402050302030203" pitchFamily="66" charset="0"/>
              </a:rPr>
              <a:t> et w</a:t>
            </a:r>
          </a:p>
        </p:txBody>
      </p:sp>
      <p:sp>
        <p:nvSpPr>
          <p:cNvPr id="2" name="ZoneTexte 1">
            <a:hlinkClick r:id="rId3" action="ppaction://hlinksldjump"/>
            <a:extLst>
              <a:ext uri="{FF2B5EF4-FFF2-40B4-BE49-F238E27FC236}">
                <a16:creationId xmlns:a16="http://schemas.microsoft.com/office/drawing/2014/main" id="{5A9C5D4D-B214-47CF-8911-CC95DBC55CCA}"/>
              </a:ext>
            </a:extLst>
          </p:cNvPr>
          <p:cNvSpPr txBox="1"/>
          <p:nvPr/>
        </p:nvSpPr>
        <p:spPr>
          <a:xfrm>
            <a:off x="695400" y="764704"/>
            <a:ext cx="2999347" cy="369332"/>
          </a:xfrm>
          <a:prstGeom prst="rect">
            <a:avLst/>
          </a:prstGeom>
          <a:solidFill>
            <a:srgbClr val="A0D5DA"/>
          </a:solidFill>
          <a:ln>
            <a:solidFill>
              <a:schemeClr val="accent1"/>
            </a:solidFill>
          </a:ln>
        </p:spPr>
        <p:txBody>
          <a:bodyPr wrap="none" rtlCol="0">
            <a:spAutoFit/>
          </a:bodyPr>
          <a:lstStyle/>
          <a:p>
            <a:r>
              <a:rPr lang="fr-CA" dirty="0">
                <a:latin typeface="Bradley Hand ITC" panose="03070402050302030203" pitchFamily="66" charset="0"/>
              </a:rPr>
              <a:t>Retour à la table des matières</a:t>
            </a:r>
          </a:p>
        </p:txBody>
      </p:sp>
      <p:sp>
        <p:nvSpPr>
          <p:cNvPr id="4" name="ZoneTexte 3">
            <a:extLst>
              <a:ext uri="{FF2B5EF4-FFF2-40B4-BE49-F238E27FC236}">
                <a16:creationId xmlns:a16="http://schemas.microsoft.com/office/drawing/2014/main" id="{66BEAB2D-84C8-4D1B-B1C5-31CD5D7DB469}"/>
              </a:ext>
            </a:extLst>
          </p:cNvPr>
          <p:cNvSpPr txBox="1"/>
          <p:nvPr/>
        </p:nvSpPr>
        <p:spPr>
          <a:xfrm>
            <a:off x="7896200" y="6309320"/>
            <a:ext cx="1935210" cy="369332"/>
          </a:xfrm>
          <a:prstGeom prst="rect">
            <a:avLst/>
          </a:prstGeom>
          <a:noFill/>
        </p:spPr>
        <p:txBody>
          <a:bodyPr wrap="none" rtlCol="0">
            <a:spAutoFit/>
          </a:bodyPr>
          <a:lstStyle/>
          <a:p>
            <a:r>
              <a:rPr lang="fr-CA" dirty="0"/>
              <a:t>www.freepick.com</a:t>
            </a:r>
          </a:p>
        </p:txBody>
      </p:sp>
    </p:spTree>
    <p:extLst>
      <p:ext uri="{BB962C8B-B14F-4D97-AF65-F5344CB8AC3E}">
        <p14:creationId xmlns:p14="http://schemas.microsoft.com/office/powerpoint/2010/main" val="3479146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21" name="Rectangle 1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4" y="0"/>
            <a:ext cx="91417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309B81C-FF2A-41B2-AB9B-59EF78388C0D}"/>
              </a:ext>
            </a:extLst>
          </p:cNvPr>
          <p:cNvSpPr>
            <a:spLocks noGrp="1"/>
          </p:cNvSpPr>
          <p:nvPr>
            <p:ph type="title"/>
          </p:nvPr>
        </p:nvSpPr>
        <p:spPr>
          <a:xfrm>
            <a:off x="1956057" y="238550"/>
            <a:ext cx="8263891" cy="1434415"/>
          </a:xfrm>
        </p:spPr>
        <p:txBody>
          <a:bodyPr anchor="b">
            <a:normAutofit/>
          </a:bodyPr>
          <a:lstStyle/>
          <a:p>
            <a:pPr>
              <a:lnSpc>
                <a:spcPct val="90000"/>
              </a:lnSpc>
            </a:pPr>
            <a:r>
              <a:rPr lang="fr-CA" sz="4900">
                <a:latin typeface="Bradley Hand ITC" panose="03070402050302030203" pitchFamily="66" charset="0"/>
              </a:rPr>
              <a:t> Le jeu de mémoire de lilou</a:t>
            </a:r>
            <a:endParaRPr lang="fr-CA" sz="4900" dirty="0">
              <a:latin typeface="Bradley Hand ITC" panose="03070402050302030203" pitchFamily="66" charset="0"/>
            </a:endParaRPr>
          </a:p>
        </p:txBody>
      </p:sp>
      <p:sp>
        <p:nvSpPr>
          <p:cNvPr id="22"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6057" y="1817073"/>
            <a:ext cx="8263891" cy="18288"/>
          </a:xfrm>
          <a:custGeom>
            <a:avLst/>
            <a:gdLst>
              <a:gd name="connsiteX0" fmla="*/ 0 w 8263891"/>
              <a:gd name="connsiteY0" fmla="*/ 0 h 18288"/>
              <a:gd name="connsiteX1" fmla="*/ 440741 w 8263891"/>
              <a:gd name="connsiteY1" fmla="*/ 0 h 18288"/>
              <a:gd name="connsiteX2" fmla="*/ 1212037 w 8263891"/>
              <a:gd name="connsiteY2" fmla="*/ 0 h 18288"/>
              <a:gd name="connsiteX3" fmla="*/ 1652778 w 8263891"/>
              <a:gd name="connsiteY3" fmla="*/ 0 h 18288"/>
              <a:gd name="connsiteX4" fmla="*/ 2258797 w 8263891"/>
              <a:gd name="connsiteY4" fmla="*/ 0 h 18288"/>
              <a:gd name="connsiteX5" fmla="*/ 3112732 w 8263891"/>
              <a:gd name="connsiteY5" fmla="*/ 0 h 18288"/>
              <a:gd name="connsiteX6" fmla="*/ 3801390 w 8263891"/>
              <a:gd name="connsiteY6" fmla="*/ 0 h 18288"/>
              <a:gd name="connsiteX7" fmla="*/ 4572686 w 8263891"/>
              <a:gd name="connsiteY7" fmla="*/ 0 h 18288"/>
              <a:gd name="connsiteX8" fmla="*/ 5178705 w 8263891"/>
              <a:gd name="connsiteY8" fmla="*/ 0 h 18288"/>
              <a:gd name="connsiteX9" fmla="*/ 5867363 w 8263891"/>
              <a:gd name="connsiteY9" fmla="*/ 0 h 18288"/>
              <a:gd name="connsiteX10" fmla="*/ 6721298 w 8263891"/>
              <a:gd name="connsiteY10" fmla="*/ 0 h 18288"/>
              <a:gd name="connsiteX11" fmla="*/ 7244678 w 8263891"/>
              <a:gd name="connsiteY11" fmla="*/ 0 h 18288"/>
              <a:gd name="connsiteX12" fmla="*/ 8263891 w 8263891"/>
              <a:gd name="connsiteY12" fmla="*/ 0 h 18288"/>
              <a:gd name="connsiteX13" fmla="*/ 8263891 w 8263891"/>
              <a:gd name="connsiteY13" fmla="*/ 18288 h 18288"/>
              <a:gd name="connsiteX14" fmla="*/ 7657872 w 8263891"/>
              <a:gd name="connsiteY14" fmla="*/ 18288 h 18288"/>
              <a:gd name="connsiteX15" fmla="*/ 7217131 w 8263891"/>
              <a:gd name="connsiteY15" fmla="*/ 18288 h 18288"/>
              <a:gd name="connsiteX16" fmla="*/ 6528474 w 8263891"/>
              <a:gd name="connsiteY16" fmla="*/ 18288 h 18288"/>
              <a:gd name="connsiteX17" fmla="*/ 6005094 w 8263891"/>
              <a:gd name="connsiteY17" fmla="*/ 18288 h 18288"/>
              <a:gd name="connsiteX18" fmla="*/ 5316437 w 8263891"/>
              <a:gd name="connsiteY18" fmla="*/ 18288 h 18288"/>
              <a:gd name="connsiteX19" fmla="*/ 4627779 w 8263891"/>
              <a:gd name="connsiteY19" fmla="*/ 18288 h 18288"/>
              <a:gd name="connsiteX20" fmla="*/ 3939121 w 8263891"/>
              <a:gd name="connsiteY20" fmla="*/ 18288 h 18288"/>
              <a:gd name="connsiteX21" fmla="*/ 3250464 w 8263891"/>
              <a:gd name="connsiteY21" fmla="*/ 18288 h 18288"/>
              <a:gd name="connsiteX22" fmla="*/ 2644445 w 8263891"/>
              <a:gd name="connsiteY22" fmla="*/ 18288 h 18288"/>
              <a:gd name="connsiteX23" fmla="*/ 1873149 w 8263891"/>
              <a:gd name="connsiteY23" fmla="*/ 18288 h 18288"/>
              <a:gd name="connsiteX24" fmla="*/ 1184491 w 8263891"/>
              <a:gd name="connsiteY24" fmla="*/ 18288 h 18288"/>
              <a:gd name="connsiteX25" fmla="*/ 0 w 8263891"/>
              <a:gd name="connsiteY25" fmla="*/ 18288 h 18288"/>
              <a:gd name="connsiteX26" fmla="*/ 0 w 8263891"/>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63891" h="18288" fill="none" extrusionOk="0">
                <a:moveTo>
                  <a:pt x="0" y="0"/>
                </a:moveTo>
                <a:cubicBezTo>
                  <a:pt x="132695" y="-21619"/>
                  <a:pt x="239687" y="17121"/>
                  <a:pt x="440741" y="0"/>
                </a:cubicBezTo>
                <a:cubicBezTo>
                  <a:pt x="641795" y="-17121"/>
                  <a:pt x="1050885" y="3648"/>
                  <a:pt x="1212037" y="0"/>
                </a:cubicBezTo>
                <a:cubicBezTo>
                  <a:pt x="1373189" y="-3648"/>
                  <a:pt x="1448715" y="3647"/>
                  <a:pt x="1652778" y="0"/>
                </a:cubicBezTo>
                <a:cubicBezTo>
                  <a:pt x="1856841" y="-3647"/>
                  <a:pt x="2080068" y="463"/>
                  <a:pt x="2258797" y="0"/>
                </a:cubicBezTo>
                <a:cubicBezTo>
                  <a:pt x="2437526" y="-463"/>
                  <a:pt x="2823639" y="13678"/>
                  <a:pt x="3112732" y="0"/>
                </a:cubicBezTo>
                <a:cubicBezTo>
                  <a:pt x="3401825" y="-13678"/>
                  <a:pt x="3529882" y="12859"/>
                  <a:pt x="3801390" y="0"/>
                </a:cubicBezTo>
                <a:cubicBezTo>
                  <a:pt x="4072898" y="-12859"/>
                  <a:pt x="4323769" y="20625"/>
                  <a:pt x="4572686" y="0"/>
                </a:cubicBezTo>
                <a:cubicBezTo>
                  <a:pt x="4821603" y="-20625"/>
                  <a:pt x="4938557" y="19503"/>
                  <a:pt x="5178705" y="0"/>
                </a:cubicBezTo>
                <a:cubicBezTo>
                  <a:pt x="5418853" y="-19503"/>
                  <a:pt x="5690099" y="-18134"/>
                  <a:pt x="5867363" y="0"/>
                </a:cubicBezTo>
                <a:cubicBezTo>
                  <a:pt x="6044627" y="18134"/>
                  <a:pt x="6510435" y="12200"/>
                  <a:pt x="6721298" y="0"/>
                </a:cubicBezTo>
                <a:cubicBezTo>
                  <a:pt x="6932161" y="-12200"/>
                  <a:pt x="6996769" y="-23642"/>
                  <a:pt x="7244678" y="0"/>
                </a:cubicBezTo>
                <a:cubicBezTo>
                  <a:pt x="7492587" y="23642"/>
                  <a:pt x="7934677" y="-13985"/>
                  <a:pt x="8263891" y="0"/>
                </a:cubicBezTo>
                <a:cubicBezTo>
                  <a:pt x="8263759" y="7702"/>
                  <a:pt x="8263679" y="13511"/>
                  <a:pt x="8263891" y="18288"/>
                </a:cubicBezTo>
                <a:cubicBezTo>
                  <a:pt x="7993233" y="36777"/>
                  <a:pt x="7941049" y="37235"/>
                  <a:pt x="7657872" y="18288"/>
                </a:cubicBezTo>
                <a:cubicBezTo>
                  <a:pt x="7374695" y="-659"/>
                  <a:pt x="7365405" y="32817"/>
                  <a:pt x="7217131" y="18288"/>
                </a:cubicBezTo>
                <a:cubicBezTo>
                  <a:pt x="7068857" y="3759"/>
                  <a:pt x="6745573" y="6754"/>
                  <a:pt x="6528474" y="18288"/>
                </a:cubicBezTo>
                <a:cubicBezTo>
                  <a:pt x="6311375" y="29822"/>
                  <a:pt x="6190755" y="7680"/>
                  <a:pt x="6005094" y="18288"/>
                </a:cubicBezTo>
                <a:cubicBezTo>
                  <a:pt x="5819433" y="28896"/>
                  <a:pt x="5546953" y="-12361"/>
                  <a:pt x="5316437" y="18288"/>
                </a:cubicBezTo>
                <a:cubicBezTo>
                  <a:pt x="5085921" y="48937"/>
                  <a:pt x="4901185" y="-12240"/>
                  <a:pt x="4627779" y="18288"/>
                </a:cubicBezTo>
                <a:cubicBezTo>
                  <a:pt x="4354373" y="48816"/>
                  <a:pt x="4219696" y="-9469"/>
                  <a:pt x="3939121" y="18288"/>
                </a:cubicBezTo>
                <a:cubicBezTo>
                  <a:pt x="3658546" y="46045"/>
                  <a:pt x="3500510" y="-2007"/>
                  <a:pt x="3250464" y="18288"/>
                </a:cubicBezTo>
                <a:cubicBezTo>
                  <a:pt x="3000418" y="38583"/>
                  <a:pt x="2865597" y="-3505"/>
                  <a:pt x="2644445" y="18288"/>
                </a:cubicBezTo>
                <a:cubicBezTo>
                  <a:pt x="2423293" y="40081"/>
                  <a:pt x="2037092" y="10580"/>
                  <a:pt x="1873149" y="18288"/>
                </a:cubicBezTo>
                <a:cubicBezTo>
                  <a:pt x="1709206" y="25996"/>
                  <a:pt x="1341254" y="290"/>
                  <a:pt x="1184491" y="18288"/>
                </a:cubicBezTo>
                <a:cubicBezTo>
                  <a:pt x="1027728" y="36286"/>
                  <a:pt x="545454" y="-34757"/>
                  <a:pt x="0" y="18288"/>
                </a:cubicBezTo>
                <a:cubicBezTo>
                  <a:pt x="129" y="13298"/>
                  <a:pt x="-675" y="6857"/>
                  <a:pt x="0" y="0"/>
                </a:cubicBezTo>
                <a:close/>
              </a:path>
              <a:path w="8263891" h="18288" stroke="0" extrusionOk="0">
                <a:moveTo>
                  <a:pt x="0" y="0"/>
                </a:moveTo>
                <a:cubicBezTo>
                  <a:pt x="130467" y="-29280"/>
                  <a:pt x="387585" y="-4005"/>
                  <a:pt x="606019" y="0"/>
                </a:cubicBezTo>
                <a:cubicBezTo>
                  <a:pt x="824453" y="4005"/>
                  <a:pt x="828286" y="17228"/>
                  <a:pt x="1046760" y="0"/>
                </a:cubicBezTo>
                <a:cubicBezTo>
                  <a:pt x="1265234" y="-17228"/>
                  <a:pt x="1504665" y="13738"/>
                  <a:pt x="1900695" y="0"/>
                </a:cubicBezTo>
                <a:cubicBezTo>
                  <a:pt x="2296725" y="-13738"/>
                  <a:pt x="2341002" y="-6422"/>
                  <a:pt x="2506714" y="0"/>
                </a:cubicBezTo>
                <a:cubicBezTo>
                  <a:pt x="2672426" y="6422"/>
                  <a:pt x="2980694" y="9376"/>
                  <a:pt x="3112732" y="0"/>
                </a:cubicBezTo>
                <a:cubicBezTo>
                  <a:pt x="3244770" y="-9376"/>
                  <a:pt x="3742387" y="-36295"/>
                  <a:pt x="3966668" y="0"/>
                </a:cubicBezTo>
                <a:cubicBezTo>
                  <a:pt x="4190949" y="36295"/>
                  <a:pt x="4324940" y="13205"/>
                  <a:pt x="4490047" y="0"/>
                </a:cubicBezTo>
                <a:cubicBezTo>
                  <a:pt x="4655154" y="-13205"/>
                  <a:pt x="5153331" y="3925"/>
                  <a:pt x="5343983" y="0"/>
                </a:cubicBezTo>
                <a:cubicBezTo>
                  <a:pt x="5534635" y="-3925"/>
                  <a:pt x="5824493" y="-3217"/>
                  <a:pt x="6197918" y="0"/>
                </a:cubicBezTo>
                <a:cubicBezTo>
                  <a:pt x="6571343" y="3217"/>
                  <a:pt x="6552160" y="6310"/>
                  <a:pt x="6886576" y="0"/>
                </a:cubicBezTo>
                <a:cubicBezTo>
                  <a:pt x="7220992" y="-6310"/>
                  <a:pt x="7933004" y="-65177"/>
                  <a:pt x="8263891" y="0"/>
                </a:cubicBezTo>
                <a:cubicBezTo>
                  <a:pt x="8263903" y="8833"/>
                  <a:pt x="8264431" y="9830"/>
                  <a:pt x="8263891" y="18288"/>
                </a:cubicBezTo>
                <a:cubicBezTo>
                  <a:pt x="8052287" y="36306"/>
                  <a:pt x="7977521" y="21056"/>
                  <a:pt x="7823150" y="18288"/>
                </a:cubicBezTo>
                <a:cubicBezTo>
                  <a:pt x="7668779" y="15520"/>
                  <a:pt x="7319004" y="13335"/>
                  <a:pt x="6969215" y="18288"/>
                </a:cubicBezTo>
                <a:cubicBezTo>
                  <a:pt x="6619426" y="23241"/>
                  <a:pt x="6559265" y="30868"/>
                  <a:pt x="6445835" y="18288"/>
                </a:cubicBezTo>
                <a:cubicBezTo>
                  <a:pt x="6332405" y="5708"/>
                  <a:pt x="6030453" y="47566"/>
                  <a:pt x="5757177" y="18288"/>
                </a:cubicBezTo>
                <a:cubicBezTo>
                  <a:pt x="5483901" y="-10990"/>
                  <a:pt x="5229585" y="-7347"/>
                  <a:pt x="4903242" y="18288"/>
                </a:cubicBezTo>
                <a:cubicBezTo>
                  <a:pt x="4576899" y="43923"/>
                  <a:pt x="4457494" y="-2187"/>
                  <a:pt x="4214584" y="18288"/>
                </a:cubicBezTo>
                <a:cubicBezTo>
                  <a:pt x="3971674" y="38763"/>
                  <a:pt x="3955170" y="-892"/>
                  <a:pt x="3773844" y="18288"/>
                </a:cubicBezTo>
                <a:cubicBezTo>
                  <a:pt x="3592518" y="37468"/>
                  <a:pt x="3405930" y="13388"/>
                  <a:pt x="3250464" y="18288"/>
                </a:cubicBezTo>
                <a:cubicBezTo>
                  <a:pt x="3094998" y="23188"/>
                  <a:pt x="2588564" y="44948"/>
                  <a:pt x="2396528" y="18288"/>
                </a:cubicBezTo>
                <a:cubicBezTo>
                  <a:pt x="2204492" y="-8372"/>
                  <a:pt x="1995162" y="45968"/>
                  <a:pt x="1707871" y="18288"/>
                </a:cubicBezTo>
                <a:cubicBezTo>
                  <a:pt x="1420580" y="-9392"/>
                  <a:pt x="1342632" y="17016"/>
                  <a:pt x="1184491" y="18288"/>
                </a:cubicBezTo>
                <a:cubicBezTo>
                  <a:pt x="1026350" y="19560"/>
                  <a:pt x="418970" y="-40101"/>
                  <a:pt x="0" y="18288"/>
                </a:cubicBezTo>
                <a:cubicBezTo>
                  <a:pt x="74" y="14054"/>
                  <a:pt x="-46" y="6997"/>
                  <a:pt x="0" y="0"/>
                </a:cubicBezTo>
                <a:close/>
              </a:path>
            </a:pathLst>
          </a:custGeom>
          <a:solidFill>
            <a:srgbClr val="F6A117"/>
          </a:solidFill>
          <a:ln w="38100" cap="rnd">
            <a:solidFill>
              <a:srgbClr val="F6A11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B4B9331C-FBA1-4529-A095-DF0E8C7BC38A}"/>
              </a:ext>
            </a:extLst>
          </p:cNvPr>
          <p:cNvSpPr>
            <a:spLocks noGrp="1"/>
          </p:cNvSpPr>
          <p:nvPr>
            <p:ph idx="1"/>
          </p:nvPr>
        </p:nvSpPr>
        <p:spPr>
          <a:xfrm>
            <a:off x="1953370" y="2071317"/>
            <a:ext cx="5035164" cy="4119172"/>
          </a:xfrm>
        </p:spPr>
        <p:txBody>
          <a:bodyPr anchor="t">
            <a:normAutofit/>
          </a:bodyPr>
          <a:lstStyle/>
          <a:p>
            <a:pPr marL="0" indent="0">
              <a:lnSpc>
                <a:spcPct val="100000"/>
              </a:lnSpc>
              <a:buNone/>
            </a:pPr>
            <a:r>
              <a:rPr lang="fr-CA" sz="1100" b="1">
                <a:latin typeface="Arial" panose="020B0604020202020204" pitchFamily="34" charset="0"/>
                <a:cs typeface="Arial" panose="020B0604020202020204" pitchFamily="34" charset="0"/>
              </a:rPr>
              <a:t>But: </a:t>
            </a:r>
            <a:r>
              <a:rPr lang="fr-CA" sz="1100">
                <a:latin typeface="Arial" panose="020B0604020202020204" pitchFamily="34" charset="0"/>
                <a:cs typeface="Arial" panose="020B0604020202020204" pitchFamily="34" charset="0"/>
              </a:rPr>
              <a:t>Retrouver les paires d’images en ne retournant que deux cartes à la fois.  Coder des mots comportant une seule clé: l, ch, gn et w.</a:t>
            </a:r>
          </a:p>
          <a:p>
            <a:pPr marL="0" indent="0">
              <a:lnSpc>
                <a:spcPct val="100000"/>
              </a:lnSpc>
              <a:buNone/>
            </a:pPr>
            <a:r>
              <a:rPr lang="fr-CA" sz="1100" b="1">
                <a:latin typeface="Arial" panose="020B0604020202020204" pitchFamily="34" charset="0"/>
                <a:cs typeface="Arial" panose="020B0604020202020204" pitchFamily="34" charset="0"/>
              </a:rPr>
              <a:t>Contexte:</a:t>
            </a:r>
          </a:p>
          <a:p>
            <a:pPr marL="0" indent="0">
              <a:lnSpc>
                <a:spcPct val="100000"/>
              </a:lnSpc>
              <a:buNone/>
            </a:pPr>
            <a:r>
              <a:rPr lang="fr-CA" sz="1100" b="1">
                <a:latin typeface="Arial" panose="020B0604020202020204" pitchFamily="34" charset="0"/>
                <a:cs typeface="Arial" panose="020B0604020202020204" pitchFamily="34" charset="0"/>
              </a:rPr>
              <a:t>Il pleut et la récréation se déroule à l’intérieur de l’école.  Lilou te demande de jouer à un jeu de mémoire avec lui. </a:t>
            </a:r>
          </a:p>
          <a:p>
            <a:pPr marL="0" indent="0">
              <a:lnSpc>
                <a:spcPct val="100000"/>
              </a:lnSpc>
              <a:buNone/>
            </a:pPr>
            <a:r>
              <a:rPr lang="fr-CA" sz="1100" b="1">
                <a:latin typeface="Arial" panose="020B0604020202020204" pitchFamily="34" charset="0"/>
                <a:cs typeface="Arial" panose="020B0604020202020204" pitchFamily="34" charset="0"/>
              </a:rPr>
              <a:t>Consigne:</a:t>
            </a:r>
          </a:p>
          <a:p>
            <a:pPr eaLnBrk="1" hangingPunct="1">
              <a:lnSpc>
                <a:spcPct val="100000"/>
              </a:lnSpc>
            </a:pPr>
            <a:r>
              <a:rPr lang="fr-CA" altLang="en-US" sz="1100">
                <a:latin typeface="Arial" panose="020B0604020202020204" pitchFamily="34" charset="0"/>
                <a:cs typeface="Arial" panose="020B0604020202020204" pitchFamily="34" charset="0"/>
              </a:rPr>
              <a:t>Cliquer sur le grand rectangle orange pour ouvrir la fenêtre et sur le petit rectangle bleu pâle pour la refermer.</a:t>
            </a:r>
          </a:p>
          <a:p>
            <a:pPr eaLnBrk="1" hangingPunct="1">
              <a:lnSpc>
                <a:spcPct val="100000"/>
              </a:lnSpc>
            </a:pPr>
            <a:r>
              <a:rPr lang="fr-CA" altLang="en-US" sz="1100">
                <a:latin typeface="Arial" panose="020B0604020202020204" pitchFamily="34" charset="0"/>
                <a:cs typeface="Arial" panose="020B0604020202020204" pitchFamily="34" charset="0"/>
              </a:rPr>
              <a:t>Lorsqu’un joueur trouve deux images identiques, cliquer sur un petit carré bleu (à gauche ou à droite de l’écran) pour ajouter un point (soleil). Cliquer à nouveau sur le carré pour faire disparaitre le point (soleil).</a:t>
            </a:r>
          </a:p>
          <a:p>
            <a:pPr eaLnBrk="1" hangingPunct="1">
              <a:lnSpc>
                <a:spcPct val="100000"/>
              </a:lnSpc>
            </a:pPr>
            <a:r>
              <a:rPr lang="fr-CA" altLang="en-US" sz="1100">
                <a:latin typeface="Arial" panose="020B0604020202020204" pitchFamily="34" charset="0"/>
                <a:cs typeface="Arial" panose="020B0604020202020204" pitchFamily="34" charset="0"/>
              </a:rPr>
              <a:t>Le gagnant est celui qui a accumulé le plus de soleil.</a:t>
            </a:r>
          </a:p>
          <a:p>
            <a:pPr eaLnBrk="1" hangingPunct="1">
              <a:lnSpc>
                <a:spcPct val="100000"/>
              </a:lnSpc>
            </a:pPr>
            <a:r>
              <a:rPr lang="fr-CA" altLang="en-US" sz="1100">
                <a:latin typeface="Arial" panose="020B0604020202020204" pitchFamily="34" charset="0"/>
                <a:cs typeface="Arial" panose="020B0604020202020204" pitchFamily="34" charset="0"/>
              </a:rPr>
              <a:t>Mots cibles: agneau, lit, chou, hache, chat, loup, oignon, chalet, île et louche.</a:t>
            </a:r>
          </a:p>
          <a:p>
            <a:pPr eaLnBrk="1" hangingPunct="1">
              <a:lnSpc>
                <a:spcPct val="100000"/>
              </a:lnSpc>
            </a:pPr>
            <a:endParaRPr lang="fr-CA" altLang="en-US" sz="1100"/>
          </a:p>
          <a:p>
            <a:pPr marL="0" indent="0" defTabSz="457189">
              <a:lnSpc>
                <a:spcPct val="100000"/>
              </a:lnSpc>
              <a:spcBef>
                <a:spcPct val="50000"/>
              </a:spcBef>
              <a:buNone/>
              <a:defRPr/>
            </a:pPr>
            <a:r>
              <a:rPr lang="fr-CA" altLang="en-US" sz="1100">
                <a:latin typeface="Arial" panose="020B0604020202020204" pitchFamily="34" charset="0"/>
                <a:cs typeface="Arial" panose="020B0604020202020204" pitchFamily="34" charset="0"/>
              </a:rPr>
              <a:t>Adapté d’un matériel crée par Créer par Francis Paquet, orthophoniste (février 2009)</a:t>
            </a:r>
            <a:endParaRPr lang="fr-FR" altLang="en-US" sz="1100">
              <a:latin typeface="Arial" panose="020B0604020202020204" pitchFamily="34" charset="0"/>
              <a:cs typeface="Arial" panose="020B0604020202020204" pitchFamily="34" charset="0"/>
            </a:endParaRPr>
          </a:p>
          <a:p>
            <a:pPr eaLnBrk="1" hangingPunct="1">
              <a:lnSpc>
                <a:spcPct val="100000"/>
              </a:lnSpc>
            </a:pPr>
            <a:endParaRPr lang="fr-CA" sz="1100" b="1">
              <a:latin typeface="Arial" panose="020B0604020202020204" pitchFamily="34" charset="0"/>
              <a:cs typeface="Arial" panose="020B0604020202020204" pitchFamily="34" charset="0"/>
            </a:endParaRPr>
          </a:p>
          <a:p>
            <a:pPr marL="0" indent="0">
              <a:lnSpc>
                <a:spcPct val="100000"/>
              </a:lnSpc>
              <a:buNone/>
            </a:pPr>
            <a:endParaRPr lang="fr-CA" sz="1100">
              <a:latin typeface="Arial" panose="020B0604020202020204" pitchFamily="34" charset="0"/>
              <a:cs typeface="Arial" panose="020B0604020202020204" pitchFamily="34" charset="0"/>
            </a:endParaRPr>
          </a:p>
          <a:p>
            <a:pPr marL="0" indent="0">
              <a:lnSpc>
                <a:spcPct val="100000"/>
              </a:lnSpc>
              <a:buNone/>
            </a:pPr>
            <a:endParaRPr lang="fr-CA" sz="1100">
              <a:latin typeface="Agency FB" panose="020B0503020202020204" pitchFamily="34" charset="0"/>
            </a:endParaRPr>
          </a:p>
          <a:p>
            <a:pPr marL="0" indent="0">
              <a:lnSpc>
                <a:spcPct val="100000"/>
              </a:lnSpc>
              <a:buNone/>
            </a:pPr>
            <a:endParaRPr lang="fr-CA" sz="1100"/>
          </a:p>
          <a:p>
            <a:pPr marL="0" indent="0">
              <a:lnSpc>
                <a:spcPct val="100000"/>
              </a:lnSpc>
              <a:buNone/>
            </a:pPr>
            <a:endParaRPr lang="fr-CA" sz="1100" dirty="0"/>
          </a:p>
        </p:txBody>
      </p:sp>
      <p:pic>
        <p:nvPicPr>
          <p:cNvPr id="8" name="Image 7" descr="Une image contenant bâtiment, table, pièce, cuisine&#10;&#10;Description générée automatiquement">
            <a:extLst>
              <a:ext uri="{FF2B5EF4-FFF2-40B4-BE49-F238E27FC236}">
                <a16:creationId xmlns:a16="http://schemas.microsoft.com/office/drawing/2014/main" id="{B5008903-7819-42A4-BD12-862F6BB4AD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6572" y="2780083"/>
            <a:ext cx="4555428" cy="2277714"/>
          </a:xfrm>
          <a:prstGeom prst="rect">
            <a:avLst/>
          </a:prstGeom>
        </p:spPr>
      </p:pic>
      <p:sp>
        <p:nvSpPr>
          <p:cNvPr id="4" name="ZoneTexte 3">
            <a:hlinkClick r:id="rId3" action="ppaction://hlinksldjump"/>
            <a:extLst>
              <a:ext uri="{FF2B5EF4-FFF2-40B4-BE49-F238E27FC236}">
                <a16:creationId xmlns:a16="http://schemas.microsoft.com/office/drawing/2014/main" id="{F4B82424-8D36-4BA0-BB26-3B25EF866F60}"/>
              </a:ext>
            </a:extLst>
          </p:cNvPr>
          <p:cNvSpPr txBox="1"/>
          <p:nvPr/>
        </p:nvSpPr>
        <p:spPr>
          <a:xfrm>
            <a:off x="472378" y="412083"/>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653038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5DAA40F-4F28-4316-934E-C55D7C3AA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F6D467C8-A8E0-468B-B88D-9CEEE37BF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3345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rgbClr val="F1B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DAAA5ACB-CCCF-4A46-8C28-4175FE8AA1D2}"/>
              </a:ext>
            </a:extLst>
          </p:cNvPr>
          <p:cNvSpPr>
            <a:spLocks noGrp="1"/>
          </p:cNvSpPr>
          <p:nvPr>
            <p:ph type="title"/>
          </p:nvPr>
        </p:nvSpPr>
        <p:spPr>
          <a:xfrm>
            <a:off x="640081" y="329184"/>
            <a:ext cx="6241568" cy="1783080"/>
          </a:xfrm>
        </p:spPr>
        <p:txBody>
          <a:bodyPr anchor="b">
            <a:normAutofit/>
          </a:bodyPr>
          <a:lstStyle/>
          <a:p>
            <a:pPr>
              <a:lnSpc>
                <a:spcPct val="90000"/>
              </a:lnSpc>
            </a:pPr>
            <a:r>
              <a:rPr lang="fr-CA" sz="5600">
                <a:solidFill>
                  <a:schemeClr val="bg1"/>
                </a:solidFill>
                <a:latin typeface="Bradley Hand ITC" panose="03070402050302030203" pitchFamily="66" charset="0"/>
              </a:rPr>
              <a:t>Le monde Lili, Lulu et Lilou</a:t>
            </a:r>
          </a:p>
        </p:txBody>
      </p:sp>
      <p:sp>
        <p:nvSpPr>
          <p:cNvPr id="28"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41BB0211-B77D-4913-BDAB-F03430E280A4}"/>
              </a:ext>
            </a:extLst>
          </p:cNvPr>
          <p:cNvSpPr>
            <a:spLocks noGrp="1"/>
          </p:cNvSpPr>
          <p:nvPr>
            <p:ph idx="1"/>
          </p:nvPr>
        </p:nvSpPr>
        <p:spPr>
          <a:xfrm>
            <a:off x="640081" y="2706624"/>
            <a:ext cx="6241568" cy="3483864"/>
          </a:xfrm>
        </p:spPr>
        <p:txBody>
          <a:bodyPr>
            <a:normAutofit/>
          </a:bodyPr>
          <a:lstStyle/>
          <a:p>
            <a:pPr marL="0" indent="0">
              <a:buNone/>
            </a:pPr>
            <a:r>
              <a:rPr lang="fr-CA" dirty="0">
                <a:solidFill>
                  <a:schemeClr val="bg1"/>
                </a:solidFill>
                <a:latin typeface="Arial" panose="020B0604020202020204" pitchFamily="34" charset="0"/>
                <a:cs typeface="Arial" panose="020B0604020202020204" pitchFamily="34" charset="0"/>
              </a:rPr>
              <a:t>Recueil de jeux et d’exercices pour apprendre la LPC (version québécoise);</a:t>
            </a:r>
          </a:p>
          <a:p>
            <a:pPr marL="0" indent="0">
              <a:buNone/>
            </a:pPr>
            <a:r>
              <a:rPr lang="fr-CA" dirty="0">
                <a:solidFill>
                  <a:schemeClr val="bg1"/>
                </a:solidFill>
                <a:latin typeface="Arial" panose="020B0604020202020204" pitchFamily="34" charset="0"/>
                <a:cs typeface="Arial" panose="020B0604020202020204" pitchFamily="34" charset="0"/>
              </a:rPr>
              <a:t>Version PPT (avec animation)</a:t>
            </a:r>
          </a:p>
        </p:txBody>
      </p:sp>
      <p:pic>
        <p:nvPicPr>
          <p:cNvPr id="4" name="Image 3">
            <a:extLst>
              <a:ext uri="{FF2B5EF4-FFF2-40B4-BE49-F238E27FC236}">
                <a16:creationId xmlns:a16="http://schemas.microsoft.com/office/drawing/2014/main" id="{E1A5E5EF-BF98-48EF-9945-A51FBE8A733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834304" y="402300"/>
            <a:ext cx="4014216" cy="2779845"/>
          </a:xfrm>
          <a:prstGeom prst="rect">
            <a:avLst/>
          </a:prstGeom>
        </p:spPr>
      </p:pic>
      <p:pic>
        <p:nvPicPr>
          <p:cNvPr id="6" name="Image 5"/>
          <p:cNvPicPr/>
          <p:nvPr/>
        </p:nvPicPr>
        <p:blipFill>
          <a:blip r:embed="rId3">
            <a:extLst>
              <a:ext uri="{28A0092B-C50C-407E-A947-70E740481C1C}">
                <a14:useLocalDpi xmlns:a14="http://schemas.microsoft.com/office/drawing/2010/main" val="0"/>
              </a:ext>
            </a:extLst>
          </a:blip>
          <a:stretch>
            <a:fillRect/>
          </a:stretch>
        </p:blipFill>
        <p:spPr>
          <a:xfrm>
            <a:off x="7834304" y="3989419"/>
            <a:ext cx="4014216" cy="1936859"/>
          </a:xfrm>
          <a:prstGeom prst="rect">
            <a:avLst/>
          </a:prstGeom>
        </p:spPr>
      </p:pic>
    </p:spTree>
    <p:extLst>
      <p:ext uri="{BB962C8B-B14F-4D97-AF65-F5344CB8AC3E}">
        <p14:creationId xmlns:p14="http://schemas.microsoft.com/office/powerpoint/2010/main" val="3492278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B77726"/>
        </a:solidFill>
        <a:effectLst/>
      </p:bgPr>
    </p:bg>
    <p:spTree>
      <p:nvGrpSpPr>
        <p:cNvPr id="1" name=""/>
        <p:cNvGrpSpPr/>
        <p:nvPr/>
      </p:nvGrpSpPr>
      <p:grpSpPr>
        <a:xfrm>
          <a:off x="0" y="0"/>
          <a:ext cx="0" cy="0"/>
          <a:chOff x="0" y="0"/>
          <a:chExt cx="0" cy="0"/>
        </a:xfrm>
      </p:grpSpPr>
      <p:pic>
        <p:nvPicPr>
          <p:cNvPr id="3" name="Image 2" descr="Une image contenant oignon, assis, table, en bois&#10;&#10;Description générée automatiquement">
            <a:extLst>
              <a:ext uri="{FF2B5EF4-FFF2-40B4-BE49-F238E27FC236}">
                <a16:creationId xmlns:a16="http://schemas.microsoft.com/office/drawing/2014/main" id="{810B5FDE-D73E-49B9-BFD2-1B5F4B1F995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33" b="94276" l="1866" r="97015">
                        <a14:foregroundMark x1="7090" y1="56734" x2="7090" y2="56734"/>
                        <a14:foregroundMark x1="2052" y1="60101" x2="2052" y2="60101"/>
                        <a14:foregroundMark x1="97201" y1="55556" x2="96642" y2="56734"/>
                        <a14:foregroundMark x1="58582" y1="94276" x2="58582" y2="94276"/>
                      </a14:backgroundRemoval>
                    </a14:imgEffect>
                  </a14:imgLayer>
                </a14:imgProps>
              </a:ext>
              <a:ext uri="{28A0092B-C50C-407E-A947-70E740481C1C}">
                <a14:useLocalDpi xmlns:a14="http://schemas.microsoft.com/office/drawing/2010/main" val="0"/>
              </a:ext>
            </a:extLst>
          </a:blip>
          <a:stretch>
            <a:fillRect/>
          </a:stretch>
        </p:blipFill>
        <p:spPr>
          <a:xfrm>
            <a:off x="8607482" y="284235"/>
            <a:ext cx="918983" cy="1018424"/>
          </a:xfrm>
          <a:prstGeom prst="rect">
            <a:avLst/>
          </a:prstGeom>
        </p:spPr>
      </p:pic>
      <p:pic>
        <p:nvPicPr>
          <p:cNvPr id="30" name="Image 29" descr="Une image contenant chat, assis, mammifère, orange&#10;&#10;Description générée automatiquement">
            <a:extLst>
              <a:ext uri="{FF2B5EF4-FFF2-40B4-BE49-F238E27FC236}">
                <a16:creationId xmlns:a16="http://schemas.microsoft.com/office/drawing/2014/main" id="{7595DE55-BEB0-4971-A292-629D0AA474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9469" y="413262"/>
            <a:ext cx="856481" cy="902039"/>
          </a:xfrm>
          <a:prstGeom prst="rect">
            <a:avLst/>
          </a:prstGeom>
        </p:spPr>
      </p:pic>
      <p:pic>
        <p:nvPicPr>
          <p:cNvPr id="22" name="Image 21" descr="Une image contenant légume, chou, vert, grand&#10;&#10;Description générée automatiquement">
            <a:extLst>
              <a:ext uri="{FF2B5EF4-FFF2-40B4-BE49-F238E27FC236}">
                <a16:creationId xmlns:a16="http://schemas.microsoft.com/office/drawing/2014/main" id="{4AE42009-681A-4A94-8F54-B6527A236C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8838" y="346176"/>
            <a:ext cx="990285" cy="948757"/>
          </a:xfrm>
          <a:prstGeom prst="rect">
            <a:avLst/>
          </a:prstGeom>
        </p:spPr>
      </p:pic>
      <p:pic>
        <p:nvPicPr>
          <p:cNvPr id="13" name="Image 12" descr="Une image contenant mammifère, mouton, debout, chèvre&#10;&#10;Description générée automatiquement">
            <a:extLst>
              <a:ext uri="{FF2B5EF4-FFF2-40B4-BE49-F238E27FC236}">
                <a16:creationId xmlns:a16="http://schemas.microsoft.com/office/drawing/2014/main" id="{FA95B333-3C68-4998-9EB8-EE622CD6B1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5890" y="303295"/>
            <a:ext cx="1028711" cy="1018424"/>
          </a:xfrm>
          <a:prstGeom prst="rect">
            <a:avLst/>
          </a:prstGeom>
        </p:spPr>
      </p:pic>
      <p:pic>
        <p:nvPicPr>
          <p:cNvPr id="20" name="Image 19" descr="Une image contenant lit, meubles, chaise, assis&#10;&#10;Description générée automatiquement">
            <a:extLst>
              <a:ext uri="{FF2B5EF4-FFF2-40B4-BE49-F238E27FC236}">
                <a16:creationId xmlns:a16="http://schemas.microsoft.com/office/drawing/2014/main" id="{99D086D5-9BA2-447C-9051-F41736E7D2F0}"/>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595" b="89114" l="7824" r="96947">
                        <a14:foregroundMark x1="97328" y1="52911" x2="97328" y2="52911"/>
                        <a14:foregroundMark x1="20038" y1="8101" x2="20038" y2="8101"/>
                        <a14:foregroundMark x1="8588" y1="57722" x2="8588" y2="57722"/>
                        <a14:foregroundMark x1="7824" y1="62278" x2="7824" y2="62278"/>
                      </a14:backgroundRemoval>
                    </a14:imgEffect>
                  </a14:imgLayer>
                </a14:imgProps>
              </a:ext>
              <a:ext uri="{28A0092B-C50C-407E-A947-70E740481C1C}">
                <a14:useLocalDpi xmlns:a14="http://schemas.microsoft.com/office/drawing/2010/main" val="0"/>
              </a:ext>
            </a:extLst>
          </a:blip>
          <a:stretch>
            <a:fillRect/>
          </a:stretch>
        </p:blipFill>
        <p:spPr>
          <a:xfrm>
            <a:off x="4027866" y="404852"/>
            <a:ext cx="1216191" cy="916785"/>
          </a:xfrm>
          <a:prstGeom prst="rect">
            <a:avLst/>
          </a:prstGeom>
        </p:spPr>
      </p:pic>
      <p:pic>
        <p:nvPicPr>
          <p:cNvPr id="6" name="Image 5" descr="Une image contenant table, bâtiment, vieux, en bois&#10;&#10;Description générée automatiquement">
            <a:extLst>
              <a:ext uri="{FF2B5EF4-FFF2-40B4-BE49-F238E27FC236}">
                <a16:creationId xmlns:a16="http://schemas.microsoft.com/office/drawing/2014/main" id="{059B8F86-225E-46A1-AC1A-B748191F74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7472" y="1983207"/>
            <a:ext cx="819931" cy="945707"/>
          </a:xfrm>
          <a:prstGeom prst="rect">
            <a:avLst/>
          </a:prstGeom>
        </p:spPr>
      </p:pic>
      <p:pic>
        <p:nvPicPr>
          <p:cNvPr id="9" name="Image 8" descr="Une image contenant mammifère, extérieur, assis, herbe&#10;&#10;Description générée automatiquement">
            <a:extLst>
              <a:ext uri="{FF2B5EF4-FFF2-40B4-BE49-F238E27FC236}">
                <a16:creationId xmlns:a16="http://schemas.microsoft.com/office/drawing/2014/main" id="{EA5A6FAF-E3D9-407C-AD63-07A5C748541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12759" y="2029290"/>
            <a:ext cx="867227" cy="1082623"/>
          </a:xfrm>
          <a:prstGeom prst="rect">
            <a:avLst/>
          </a:prstGeom>
          <a:effectLst>
            <a:softEdge rad="88900"/>
          </a:effectLst>
        </p:spPr>
      </p:pic>
      <p:pic>
        <p:nvPicPr>
          <p:cNvPr id="15" name="Image 14" descr="Une image contenant mammifère, mouton, debout, chèvre&#10;&#10;Description générée automatiquement">
            <a:extLst>
              <a:ext uri="{FF2B5EF4-FFF2-40B4-BE49-F238E27FC236}">
                <a16:creationId xmlns:a16="http://schemas.microsoft.com/office/drawing/2014/main" id="{8F340111-B492-4C9E-A6FB-D76220DC84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50084" y="1945439"/>
            <a:ext cx="1246917" cy="1234448"/>
          </a:xfrm>
          <a:prstGeom prst="rect">
            <a:avLst/>
          </a:prstGeom>
        </p:spPr>
      </p:pic>
      <p:pic>
        <p:nvPicPr>
          <p:cNvPr id="10" name="Image 9" descr="Une image contenant mammifère, extérieur, assis, herbe&#10;&#10;Description générée automatiquement">
            <a:extLst>
              <a:ext uri="{FF2B5EF4-FFF2-40B4-BE49-F238E27FC236}">
                <a16:creationId xmlns:a16="http://schemas.microsoft.com/office/drawing/2014/main" id="{F14091CA-F257-43DA-8415-4EC37AE4BD9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79195" y="1981454"/>
            <a:ext cx="867227" cy="1082623"/>
          </a:xfrm>
          <a:prstGeom prst="rect">
            <a:avLst/>
          </a:prstGeom>
          <a:effectLst>
            <a:softEdge rad="88900"/>
          </a:effectLst>
        </p:spPr>
      </p:pic>
      <p:pic>
        <p:nvPicPr>
          <p:cNvPr id="7" name="Image 6" descr="Une image contenant table, bâtiment, vieux, en bois&#10;&#10;Description générée automatiquement">
            <a:extLst>
              <a:ext uri="{FF2B5EF4-FFF2-40B4-BE49-F238E27FC236}">
                <a16:creationId xmlns:a16="http://schemas.microsoft.com/office/drawing/2014/main" id="{99C245D6-76FE-4DCA-9D3C-9958B6302BF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57013" y="2012880"/>
            <a:ext cx="819931" cy="945707"/>
          </a:xfrm>
          <a:prstGeom prst="rect">
            <a:avLst/>
          </a:prstGeom>
        </p:spPr>
      </p:pic>
      <p:pic>
        <p:nvPicPr>
          <p:cNvPr id="26" name="Image 25">
            <a:extLst>
              <a:ext uri="{FF2B5EF4-FFF2-40B4-BE49-F238E27FC236}">
                <a16:creationId xmlns:a16="http://schemas.microsoft.com/office/drawing/2014/main" id="{5A18BB97-9859-4B43-9D5B-67592177FF6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27262" y="3469661"/>
            <a:ext cx="721135" cy="1234448"/>
          </a:xfrm>
          <a:prstGeom prst="rect">
            <a:avLst/>
          </a:prstGeom>
        </p:spPr>
      </p:pic>
      <p:pic>
        <p:nvPicPr>
          <p:cNvPr id="16" name="Image 15" descr="Une image contenant lit, meubles, chaise, assis&#10;&#10;Description générée automatiquement">
            <a:extLst>
              <a:ext uri="{FF2B5EF4-FFF2-40B4-BE49-F238E27FC236}">
                <a16:creationId xmlns:a16="http://schemas.microsoft.com/office/drawing/2014/main" id="{7EF268FC-1EFF-4894-9384-A8B7A46B3D7A}"/>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7595" b="89114" l="7824" r="96947">
                        <a14:foregroundMark x1="97328" y1="52911" x2="97328" y2="52911"/>
                        <a14:foregroundMark x1="20038" y1="8101" x2="20038" y2="8101"/>
                        <a14:foregroundMark x1="8588" y1="57722" x2="8588" y2="57722"/>
                        <a14:foregroundMark x1="7824" y1="62278" x2="7824" y2="62278"/>
                      </a14:backgroundRemoval>
                    </a14:imgEffect>
                  </a14:imgLayer>
                </a14:imgProps>
              </a:ext>
              <a:ext uri="{28A0092B-C50C-407E-A947-70E740481C1C}">
                <a14:useLocalDpi xmlns:a14="http://schemas.microsoft.com/office/drawing/2010/main" val="0"/>
              </a:ext>
            </a:extLst>
          </a:blip>
          <a:stretch>
            <a:fillRect/>
          </a:stretch>
        </p:blipFill>
        <p:spPr>
          <a:xfrm>
            <a:off x="7016489" y="3815822"/>
            <a:ext cx="1216191" cy="916785"/>
          </a:xfrm>
          <a:prstGeom prst="rect">
            <a:avLst/>
          </a:prstGeom>
        </p:spPr>
      </p:pic>
      <p:pic>
        <p:nvPicPr>
          <p:cNvPr id="12" name="Image 11" descr="Une image contenant eau, extérieur, nature, bateau&#10;&#10;Description générée automatiquement">
            <a:extLst>
              <a:ext uri="{FF2B5EF4-FFF2-40B4-BE49-F238E27FC236}">
                <a16:creationId xmlns:a16="http://schemas.microsoft.com/office/drawing/2014/main" id="{7EE772E7-B29E-4A5D-8ED0-31DD93F858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84472" y="3735487"/>
            <a:ext cx="1151851" cy="808095"/>
          </a:xfrm>
          <a:prstGeom prst="rect">
            <a:avLst/>
          </a:prstGeom>
          <a:effectLst>
            <a:softEdge rad="114300"/>
          </a:effectLst>
        </p:spPr>
      </p:pic>
      <p:pic>
        <p:nvPicPr>
          <p:cNvPr id="25" name="Image 24">
            <a:extLst>
              <a:ext uri="{FF2B5EF4-FFF2-40B4-BE49-F238E27FC236}">
                <a16:creationId xmlns:a16="http://schemas.microsoft.com/office/drawing/2014/main" id="{197F1642-C5F8-435E-A011-C7B68FDE4B1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39546" y="3505773"/>
            <a:ext cx="721135" cy="1234448"/>
          </a:xfrm>
          <a:prstGeom prst="rect">
            <a:avLst/>
          </a:prstGeom>
        </p:spPr>
      </p:pic>
      <p:pic>
        <p:nvPicPr>
          <p:cNvPr id="23" name="Image 22" descr="Une image contenant légume, chou, vert, grand&#10;&#10;Description générée automatiquement">
            <a:extLst>
              <a:ext uri="{FF2B5EF4-FFF2-40B4-BE49-F238E27FC236}">
                <a16:creationId xmlns:a16="http://schemas.microsoft.com/office/drawing/2014/main" id="{12324F2C-C34E-41CB-9D4B-0361C6EFCB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584" y="3541264"/>
            <a:ext cx="990285" cy="948757"/>
          </a:xfrm>
          <a:prstGeom prst="rect">
            <a:avLst/>
          </a:prstGeom>
        </p:spPr>
      </p:pic>
      <p:pic>
        <p:nvPicPr>
          <p:cNvPr id="4" name="Image 3" descr="Une image contenant oignon, assis, table, en bois&#10;&#10;Description générée automatiquement">
            <a:extLst>
              <a:ext uri="{FF2B5EF4-FFF2-40B4-BE49-F238E27FC236}">
                <a16:creationId xmlns:a16="http://schemas.microsoft.com/office/drawing/2014/main" id="{8C1F82A0-53C2-4461-B0E8-75EBC4494AAF}"/>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9933" b="94276" l="1866" r="97015">
                        <a14:foregroundMark x1="7090" y1="56734" x2="7090" y2="56734"/>
                        <a14:foregroundMark x1="2052" y1="60101" x2="2052" y2="60101"/>
                        <a14:foregroundMark x1="97201" y1="55556" x2="96642" y2="56734"/>
                        <a14:foregroundMark x1="58582" y1="94276" x2="58582" y2="94276"/>
                      </a14:backgroundRemoval>
                    </a14:imgEffect>
                  </a14:imgLayer>
                </a14:imgProps>
              </a:ext>
              <a:ext uri="{28A0092B-C50C-407E-A947-70E740481C1C}">
                <a14:useLocalDpi xmlns:a14="http://schemas.microsoft.com/office/drawing/2010/main" val="0"/>
              </a:ext>
            </a:extLst>
          </a:blip>
          <a:stretch>
            <a:fillRect/>
          </a:stretch>
        </p:blipFill>
        <p:spPr>
          <a:xfrm>
            <a:off x="2535613" y="5128215"/>
            <a:ext cx="918983" cy="1018424"/>
          </a:xfrm>
          <a:prstGeom prst="rect">
            <a:avLst/>
          </a:prstGeom>
        </p:spPr>
      </p:pic>
      <p:pic>
        <p:nvPicPr>
          <p:cNvPr id="14" name="Image 13" descr="Une image contenant eau, extérieur, nature, bateau&#10;&#10;Description générée automatiquement">
            <a:extLst>
              <a:ext uri="{FF2B5EF4-FFF2-40B4-BE49-F238E27FC236}">
                <a16:creationId xmlns:a16="http://schemas.microsoft.com/office/drawing/2014/main" id="{2F7A2C7C-6992-4A79-9D0B-380710D83A5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977457" y="5261030"/>
            <a:ext cx="1151851" cy="808095"/>
          </a:xfrm>
          <a:prstGeom prst="rect">
            <a:avLst/>
          </a:prstGeom>
          <a:effectLst>
            <a:softEdge rad="114300"/>
          </a:effectLst>
        </p:spPr>
      </p:pic>
      <p:pic>
        <p:nvPicPr>
          <p:cNvPr id="18" name="Image 17" descr="Une image contenant arts de la table, cuillère, chat&#10;&#10;Description générée automatiquement">
            <a:extLst>
              <a:ext uri="{FF2B5EF4-FFF2-40B4-BE49-F238E27FC236}">
                <a16:creationId xmlns:a16="http://schemas.microsoft.com/office/drawing/2014/main" id="{A97603EC-31A6-4B97-A83C-1E0F3C4FDA11}"/>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5051" b="94108" l="3735" r="97952">
                        <a14:foregroundMark x1="93494" y1="5051" x2="93494" y2="5051"/>
                        <a14:foregroundMark x1="98072" y1="15152" x2="98072" y2="15152"/>
                        <a14:foregroundMark x1="3735" y1="87542" x2="3735" y2="87542"/>
                        <a14:foregroundMark x1="7470" y1="94108" x2="7470" y2="94108"/>
                      </a14:backgroundRemoval>
                    </a14:imgEffect>
                  </a14:imgLayer>
                </a14:imgProps>
              </a:ext>
              <a:ext uri="{28A0092B-C50C-407E-A947-70E740481C1C}">
                <a14:useLocalDpi xmlns:a14="http://schemas.microsoft.com/office/drawing/2010/main" val="0"/>
              </a:ext>
            </a:extLst>
          </a:blip>
          <a:stretch>
            <a:fillRect/>
          </a:stretch>
        </p:blipFill>
        <p:spPr>
          <a:xfrm>
            <a:off x="5432925" y="5261025"/>
            <a:ext cx="1377272" cy="985663"/>
          </a:xfrm>
          <a:prstGeom prst="rect">
            <a:avLst/>
          </a:prstGeom>
        </p:spPr>
      </p:pic>
      <p:pic>
        <p:nvPicPr>
          <p:cNvPr id="28" name="Image 27" descr="Une image contenant chat, assis, mammifère, orange&#10;&#10;Description générée automatiquement">
            <a:extLst>
              <a:ext uri="{FF2B5EF4-FFF2-40B4-BE49-F238E27FC236}">
                <a16:creationId xmlns:a16="http://schemas.microsoft.com/office/drawing/2014/main" id="{73C3448C-E781-4879-A3FB-AA67BCA539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4662" y="5286566"/>
            <a:ext cx="856481" cy="902039"/>
          </a:xfrm>
          <a:prstGeom prst="rect">
            <a:avLst/>
          </a:prstGeom>
        </p:spPr>
      </p:pic>
      <p:pic>
        <p:nvPicPr>
          <p:cNvPr id="19" name="Image 18" descr="Une image contenant arts de la table, cuillère, chat&#10;&#10;Description générée automatiquement">
            <a:extLst>
              <a:ext uri="{FF2B5EF4-FFF2-40B4-BE49-F238E27FC236}">
                <a16:creationId xmlns:a16="http://schemas.microsoft.com/office/drawing/2014/main" id="{F7D4065D-0D58-4C66-B5EE-251F579289C5}"/>
              </a:ext>
            </a:extLst>
          </p:cNvPr>
          <p:cNvPicPr>
            <a:picLocks noChangeAspect="1"/>
          </p:cNvPicPr>
          <p:nvPr/>
        </p:nvPicPr>
        <p:blipFill>
          <a:blip r:embed="rId21" cstate="print">
            <a:extLst>
              <a:ext uri="{BEBA8EAE-BF5A-486C-A8C5-ECC9F3942E4B}">
                <a14:imgProps xmlns:a14="http://schemas.microsoft.com/office/drawing/2010/main">
                  <a14:imgLayer r:embed="rId22">
                    <a14:imgEffect>
                      <a14:backgroundRemoval t="5051" b="94108" l="3735" r="97952">
                        <a14:foregroundMark x1="93494" y1="5051" x2="93494" y2="5051"/>
                        <a14:foregroundMark x1="98072" y1="15152" x2="98072" y2="15152"/>
                        <a14:foregroundMark x1="3735" y1="87542" x2="3735" y2="87542"/>
                        <a14:foregroundMark x1="7470" y1="94108" x2="7470" y2="94108"/>
                      </a14:backgroundRemoval>
                    </a14:imgEffect>
                  </a14:imgLayer>
                </a14:imgProps>
              </a:ext>
              <a:ext uri="{28A0092B-C50C-407E-A947-70E740481C1C}">
                <a14:useLocalDpi xmlns:a14="http://schemas.microsoft.com/office/drawing/2010/main" val="0"/>
              </a:ext>
            </a:extLst>
          </a:blip>
          <a:stretch>
            <a:fillRect/>
          </a:stretch>
        </p:blipFill>
        <p:spPr>
          <a:xfrm>
            <a:off x="8468818" y="5359675"/>
            <a:ext cx="1251417" cy="895592"/>
          </a:xfrm>
          <a:prstGeom prst="rect">
            <a:avLst/>
          </a:prstGeom>
        </p:spPr>
      </p:pic>
      <p:sp>
        <p:nvSpPr>
          <p:cNvPr id="153" name="Rectangle 28">
            <a:extLst>
              <a:ext uri="{FF2B5EF4-FFF2-40B4-BE49-F238E27FC236}">
                <a16:creationId xmlns:a16="http://schemas.microsoft.com/office/drawing/2014/main" id="{4EC85457-D9AA-4CFA-B099-DEB46924CDDB}"/>
              </a:ext>
            </a:extLst>
          </p:cNvPr>
          <p:cNvSpPr>
            <a:spLocks noChangeArrowheads="1"/>
          </p:cNvSpPr>
          <p:nvPr/>
        </p:nvSpPr>
        <p:spPr bwMode="auto">
          <a:xfrm>
            <a:off x="8431180" y="5052347"/>
            <a:ext cx="1381501" cy="1343456"/>
          </a:xfrm>
          <a:prstGeom prst="rect">
            <a:avLst/>
          </a:prstGeom>
          <a:solidFill>
            <a:srgbClr val="FFC000"/>
          </a:solidFill>
          <a:ln w="254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51" name="Rectangle 28">
            <a:extLst>
              <a:ext uri="{FF2B5EF4-FFF2-40B4-BE49-F238E27FC236}">
                <a16:creationId xmlns:a16="http://schemas.microsoft.com/office/drawing/2014/main" id="{3A8F5339-3EA9-4FC8-BF6B-0A80F30C474D}"/>
              </a:ext>
            </a:extLst>
          </p:cNvPr>
          <p:cNvSpPr>
            <a:spLocks noChangeArrowheads="1"/>
          </p:cNvSpPr>
          <p:nvPr/>
        </p:nvSpPr>
        <p:spPr bwMode="auto">
          <a:xfrm>
            <a:off x="6922152" y="5049679"/>
            <a:ext cx="1381501" cy="1343456"/>
          </a:xfrm>
          <a:prstGeom prst="rect">
            <a:avLst/>
          </a:prstGeom>
          <a:solidFill>
            <a:srgbClr val="FFC000"/>
          </a:solidFill>
          <a:ln w="254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49" name="Rectangle 28">
            <a:extLst>
              <a:ext uri="{FF2B5EF4-FFF2-40B4-BE49-F238E27FC236}">
                <a16:creationId xmlns:a16="http://schemas.microsoft.com/office/drawing/2014/main" id="{401B83AA-C3CA-425B-AFBB-F952E7CEBFB3}"/>
              </a:ext>
            </a:extLst>
          </p:cNvPr>
          <p:cNvSpPr>
            <a:spLocks noChangeArrowheads="1"/>
          </p:cNvSpPr>
          <p:nvPr/>
        </p:nvSpPr>
        <p:spPr bwMode="auto">
          <a:xfrm>
            <a:off x="5473212" y="5063349"/>
            <a:ext cx="1381501" cy="1343456"/>
          </a:xfrm>
          <a:prstGeom prst="rect">
            <a:avLst/>
          </a:prstGeom>
          <a:solidFill>
            <a:srgbClr val="FFC000"/>
          </a:solidFill>
          <a:ln w="254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41" name="Rectangle 28">
            <a:extLst>
              <a:ext uri="{FF2B5EF4-FFF2-40B4-BE49-F238E27FC236}">
                <a16:creationId xmlns:a16="http://schemas.microsoft.com/office/drawing/2014/main" id="{38AE8CA3-FC9C-456C-B271-3AEB2B6D145A}"/>
              </a:ext>
            </a:extLst>
          </p:cNvPr>
          <p:cNvSpPr>
            <a:spLocks noChangeArrowheads="1"/>
          </p:cNvSpPr>
          <p:nvPr/>
        </p:nvSpPr>
        <p:spPr bwMode="auto">
          <a:xfrm>
            <a:off x="3884007" y="5029248"/>
            <a:ext cx="1381501" cy="1343456"/>
          </a:xfrm>
          <a:prstGeom prst="rect">
            <a:avLst/>
          </a:prstGeom>
          <a:solidFill>
            <a:srgbClr val="FFC000"/>
          </a:solidFill>
          <a:ln w="254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37" name="Rectangle 28">
            <a:extLst>
              <a:ext uri="{FF2B5EF4-FFF2-40B4-BE49-F238E27FC236}">
                <a16:creationId xmlns:a16="http://schemas.microsoft.com/office/drawing/2014/main" id="{E9B69CF5-A25C-49E1-8333-9F56B780FB83}"/>
              </a:ext>
            </a:extLst>
          </p:cNvPr>
          <p:cNvSpPr>
            <a:spLocks noChangeArrowheads="1"/>
          </p:cNvSpPr>
          <p:nvPr/>
        </p:nvSpPr>
        <p:spPr bwMode="auto">
          <a:xfrm>
            <a:off x="2388252" y="4970732"/>
            <a:ext cx="1381501" cy="1343456"/>
          </a:xfrm>
          <a:prstGeom prst="rect">
            <a:avLst/>
          </a:prstGeom>
          <a:solidFill>
            <a:srgbClr val="FFC000"/>
          </a:solidFill>
          <a:ln w="254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47" name="Rectangle 28">
            <a:extLst>
              <a:ext uri="{FF2B5EF4-FFF2-40B4-BE49-F238E27FC236}">
                <a16:creationId xmlns:a16="http://schemas.microsoft.com/office/drawing/2014/main" id="{67F92B3C-2983-4271-9B13-44B20E7C7CEE}"/>
              </a:ext>
            </a:extLst>
          </p:cNvPr>
          <p:cNvSpPr>
            <a:spLocks noChangeArrowheads="1"/>
          </p:cNvSpPr>
          <p:nvPr/>
        </p:nvSpPr>
        <p:spPr bwMode="auto">
          <a:xfrm>
            <a:off x="8451396" y="3415157"/>
            <a:ext cx="1381501" cy="1343456"/>
          </a:xfrm>
          <a:prstGeom prst="rect">
            <a:avLst/>
          </a:prstGeom>
          <a:solidFill>
            <a:srgbClr val="FFC000"/>
          </a:solidFill>
          <a:ln w="254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45" name="Rectangle 28">
            <a:extLst>
              <a:ext uri="{FF2B5EF4-FFF2-40B4-BE49-F238E27FC236}">
                <a16:creationId xmlns:a16="http://schemas.microsoft.com/office/drawing/2014/main" id="{A6698970-6A16-4D4F-A5D8-C1DD4C238928}"/>
              </a:ext>
            </a:extLst>
          </p:cNvPr>
          <p:cNvSpPr>
            <a:spLocks noChangeArrowheads="1"/>
          </p:cNvSpPr>
          <p:nvPr/>
        </p:nvSpPr>
        <p:spPr bwMode="auto">
          <a:xfrm>
            <a:off x="6944520" y="3434700"/>
            <a:ext cx="1381501" cy="1343456"/>
          </a:xfrm>
          <a:prstGeom prst="rect">
            <a:avLst/>
          </a:prstGeom>
          <a:solidFill>
            <a:srgbClr val="FFC000"/>
          </a:solidFill>
          <a:ln w="254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43" name="Rectangle 28">
            <a:extLst>
              <a:ext uri="{FF2B5EF4-FFF2-40B4-BE49-F238E27FC236}">
                <a16:creationId xmlns:a16="http://schemas.microsoft.com/office/drawing/2014/main" id="{3C3EE692-CB7D-492C-9E84-C8439BC8D0AF}"/>
              </a:ext>
            </a:extLst>
          </p:cNvPr>
          <p:cNvSpPr>
            <a:spLocks noChangeArrowheads="1"/>
          </p:cNvSpPr>
          <p:nvPr/>
        </p:nvSpPr>
        <p:spPr bwMode="auto">
          <a:xfrm>
            <a:off x="5473212" y="3460351"/>
            <a:ext cx="1381501" cy="1343456"/>
          </a:xfrm>
          <a:prstGeom prst="rect">
            <a:avLst/>
          </a:prstGeom>
          <a:solidFill>
            <a:srgbClr val="FFC000"/>
          </a:solidFill>
          <a:ln w="254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39" name="Rectangle 28">
            <a:extLst>
              <a:ext uri="{FF2B5EF4-FFF2-40B4-BE49-F238E27FC236}">
                <a16:creationId xmlns:a16="http://schemas.microsoft.com/office/drawing/2014/main" id="{BB8D7770-301C-4AD6-8A2D-F581DFD8226A}"/>
              </a:ext>
            </a:extLst>
          </p:cNvPr>
          <p:cNvSpPr>
            <a:spLocks noChangeArrowheads="1"/>
          </p:cNvSpPr>
          <p:nvPr/>
        </p:nvSpPr>
        <p:spPr bwMode="auto">
          <a:xfrm>
            <a:off x="3906236" y="3446440"/>
            <a:ext cx="1381501" cy="1343456"/>
          </a:xfrm>
          <a:prstGeom prst="rect">
            <a:avLst/>
          </a:prstGeom>
          <a:solidFill>
            <a:srgbClr val="FFC000"/>
          </a:solidFill>
          <a:ln w="254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35" name="Rectangle 28">
            <a:extLst>
              <a:ext uri="{FF2B5EF4-FFF2-40B4-BE49-F238E27FC236}">
                <a16:creationId xmlns:a16="http://schemas.microsoft.com/office/drawing/2014/main" id="{1B231458-8F35-4E3C-BEB7-05FA92AC825B}"/>
              </a:ext>
            </a:extLst>
          </p:cNvPr>
          <p:cNvSpPr>
            <a:spLocks noChangeArrowheads="1"/>
          </p:cNvSpPr>
          <p:nvPr/>
        </p:nvSpPr>
        <p:spPr bwMode="auto">
          <a:xfrm>
            <a:off x="2361619" y="3459727"/>
            <a:ext cx="1381501" cy="1343456"/>
          </a:xfrm>
          <a:prstGeom prst="rect">
            <a:avLst/>
          </a:prstGeom>
          <a:solidFill>
            <a:srgbClr val="FFC000"/>
          </a:solidFill>
          <a:ln w="254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33" name="Rectangle 28">
            <a:extLst>
              <a:ext uri="{FF2B5EF4-FFF2-40B4-BE49-F238E27FC236}">
                <a16:creationId xmlns:a16="http://schemas.microsoft.com/office/drawing/2014/main" id="{6198754A-5384-4BDF-82E1-71353CD8027E}"/>
              </a:ext>
            </a:extLst>
          </p:cNvPr>
          <p:cNvSpPr>
            <a:spLocks noChangeArrowheads="1"/>
          </p:cNvSpPr>
          <p:nvPr/>
        </p:nvSpPr>
        <p:spPr bwMode="auto">
          <a:xfrm>
            <a:off x="8454480" y="1831461"/>
            <a:ext cx="1381501" cy="1343456"/>
          </a:xfrm>
          <a:prstGeom prst="rect">
            <a:avLst/>
          </a:prstGeom>
          <a:solidFill>
            <a:srgbClr val="FFC000"/>
          </a:solidFill>
          <a:ln w="254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29" name="Rectangle 28">
            <a:extLst>
              <a:ext uri="{FF2B5EF4-FFF2-40B4-BE49-F238E27FC236}">
                <a16:creationId xmlns:a16="http://schemas.microsoft.com/office/drawing/2014/main" id="{ADFD0946-111F-4B7A-93C2-DBB10D23682D}"/>
              </a:ext>
            </a:extLst>
          </p:cNvPr>
          <p:cNvSpPr>
            <a:spLocks noChangeArrowheads="1"/>
          </p:cNvSpPr>
          <p:nvPr/>
        </p:nvSpPr>
        <p:spPr bwMode="auto">
          <a:xfrm>
            <a:off x="6944520" y="1836677"/>
            <a:ext cx="1381501" cy="1343456"/>
          </a:xfrm>
          <a:prstGeom prst="rect">
            <a:avLst/>
          </a:prstGeom>
          <a:solidFill>
            <a:srgbClr val="FFC000"/>
          </a:solidFill>
          <a:ln w="254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27" name="Rectangle 28">
            <a:extLst>
              <a:ext uri="{FF2B5EF4-FFF2-40B4-BE49-F238E27FC236}">
                <a16:creationId xmlns:a16="http://schemas.microsoft.com/office/drawing/2014/main" id="{2150A9E0-4AF5-4825-89F5-5BAB21505919}"/>
              </a:ext>
            </a:extLst>
          </p:cNvPr>
          <p:cNvSpPr>
            <a:spLocks noChangeArrowheads="1"/>
          </p:cNvSpPr>
          <p:nvPr/>
        </p:nvSpPr>
        <p:spPr bwMode="auto">
          <a:xfrm>
            <a:off x="5462518" y="1829247"/>
            <a:ext cx="1381501" cy="1343456"/>
          </a:xfrm>
          <a:prstGeom prst="rect">
            <a:avLst/>
          </a:prstGeom>
          <a:solidFill>
            <a:srgbClr val="FFC000"/>
          </a:solidFill>
          <a:ln w="254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25" name="Rectangle 28">
            <a:extLst>
              <a:ext uri="{FF2B5EF4-FFF2-40B4-BE49-F238E27FC236}">
                <a16:creationId xmlns:a16="http://schemas.microsoft.com/office/drawing/2014/main" id="{022D2E5E-3FD7-4119-8049-9E5360AB0DE1}"/>
              </a:ext>
            </a:extLst>
          </p:cNvPr>
          <p:cNvSpPr>
            <a:spLocks noChangeArrowheads="1"/>
          </p:cNvSpPr>
          <p:nvPr/>
        </p:nvSpPr>
        <p:spPr bwMode="auto">
          <a:xfrm>
            <a:off x="3897691" y="1864421"/>
            <a:ext cx="1381501" cy="1343456"/>
          </a:xfrm>
          <a:prstGeom prst="rect">
            <a:avLst/>
          </a:prstGeom>
          <a:solidFill>
            <a:srgbClr val="FFC000"/>
          </a:solidFill>
          <a:ln w="254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82" name="Rectangle 28">
            <a:extLst>
              <a:ext uri="{FF2B5EF4-FFF2-40B4-BE49-F238E27FC236}">
                <a16:creationId xmlns:a16="http://schemas.microsoft.com/office/drawing/2014/main" id="{B0C3D243-D44E-4549-A6DC-C205F6C7E794}"/>
              </a:ext>
            </a:extLst>
          </p:cNvPr>
          <p:cNvSpPr>
            <a:spLocks noChangeArrowheads="1"/>
          </p:cNvSpPr>
          <p:nvPr/>
        </p:nvSpPr>
        <p:spPr bwMode="auto">
          <a:xfrm>
            <a:off x="2423211" y="1819759"/>
            <a:ext cx="1381501" cy="1343456"/>
          </a:xfrm>
          <a:prstGeom prst="rect">
            <a:avLst/>
          </a:prstGeom>
          <a:solidFill>
            <a:srgbClr val="FFC000"/>
          </a:solidFill>
          <a:ln w="254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21" name="Rectangle 28">
            <a:extLst>
              <a:ext uri="{FF2B5EF4-FFF2-40B4-BE49-F238E27FC236}">
                <a16:creationId xmlns:a16="http://schemas.microsoft.com/office/drawing/2014/main" id="{2D5A6E5F-7A1F-4BA9-8DA9-93382755C1C9}"/>
              </a:ext>
            </a:extLst>
          </p:cNvPr>
          <p:cNvSpPr>
            <a:spLocks noChangeArrowheads="1"/>
          </p:cNvSpPr>
          <p:nvPr/>
        </p:nvSpPr>
        <p:spPr bwMode="auto">
          <a:xfrm>
            <a:off x="6944518" y="148817"/>
            <a:ext cx="1381501" cy="1343456"/>
          </a:xfrm>
          <a:prstGeom prst="rect">
            <a:avLst/>
          </a:prstGeom>
          <a:solidFill>
            <a:srgbClr val="FFC000"/>
          </a:solidFill>
          <a:ln w="254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19" name="Rectangle 28">
            <a:extLst>
              <a:ext uri="{FF2B5EF4-FFF2-40B4-BE49-F238E27FC236}">
                <a16:creationId xmlns:a16="http://schemas.microsoft.com/office/drawing/2014/main" id="{FC622CAC-6AC8-4BE7-9149-E6853C8C2899}"/>
              </a:ext>
            </a:extLst>
          </p:cNvPr>
          <p:cNvSpPr>
            <a:spLocks noChangeArrowheads="1"/>
          </p:cNvSpPr>
          <p:nvPr/>
        </p:nvSpPr>
        <p:spPr bwMode="auto">
          <a:xfrm>
            <a:off x="5462518" y="156644"/>
            <a:ext cx="1381501" cy="1343456"/>
          </a:xfrm>
          <a:prstGeom prst="rect">
            <a:avLst/>
          </a:prstGeom>
          <a:solidFill>
            <a:srgbClr val="FFC000"/>
          </a:solidFill>
          <a:ln w="254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17" name="Rectangle 28">
            <a:extLst>
              <a:ext uri="{FF2B5EF4-FFF2-40B4-BE49-F238E27FC236}">
                <a16:creationId xmlns:a16="http://schemas.microsoft.com/office/drawing/2014/main" id="{F20D082A-40B6-4296-B621-6A942A6C9192}"/>
              </a:ext>
            </a:extLst>
          </p:cNvPr>
          <p:cNvSpPr>
            <a:spLocks noChangeArrowheads="1"/>
          </p:cNvSpPr>
          <p:nvPr/>
        </p:nvSpPr>
        <p:spPr bwMode="auto">
          <a:xfrm>
            <a:off x="3945212" y="148817"/>
            <a:ext cx="1381501" cy="1343456"/>
          </a:xfrm>
          <a:prstGeom prst="rect">
            <a:avLst/>
          </a:prstGeom>
          <a:solidFill>
            <a:srgbClr val="FFC000"/>
          </a:solidFill>
          <a:ln w="254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95" name="Rectangle 28">
            <a:extLst>
              <a:ext uri="{FF2B5EF4-FFF2-40B4-BE49-F238E27FC236}">
                <a16:creationId xmlns:a16="http://schemas.microsoft.com/office/drawing/2014/main" id="{BB0EB1E0-E0DA-484F-84CD-F1A0EC23024D}"/>
              </a:ext>
            </a:extLst>
          </p:cNvPr>
          <p:cNvSpPr>
            <a:spLocks noChangeArrowheads="1"/>
          </p:cNvSpPr>
          <p:nvPr/>
        </p:nvSpPr>
        <p:spPr bwMode="auto">
          <a:xfrm>
            <a:off x="2404694" y="106123"/>
            <a:ext cx="1381501" cy="1343456"/>
          </a:xfrm>
          <a:prstGeom prst="rect">
            <a:avLst/>
          </a:prstGeom>
          <a:solidFill>
            <a:srgbClr val="FFC000"/>
          </a:solidFill>
          <a:ln w="254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3110" name="Text Box 74"/>
          <p:cNvSpPr txBox="1">
            <a:spLocks noChangeArrowheads="1"/>
          </p:cNvSpPr>
          <p:nvPr/>
        </p:nvSpPr>
        <p:spPr bwMode="auto">
          <a:xfrm>
            <a:off x="1520842" y="188645"/>
            <a:ext cx="675085" cy="415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50000"/>
              </a:spcBef>
              <a:buNone/>
            </a:pPr>
            <a:r>
              <a:rPr lang="fr-CA" altLang="en-US" sz="1051" dirty="0">
                <a:solidFill>
                  <a:srgbClr val="000000"/>
                </a:solidFill>
              </a:rPr>
              <a:t>Joueur 1</a:t>
            </a:r>
          </a:p>
        </p:txBody>
      </p:sp>
      <p:sp>
        <p:nvSpPr>
          <p:cNvPr id="3111" name="Text Box 75"/>
          <p:cNvSpPr txBox="1">
            <a:spLocks noChangeArrowheads="1"/>
          </p:cNvSpPr>
          <p:nvPr/>
        </p:nvSpPr>
        <p:spPr bwMode="auto">
          <a:xfrm>
            <a:off x="9985951" y="340697"/>
            <a:ext cx="675084" cy="415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50000"/>
              </a:spcBef>
              <a:buNone/>
            </a:pPr>
            <a:r>
              <a:rPr lang="fr-CA" altLang="en-US" sz="1051" dirty="0">
                <a:solidFill>
                  <a:srgbClr val="000000"/>
                </a:solidFill>
              </a:rPr>
              <a:t>Joueur 2</a:t>
            </a:r>
          </a:p>
        </p:txBody>
      </p:sp>
      <p:sp>
        <p:nvSpPr>
          <p:cNvPr id="2124" name="Rectangle 76"/>
          <p:cNvSpPr>
            <a:spLocks noChangeArrowheads="1"/>
          </p:cNvSpPr>
          <p:nvPr/>
        </p:nvSpPr>
        <p:spPr bwMode="auto">
          <a:xfrm>
            <a:off x="1528475" y="604148"/>
            <a:ext cx="432197" cy="378619"/>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pic>
        <p:nvPicPr>
          <p:cNvPr id="2125" name="Picture 77" descr="MCj04124640000[1]"/>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536104" y="643853"/>
            <a:ext cx="432197" cy="36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9" name="Rectangle 101"/>
          <p:cNvSpPr>
            <a:spLocks noChangeArrowheads="1"/>
          </p:cNvSpPr>
          <p:nvPr/>
        </p:nvSpPr>
        <p:spPr bwMode="auto">
          <a:xfrm>
            <a:off x="1521626" y="1105625"/>
            <a:ext cx="432197" cy="378619"/>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pic>
        <p:nvPicPr>
          <p:cNvPr id="2150" name="Picture 102" descr="MCj04124640000[1]"/>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536104" y="1070283"/>
            <a:ext cx="432197" cy="36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 name="Rectangle 103"/>
          <p:cNvSpPr>
            <a:spLocks noChangeArrowheads="1"/>
          </p:cNvSpPr>
          <p:nvPr/>
        </p:nvSpPr>
        <p:spPr bwMode="auto">
          <a:xfrm>
            <a:off x="1545519" y="1602833"/>
            <a:ext cx="432197" cy="378619"/>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pic>
        <p:nvPicPr>
          <p:cNvPr id="2152" name="Picture 104" descr="MCj04124640000[1]"/>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537780" y="1562830"/>
            <a:ext cx="432197" cy="36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3" name="Rectangle 105"/>
          <p:cNvSpPr>
            <a:spLocks noChangeArrowheads="1"/>
          </p:cNvSpPr>
          <p:nvPr/>
        </p:nvSpPr>
        <p:spPr bwMode="auto">
          <a:xfrm>
            <a:off x="1539080" y="2048184"/>
            <a:ext cx="432197" cy="378619"/>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pic>
        <p:nvPicPr>
          <p:cNvPr id="2154" name="Picture 106" descr="MCj04124640000[1]"/>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577588" y="2035762"/>
            <a:ext cx="432197" cy="36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5" name="Rectangle 107"/>
          <p:cNvSpPr>
            <a:spLocks noChangeArrowheads="1"/>
          </p:cNvSpPr>
          <p:nvPr/>
        </p:nvSpPr>
        <p:spPr bwMode="auto">
          <a:xfrm>
            <a:off x="1545519" y="2507125"/>
            <a:ext cx="432197" cy="378619"/>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pic>
        <p:nvPicPr>
          <p:cNvPr id="2156" name="Picture 108" descr="MCj04124640000[1]"/>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538419" y="2462854"/>
            <a:ext cx="432197" cy="36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7" name="Rectangle 109"/>
          <p:cNvSpPr>
            <a:spLocks noChangeArrowheads="1"/>
          </p:cNvSpPr>
          <p:nvPr/>
        </p:nvSpPr>
        <p:spPr bwMode="auto">
          <a:xfrm>
            <a:off x="1545519" y="2920661"/>
            <a:ext cx="432197" cy="378619"/>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pic>
        <p:nvPicPr>
          <p:cNvPr id="2158" name="Picture 110" descr="MCj04124640000[1]"/>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472025" y="2920823"/>
            <a:ext cx="537757" cy="44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9" name="Rectangle 111"/>
          <p:cNvSpPr>
            <a:spLocks noChangeArrowheads="1"/>
          </p:cNvSpPr>
          <p:nvPr/>
        </p:nvSpPr>
        <p:spPr bwMode="auto">
          <a:xfrm>
            <a:off x="10078651" y="735935"/>
            <a:ext cx="432197" cy="378619"/>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pic>
        <p:nvPicPr>
          <p:cNvPr id="2160" name="Picture 112" descr="MCj04124640000[1]"/>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078651" y="744855"/>
            <a:ext cx="432197" cy="36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1" name="Rectangle 113"/>
          <p:cNvSpPr>
            <a:spLocks noChangeArrowheads="1"/>
          </p:cNvSpPr>
          <p:nvPr/>
        </p:nvSpPr>
        <p:spPr bwMode="auto">
          <a:xfrm>
            <a:off x="10067866" y="1233144"/>
            <a:ext cx="432197" cy="378619"/>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pic>
        <p:nvPicPr>
          <p:cNvPr id="2162" name="Picture 114" descr="MCj04124640000[1]"/>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067867" y="1242075"/>
            <a:ext cx="432197" cy="36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3" name="Rectangle 115"/>
          <p:cNvSpPr>
            <a:spLocks noChangeArrowheads="1"/>
          </p:cNvSpPr>
          <p:nvPr/>
        </p:nvSpPr>
        <p:spPr bwMode="auto">
          <a:xfrm>
            <a:off x="10083395" y="1684364"/>
            <a:ext cx="432197" cy="378619"/>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pic>
        <p:nvPicPr>
          <p:cNvPr id="2164" name="Picture 116" descr="MCj04124640000[1]"/>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107404" y="1684365"/>
            <a:ext cx="432197" cy="36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5" name="Rectangle 117"/>
          <p:cNvSpPr>
            <a:spLocks noChangeArrowheads="1"/>
          </p:cNvSpPr>
          <p:nvPr/>
        </p:nvSpPr>
        <p:spPr bwMode="auto">
          <a:xfrm>
            <a:off x="10067864" y="2122365"/>
            <a:ext cx="432197" cy="378619"/>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pic>
        <p:nvPicPr>
          <p:cNvPr id="2166" name="Picture 118" descr="MCj04124640000[1]"/>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067864" y="2102094"/>
            <a:ext cx="432197" cy="36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7" name="Rectangle 119"/>
          <p:cNvSpPr>
            <a:spLocks noChangeArrowheads="1"/>
          </p:cNvSpPr>
          <p:nvPr/>
        </p:nvSpPr>
        <p:spPr bwMode="auto">
          <a:xfrm>
            <a:off x="10054267" y="2539928"/>
            <a:ext cx="432197" cy="378619"/>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pic>
        <p:nvPicPr>
          <p:cNvPr id="2168" name="Picture 120" descr="MCj04124640000[1]"/>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054268" y="2530999"/>
            <a:ext cx="432197" cy="36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9" name="Rectangle 121"/>
          <p:cNvSpPr>
            <a:spLocks noChangeArrowheads="1"/>
          </p:cNvSpPr>
          <p:nvPr/>
        </p:nvSpPr>
        <p:spPr bwMode="auto">
          <a:xfrm>
            <a:off x="10032760" y="2957657"/>
            <a:ext cx="432197" cy="378619"/>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pic>
        <p:nvPicPr>
          <p:cNvPr id="2170" name="Picture 122" descr="MCj04124640000[1]"/>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009354" y="2967979"/>
            <a:ext cx="432197" cy="36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Rectangle 29">
            <a:extLst>
              <a:ext uri="{FF2B5EF4-FFF2-40B4-BE49-F238E27FC236}">
                <a16:creationId xmlns:a16="http://schemas.microsoft.com/office/drawing/2014/main" id="{31CA80C4-D8E8-4B79-9524-CFC3B9871597}"/>
              </a:ext>
            </a:extLst>
          </p:cNvPr>
          <p:cNvSpPr>
            <a:spLocks noChangeArrowheads="1"/>
          </p:cNvSpPr>
          <p:nvPr/>
        </p:nvSpPr>
        <p:spPr bwMode="auto">
          <a:xfrm>
            <a:off x="2378672" y="1484235"/>
            <a:ext cx="1381501" cy="231772"/>
          </a:xfrm>
          <a:prstGeom prst="rect">
            <a:avLst/>
          </a:prstGeom>
          <a:solidFill>
            <a:srgbClr val="66CCFF"/>
          </a:solidFill>
          <a:ln w="254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18" name="Rectangle 29">
            <a:extLst>
              <a:ext uri="{FF2B5EF4-FFF2-40B4-BE49-F238E27FC236}">
                <a16:creationId xmlns:a16="http://schemas.microsoft.com/office/drawing/2014/main" id="{1F1D6435-E1A6-4913-A5DF-02CCF3522DC2}"/>
              </a:ext>
            </a:extLst>
          </p:cNvPr>
          <p:cNvSpPr>
            <a:spLocks noChangeArrowheads="1"/>
          </p:cNvSpPr>
          <p:nvPr/>
        </p:nvSpPr>
        <p:spPr bwMode="auto">
          <a:xfrm>
            <a:off x="3931231" y="1550271"/>
            <a:ext cx="1381501" cy="231772"/>
          </a:xfrm>
          <a:prstGeom prst="rect">
            <a:avLst/>
          </a:prstGeom>
          <a:solidFill>
            <a:srgbClr val="66CCFF"/>
          </a:solidFill>
          <a:ln w="254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20" name="Rectangle 29">
            <a:extLst>
              <a:ext uri="{FF2B5EF4-FFF2-40B4-BE49-F238E27FC236}">
                <a16:creationId xmlns:a16="http://schemas.microsoft.com/office/drawing/2014/main" id="{007E9CE1-121D-4016-A31E-0FE7B28945DE}"/>
              </a:ext>
            </a:extLst>
          </p:cNvPr>
          <p:cNvSpPr>
            <a:spLocks noChangeArrowheads="1"/>
          </p:cNvSpPr>
          <p:nvPr/>
        </p:nvSpPr>
        <p:spPr bwMode="auto">
          <a:xfrm>
            <a:off x="5454315" y="1543685"/>
            <a:ext cx="1381501" cy="231772"/>
          </a:xfrm>
          <a:prstGeom prst="rect">
            <a:avLst/>
          </a:prstGeom>
          <a:solidFill>
            <a:srgbClr val="66CCFF"/>
          </a:solidFill>
          <a:ln w="254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22" name="Rectangle 29">
            <a:extLst>
              <a:ext uri="{FF2B5EF4-FFF2-40B4-BE49-F238E27FC236}">
                <a16:creationId xmlns:a16="http://schemas.microsoft.com/office/drawing/2014/main" id="{49AE2DDB-F97B-4104-9133-950F905E9954}"/>
              </a:ext>
            </a:extLst>
          </p:cNvPr>
          <p:cNvSpPr>
            <a:spLocks noChangeArrowheads="1"/>
          </p:cNvSpPr>
          <p:nvPr/>
        </p:nvSpPr>
        <p:spPr bwMode="auto">
          <a:xfrm>
            <a:off x="6922152" y="1550271"/>
            <a:ext cx="1381501" cy="231772"/>
          </a:xfrm>
          <a:prstGeom prst="rect">
            <a:avLst/>
          </a:prstGeom>
          <a:solidFill>
            <a:srgbClr val="66CCFF"/>
          </a:solidFill>
          <a:ln w="254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26" name="Rectangle 29">
            <a:extLst>
              <a:ext uri="{FF2B5EF4-FFF2-40B4-BE49-F238E27FC236}">
                <a16:creationId xmlns:a16="http://schemas.microsoft.com/office/drawing/2014/main" id="{CB364E4E-D219-428D-B925-A18BB949D725}"/>
              </a:ext>
            </a:extLst>
          </p:cNvPr>
          <p:cNvSpPr>
            <a:spLocks noChangeArrowheads="1"/>
          </p:cNvSpPr>
          <p:nvPr/>
        </p:nvSpPr>
        <p:spPr bwMode="auto">
          <a:xfrm>
            <a:off x="3897690" y="3220382"/>
            <a:ext cx="1381501" cy="231772"/>
          </a:xfrm>
          <a:prstGeom prst="rect">
            <a:avLst/>
          </a:prstGeom>
          <a:solidFill>
            <a:srgbClr val="66CCFF"/>
          </a:solidFill>
          <a:ln w="254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28" name="Rectangle 29">
            <a:extLst>
              <a:ext uri="{FF2B5EF4-FFF2-40B4-BE49-F238E27FC236}">
                <a16:creationId xmlns:a16="http://schemas.microsoft.com/office/drawing/2014/main" id="{031207C1-A0E1-46B3-8C17-BC67FC9C47B9}"/>
              </a:ext>
            </a:extLst>
          </p:cNvPr>
          <p:cNvSpPr>
            <a:spLocks noChangeArrowheads="1"/>
          </p:cNvSpPr>
          <p:nvPr/>
        </p:nvSpPr>
        <p:spPr bwMode="auto">
          <a:xfrm>
            <a:off x="5465144" y="3220382"/>
            <a:ext cx="1381501" cy="231772"/>
          </a:xfrm>
          <a:prstGeom prst="rect">
            <a:avLst/>
          </a:prstGeom>
          <a:solidFill>
            <a:srgbClr val="66CCFF"/>
          </a:solidFill>
          <a:ln w="254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30" name="Rectangle 29">
            <a:extLst>
              <a:ext uri="{FF2B5EF4-FFF2-40B4-BE49-F238E27FC236}">
                <a16:creationId xmlns:a16="http://schemas.microsoft.com/office/drawing/2014/main" id="{5CC829C0-CFE2-4BDE-A0FB-ECF2D1F7E0E7}"/>
              </a:ext>
            </a:extLst>
          </p:cNvPr>
          <p:cNvSpPr>
            <a:spLocks noChangeArrowheads="1"/>
          </p:cNvSpPr>
          <p:nvPr/>
        </p:nvSpPr>
        <p:spPr bwMode="auto">
          <a:xfrm>
            <a:off x="6933834" y="3183386"/>
            <a:ext cx="1381501" cy="231772"/>
          </a:xfrm>
          <a:prstGeom prst="rect">
            <a:avLst/>
          </a:prstGeom>
          <a:solidFill>
            <a:srgbClr val="66CCFF"/>
          </a:solidFill>
          <a:ln w="254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31" name="Rectangle 28">
            <a:extLst>
              <a:ext uri="{FF2B5EF4-FFF2-40B4-BE49-F238E27FC236}">
                <a16:creationId xmlns:a16="http://schemas.microsoft.com/office/drawing/2014/main" id="{74E68B3E-0E30-4880-8E7E-811177401368}"/>
              </a:ext>
            </a:extLst>
          </p:cNvPr>
          <p:cNvSpPr>
            <a:spLocks noChangeArrowheads="1"/>
          </p:cNvSpPr>
          <p:nvPr/>
        </p:nvSpPr>
        <p:spPr bwMode="auto">
          <a:xfrm>
            <a:off x="8431738" y="140779"/>
            <a:ext cx="1381501" cy="1343456"/>
          </a:xfrm>
          <a:prstGeom prst="rect">
            <a:avLst/>
          </a:prstGeom>
          <a:solidFill>
            <a:srgbClr val="FFC000"/>
          </a:solidFill>
          <a:ln w="254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32" name="Rectangle 29">
            <a:extLst>
              <a:ext uri="{FF2B5EF4-FFF2-40B4-BE49-F238E27FC236}">
                <a16:creationId xmlns:a16="http://schemas.microsoft.com/office/drawing/2014/main" id="{F5F5B2E1-7308-4285-B1B8-21E28CB9B4C5}"/>
              </a:ext>
            </a:extLst>
          </p:cNvPr>
          <p:cNvSpPr>
            <a:spLocks noChangeArrowheads="1"/>
          </p:cNvSpPr>
          <p:nvPr/>
        </p:nvSpPr>
        <p:spPr bwMode="auto">
          <a:xfrm>
            <a:off x="8456407" y="1559791"/>
            <a:ext cx="1381501" cy="231772"/>
          </a:xfrm>
          <a:prstGeom prst="rect">
            <a:avLst/>
          </a:prstGeom>
          <a:solidFill>
            <a:srgbClr val="66CCFF"/>
          </a:solidFill>
          <a:ln w="254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34" name="Rectangle 29">
            <a:extLst>
              <a:ext uri="{FF2B5EF4-FFF2-40B4-BE49-F238E27FC236}">
                <a16:creationId xmlns:a16="http://schemas.microsoft.com/office/drawing/2014/main" id="{40C42818-8915-4BB5-8E7C-DEA1BB274544}"/>
              </a:ext>
            </a:extLst>
          </p:cNvPr>
          <p:cNvSpPr>
            <a:spLocks noChangeArrowheads="1"/>
          </p:cNvSpPr>
          <p:nvPr/>
        </p:nvSpPr>
        <p:spPr bwMode="auto">
          <a:xfrm>
            <a:off x="8452168" y="3179887"/>
            <a:ext cx="1381501" cy="231772"/>
          </a:xfrm>
          <a:prstGeom prst="rect">
            <a:avLst/>
          </a:prstGeom>
          <a:solidFill>
            <a:srgbClr val="66CCFF"/>
          </a:solidFill>
          <a:ln w="254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36" name="Rectangle 29">
            <a:extLst>
              <a:ext uri="{FF2B5EF4-FFF2-40B4-BE49-F238E27FC236}">
                <a16:creationId xmlns:a16="http://schemas.microsoft.com/office/drawing/2014/main" id="{6306815A-CBF9-441A-9109-E8543938A43B}"/>
              </a:ext>
            </a:extLst>
          </p:cNvPr>
          <p:cNvSpPr>
            <a:spLocks noChangeArrowheads="1"/>
          </p:cNvSpPr>
          <p:nvPr/>
        </p:nvSpPr>
        <p:spPr bwMode="auto">
          <a:xfrm>
            <a:off x="2370887" y="4831578"/>
            <a:ext cx="1381501" cy="231772"/>
          </a:xfrm>
          <a:prstGeom prst="rect">
            <a:avLst/>
          </a:prstGeom>
          <a:solidFill>
            <a:srgbClr val="66CCFF"/>
          </a:solidFill>
          <a:ln w="254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38" name="Rectangle 29">
            <a:extLst>
              <a:ext uri="{FF2B5EF4-FFF2-40B4-BE49-F238E27FC236}">
                <a16:creationId xmlns:a16="http://schemas.microsoft.com/office/drawing/2014/main" id="{C1E6D4E4-C2A6-480B-AF37-08A164E1F1DF}"/>
              </a:ext>
            </a:extLst>
          </p:cNvPr>
          <p:cNvSpPr>
            <a:spLocks noChangeArrowheads="1"/>
          </p:cNvSpPr>
          <p:nvPr/>
        </p:nvSpPr>
        <p:spPr bwMode="auto">
          <a:xfrm>
            <a:off x="2370887" y="6406806"/>
            <a:ext cx="1381501" cy="231772"/>
          </a:xfrm>
          <a:prstGeom prst="rect">
            <a:avLst/>
          </a:prstGeom>
          <a:solidFill>
            <a:srgbClr val="66CCFF"/>
          </a:solidFill>
          <a:ln w="254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40" name="Rectangle 29">
            <a:extLst>
              <a:ext uri="{FF2B5EF4-FFF2-40B4-BE49-F238E27FC236}">
                <a16:creationId xmlns:a16="http://schemas.microsoft.com/office/drawing/2014/main" id="{08C53D41-9B4E-49DF-83F5-A8B7467FB9A3}"/>
              </a:ext>
            </a:extLst>
          </p:cNvPr>
          <p:cNvSpPr>
            <a:spLocks noChangeArrowheads="1"/>
          </p:cNvSpPr>
          <p:nvPr/>
        </p:nvSpPr>
        <p:spPr bwMode="auto">
          <a:xfrm>
            <a:off x="3906238" y="4797477"/>
            <a:ext cx="1381501" cy="231772"/>
          </a:xfrm>
          <a:prstGeom prst="rect">
            <a:avLst/>
          </a:prstGeom>
          <a:solidFill>
            <a:srgbClr val="66CCFF"/>
          </a:solidFill>
          <a:ln w="254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42" name="Rectangle 29">
            <a:extLst>
              <a:ext uri="{FF2B5EF4-FFF2-40B4-BE49-F238E27FC236}">
                <a16:creationId xmlns:a16="http://schemas.microsoft.com/office/drawing/2014/main" id="{3E637C77-14B3-43DB-A927-D848ECD2A1EF}"/>
              </a:ext>
            </a:extLst>
          </p:cNvPr>
          <p:cNvSpPr>
            <a:spLocks noChangeArrowheads="1"/>
          </p:cNvSpPr>
          <p:nvPr/>
        </p:nvSpPr>
        <p:spPr bwMode="auto">
          <a:xfrm>
            <a:off x="3884007" y="6397725"/>
            <a:ext cx="1381501" cy="231772"/>
          </a:xfrm>
          <a:prstGeom prst="rect">
            <a:avLst/>
          </a:prstGeom>
          <a:solidFill>
            <a:srgbClr val="66CCFF"/>
          </a:solidFill>
          <a:ln w="254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44" name="Rectangle 29">
            <a:extLst>
              <a:ext uri="{FF2B5EF4-FFF2-40B4-BE49-F238E27FC236}">
                <a16:creationId xmlns:a16="http://schemas.microsoft.com/office/drawing/2014/main" id="{C6F0686A-AC21-49FE-B1C7-47656317A363}"/>
              </a:ext>
            </a:extLst>
          </p:cNvPr>
          <p:cNvSpPr>
            <a:spLocks noChangeArrowheads="1"/>
          </p:cNvSpPr>
          <p:nvPr/>
        </p:nvSpPr>
        <p:spPr bwMode="auto">
          <a:xfrm>
            <a:off x="5473212" y="4828827"/>
            <a:ext cx="1381501" cy="231772"/>
          </a:xfrm>
          <a:prstGeom prst="rect">
            <a:avLst/>
          </a:prstGeom>
          <a:solidFill>
            <a:srgbClr val="66CCFF"/>
          </a:solidFill>
          <a:ln w="254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46" name="Rectangle 29">
            <a:extLst>
              <a:ext uri="{FF2B5EF4-FFF2-40B4-BE49-F238E27FC236}">
                <a16:creationId xmlns:a16="http://schemas.microsoft.com/office/drawing/2014/main" id="{85F7F0BA-DF28-459F-B955-F22F2E9AD7A9}"/>
              </a:ext>
            </a:extLst>
          </p:cNvPr>
          <p:cNvSpPr>
            <a:spLocks noChangeArrowheads="1"/>
          </p:cNvSpPr>
          <p:nvPr/>
        </p:nvSpPr>
        <p:spPr bwMode="auto">
          <a:xfrm>
            <a:off x="6944520" y="4803177"/>
            <a:ext cx="1381501" cy="231772"/>
          </a:xfrm>
          <a:prstGeom prst="rect">
            <a:avLst/>
          </a:prstGeom>
          <a:solidFill>
            <a:srgbClr val="66CCFF"/>
          </a:solidFill>
          <a:ln w="254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48" name="Rectangle 29">
            <a:extLst>
              <a:ext uri="{FF2B5EF4-FFF2-40B4-BE49-F238E27FC236}">
                <a16:creationId xmlns:a16="http://schemas.microsoft.com/office/drawing/2014/main" id="{F98FDACF-C44A-48BC-9F59-F95ED83CF46E}"/>
              </a:ext>
            </a:extLst>
          </p:cNvPr>
          <p:cNvSpPr>
            <a:spLocks noChangeArrowheads="1"/>
          </p:cNvSpPr>
          <p:nvPr/>
        </p:nvSpPr>
        <p:spPr bwMode="auto">
          <a:xfrm>
            <a:off x="8451396" y="4783634"/>
            <a:ext cx="1381501" cy="231772"/>
          </a:xfrm>
          <a:prstGeom prst="rect">
            <a:avLst/>
          </a:prstGeom>
          <a:solidFill>
            <a:srgbClr val="66CCFF"/>
          </a:solidFill>
          <a:ln w="254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50" name="Rectangle 29">
            <a:extLst>
              <a:ext uri="{FF2B5EF4-FFF2-40B4-BE49-F238E27FC236}">
                <a16:creationId xmlns:a16="http://schemas.microsoft.com/office/drawing/2014/main" id="{D5510B0B-A0CC-4224-B0CE-8A7347B5A8FF}"/>
              </a:ext>
            </a:extLst>
          </p:cNvPr>
          <p:cNvSpPr>
            <a:spLocks noChangeArrowheads="1"/>
          </p:cNvSpPr>
          <p:nvPr/>
        </p:nvSpPr>
        <p:spPr bwMode="auto">
          <a:xfrm>
            <a:off x="5473212" y="6431826"/>
            <a:ext cx="1381501" cy="231772"/>
          </a:xfrm>
          <a:prstGeom prst="rect">
            <a:avLst/>
          </a:prstGeom>
          <a:solidFill>
            <a:srgbClr val="66CCFF"/>
          </a:solidFill>
          <a:ln w="254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52" name="Rectangle 29">
            <a:extLst>
              <a:ext uri="{FF2B5EF4-FFF2-40B4-BE49-F238E27FC236}">
                <a16:creationId xmlns:a16="http://schemas.microsoft.com/office/drawing/2014/main" id="{9E9E490F-D92A-482E-B29B-32D00EAEC253}"/>
              </a:ext>
            </a:extLst>
          </p:cNvPr>
          <p:cNvSpPr>
            <a:spLocks noChangeArrowheads="1"/>
          </p:cNvSpPr>
          <p:nvPr/>
        </p:nvSpPr>
        <p:spPr bwMode="auto">
          <a:xfrm>
            <a:off x="6922152" y="6418155"/>
            <a:ext cx="1381501" cy="231772"/>
          </a:xfrm>
          <a:prstGeom prst="rect">
            <a:avLst/>
          </a:prstGeom>
          <a:solidFill>
            <a:srgbClr val="66CCFF"/>
          </a:solidFill>
          <a:ln w="254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54" name="Rectangle 29">
            <a:extLst>
              <a:ext uri="{FF2B5EF4-FFF2-40B4-BE49-F238E27FC236}">
                <a16:creationId xmlns:a16="http://schemas.microsoft.com/office/drawing/2014/main" id="{725F371C-DBD5-4534-8605-9DAECEA19225}"/>
              </a:ext>
            </a:extLst>
          </p:cNvPr>
          <p:cNvSpPr>
            <a:spLocks noChangeArrowheads="1"/>
          </p:cNvSpPr>
          <p:nvPr/>
        </p:nvSpPr>
        <p:spPr bwMode="auto">
          <a:xfrm>
            <a:off x="8397084" y="6413022"/>
            <a:ext cx="1381501" cy="231772"/>
          </a:xfrm>
          <a:prstGeom prst="rect">
            <a:avLst/>
          </a:prstGeom>
          <a:solidFill>
            <a:srgbClr val="66CCFF"/>
          </a:solidFill>
          <a:ln w="254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sp>
        <p:nvSpPr>
          <p:cNvPr id="183" name="Rectangle 29">
            <a:extLst>
              <a:ext uri="{FF2B5EF4-FFF2-40B4-BE49-F238E27FC236}">
                <a16:creationId xmlns:a16="http://schemas.microsoft.com/office/drawing/2014/main" id="{8680B6A1-5941-448E-9092-95FF75337E04}"/>
              </a:ext>
            </a:extLst>
          </p:cNvPr>
          <p:cNvSpPr>
            <a:spLocks noChangeArrowheads="1"/>
          </p:cNvSpPr>
          <p:nvPr/>
        </p:nvSpPr>
        <p:spPr bwMode="auto">
          <a:xfrm>
            <a:off x="2423210" y="3175719"/>
            <a:ext cx="1381501" cy="231772"/>
          </a:xfrm>
          <a:prstGeom prst="rect">
            <a:avLst/>
          </a:prstGeom>
          <a:solidFill>
            <a:srgbClr val="66CCFF"/>
          </a:solidFill>
          <a:ln w="254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91">
              <a:spcBef>
                <a:spcPct val="0"/>
              </a:spcBef>
              <a:buNone/>
            </a:pPr>
            <a:endParaRPr lang="en-US" altLang="en-US" sz="1351">
              <a:solidFill>
                <a:srgbClr val="000000"/>
              </a:solidFill>
            </a:endParaRPr>
          </a:p>
        </p:txBody>
      </p:sp>
      <p:pic>
        <p:nvPicPr>
          <p:cNvPr id="2" name="Image 1"/>
          <p:cNvPicPr>
            <a:picLocks noChangeAspect="1"/>
          </p:cNvPicPr>
          <p:nvPr/>
        </p:nvPicPr>
        <p:blipFill>
          <a:blip r:embed="rId24"/>
          <a:stretch>
            <a:fillRect/>
          </a:stretch>
        </p:blipFill>
        <p:spPr>
          <a:xfrm>
            <a:off x="1552850" y="3505778"/>
            <a:ext cx="678687" cy="940367"/>
          </a:xfrm>
          <a:prstGeom prst="rect">
            <a:avLst/>
          </a:prstGeom>
        </p:spPr>
      </p:pic>
      <p:sp>
        <p:nvSpPr>
          <p:cNvPr id="5" name="ZoneTexte 4"/>
          <p:cNvSpPr txBox="1"/>
          <p:nvPr/>
        </p:nvSpPr>
        <p:spPr>
          <a:xfrm>
            <a:off x="10067859" y="3541259"/>
            <a:ext cx="471736" cy="369332"/>
          </a:xfrm>
          <a:prstGeom prst="rect">
            <a:avLst/>
          </a:prstGeom>
          <a:noFill/>
          <a:ln>
            <a:solidFill>
              <a:srgbClr val="FFC000"/>
            </a:solidFill>
          </a:ln>
        </p:spPr>
        <p:txBody>
          <a:bodyPr wrap="square" rtlCol="0">
            <a:spAutoFit/>
          </a:bodyPr>
          <a:lstStyle/>
          <a:p>
            <a:r>
              <a:rPr lang="fr-CA" dirty="0"/>
              <a:t>Toi</a:t>
            </a:r>
          </a:p>
        </p:txBody>
      </p:sp>
      <p:pic>
        <p:nvPicPr>
          <p:cNvPr id="8" name="Image 7">
            <a:extLst>
              <a:ext uri="{FF2B5EF4-FFF2-40B4-BE49-F238E27FC236}">
                <a16:creationId xmlns:a16="http://schemas.microsoft.com/office/drawing/2014/main" id="{A14A7BDD-AAE3-4EDD-B84A-6ED286306226}"/>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10000" b="90000" l="10000" r="90000"/>
                    </a14:imgEffect>
                  </a14:imgLayer>
                </a14:imgProps>
              </a:ext>
            </a:extLst>
          </a:blip>
          <a:stretch>
            <a:fillRect/>
          </a:stretch>
        </p:blipFill>
        <p:spPr>
          <a:xfrm>
            <a:off x="1855572" y="6200917"/>
            <a:ext cx="320568" cy="497113"/>
          </a:xfrm>
          <a:prstGeom prst="rect">
            <a:avLst/>
          </a:prstGeom>
        </p:spPr>
      </p:pic>
      <p:sp>
        <p:nvSpPr>
          <p:cNvPr id="11" name="ZoneTexte 10">
            <a:hlinkClick r:id="rId27" action="ppaction://hlinksldjump"/>
            <a:extLst>
              <a:ext uri="{FF2B5EF4-FFF2-40B4-BE49-F238E27FC236}">
                <a16:creationId xmlns:a16="http://schemas.microsoft.com/office/drawing/2014/main" id="{3DDEECDE-33E0-472A-A814-3547DB89BEEB}"/>
              </a:ext>
            </a:extLst>
          </p:cNvPr>
          <p:cNvSpPr txBox="1"/>
          <p:nvPr/>
        </p:nvSpPr>
        <p:spPr>
          <a:xfrm rot="10632313" flipV="1">
            <a:off x="10305449" y="5647584"/>
            <a:ext cx="1719158" cy="923330"/>
          </a:xfrm>
          <a:prstGeom prst="rect">
            <a:avLst/>
          </a:prstGeom>
          <a:solidFill>
            <a:srgbClr val="A0D5DA"/>
          </a:solidFill>
          <a:ln>
            <a:solidFill>
              <a:schemeClr val="accent1"/>
            </a:solidFill>
          </a:ln>
        </p:spPr>
        <p:txBody>
          <a:bodyPr wrap="square" rtlCol="0">
            <a:spAutoFit/>
          </a:bodyPr>
          <a:lstStyle/>
          <a:p>
            <a:r>
              <a:rPr lang="fr-CA" dirty="0"/>
              <a:t>Retour à la table des matières</a:t>
            </a:r>
          </a:p>
        </p:txBody>
      </p:sp>
    </p:spTree>
    <p:extLst>
      <p:ext uri="{BB962C8B-B14F-4D97-AF65-F5344CB8AC3E}">
        <p14:creationId xmlns:p14="http://schemas.microsoft.com/office/powerpoint/2010/main" val="772669587"/>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212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25"/>
                                        </p:tgtEl>
                                        <p:attrNameLst>
                                          <p:attrName>style.visibility</p:attrName>
                                        </p:attrNameLst>
                                      </p:cBhvr>
                                      <p:to>
                                        <p:strVal val="visible"/>
                                      </p:to>
                                    </p:set>
                                    <p:anim calcmode="lin" valueType="num">
                                      <p:cBhvr additive="base">
                                        <p:cTn id="7" dur="500" fill="hold"/>
                                        <p:tgtEl>
                                          <p:spTgt spid="2125"/>
                                        </p:tgtEl>
                                        <p:attrNameLst>
                                          <p:attrName>ppt_x</p:attrName>
                                        </p:attrNameLst>
                                      </p:cBhvr>
                                      <p:tavLst>
                                        <p:tav tm="0">
                                          <p:val>
                                            <p:strVal val="#ppt_x"/>
                                          </p:val>
                                        </p:tav>
                                        <p:tav tm="100000">
                                          <p:val>
                                            <p:strVal val="#ppt_x"/>
                                          </p:val>
                                        </p:tav>
                                      </p:tavLst>
                                    </p:anim>
                                    <p:anim calcmode="lin" valueType="num">
                                      <p:cBhvr additive="base">
                                        <p:cTn id="8" dur="500" fill="hold"/>
                                        <p:tgtEl>
                                          <p:spTgt spid="212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124"/>
                  </p:tgtEl>
                </p:cond>
              </p:nextCondLst>
            </p:seq>
            <p:seq concurrent="1" nextAc="seek">
              <p:cTn id="9" restart="whenNotActive" fill="hold" evtFilter="cancelBubble" nodeType="interactiveSeq">
                <p:stCondLst>
                  <p:cond evt="onClick" delay="0">
                    <p:tgtEl>
                      <p:spTgt spid="2125"/>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2" presetClass="exit" presetSubtype="4" fill="hold" nodeType="clickEffect">
                                  <p:stCondLst>
                                    <p:cond delay="0"/>
                                  </p:stCondLst>
                                  <p:childTnLst>
                                    <p:anim calcmode="lin" valueType="num">
                                      <p:cBhvr additive="base">
                                        <p:cTn id="13" dur="500"/>
                                        <p:tgtEl>
                                          <p:spTgt spid="2125"/>
                                        </p:tgtEl>
                                        <p:attrNameLst>
                                          <p:attrName>ppt_x</p:attrName>
                                        </p:attrNameLst>
                                      </p:cBhvr>
                                      <p:tavLst>
                                        <p:tav tm="0">
                                          <p:val>
                                            <p:strVal val="ppt_x"/>
                                          </p:val>
                                        </p:tav>
                                        <p:tav tm="100000">
                                          <p:val>
                                            <p:strVal val="ppt_x"/>
                                          </p:val>
                                        </p:tav>
                                      </p:tavLst>
                                    </p:anim>
                                    <p:anim calcmode="lin" valueType="num">
                                      <p:cBhvr additive="base">
                                        <p:cTn id="14" dur="500"/>
                                        <p:tgtEl>
                                          <p:spTgt spid="2125"/>
                                        </p:tgtEl>
                                        <p:attrNameLst>
                                          <p:attrName>ppt_y</p:attrName>
                                        </p:attrNameLst>
                                      </p:cBhvr>
                                      <p:tavLst>
                                        <p:tav tm="0">
                                          <p:val>
                                            <p:strVal val="ppt_y"/>
                                          </p:val>
                                        </p:tav>
                                        <p:tav tm="100000">
                                          <p:val>
                                            <p:strVal val="1+ppt_h/2"/>
                                          </p:val>
                                        </p:tav>
                                      </p:tavLst>
                                    </p:anim>
                                    <p:set>
                                      <p:cBhvr>
                                        <p:cTn id="15" dur="1" fill="hold">
                                          <p:stCondLst>
                                            <p:cond delay="499"/>
                                          </p:stCondLst>
                                        </p:cTn>
                                        <p:tgtEl>
                                          <p:spTgt spid="2125"/>
                                        </p:tgtEl>
                                        <p:attrNameLst>
                                          <p:attrName>style.visibility</p:attrName>
                                        </p:attrNameLst>
                                      </p:cBhvr>
                                      <p:to>
                                        <p:strVal val="hidden"/>
                                      </p:to>
                                    </p:set>
                                  </p:childTnLst>
                                </p:cTn>
                              </p:par>
                            </p:childTnLst>
                          </p:cTn>
                        </p:par>
                      </p:childTnLst>
                    </p:cTn>
                  </p:par>
                </p:childTnLst>
              </p:cTn>
              <p:nextCondLst>
                <p:cond evt="onClick" delay="0">
                  <p:tgtEl>
                    <p:spTgt spid="2125"/>
                  </p:tgtEl>
                </p:cond>
              </p:nextCondLst>
            </p:seq>
            <p:seq concurrent="1" nextAc="seek">
              <p:cTn id="16" restart="whenNotActive" fill="hold" evtFilter="cancelBubble" nodeType="interactiveSeq">
                <p:stCondLst>
                  <p:cond evt="onClick" delay="0">
                    <p:tgtEl>
                      <p:spTgt spid="2149"/>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2150"/>
                                        </p:tgtEl>
                                        <p:attrNameLst>
                                          <p:attrName>style.visibility</p:attrName>
                                        </p:attrNameLst>
                                      </p:cBhvr>
                                      <p:to>
                                        <p:strVal val="visible"/>
                                      </p:to>
                                    </p:set>
                                    <p:anim calcmode="lin" valueType="num">
                                      <p:cBhvr additive="base">
                                        <p:cTn id="21" dur="500" fill="hold"/>
                                        <p:tgtEl>
                                          <p:spTgt spid="2150"/>
                                        </p:tgtEl>
                                        <p:attrNameLst>
                                          <p:attrName>ppt_x</p:attrName>
                                        </p:attrNameLst>
                                      </p:cBhvr>
                                      <p:tavLst>
                                        <p:tav tm="0">
                                          <p:val>
                                            <p:strVal val="#ppt_x"/>
                                          </p:val>
                                        </p:tav>
                                        <p:tav tm="100000">
                                          <p:val>
                                            <p:strVal val="#ppt_x"/>
                                          </p:val>
                                        </p:tav>
                                      </p:tavLst>
                                    </p:anim>
                                    <p:anim calcmode="lin" valueType="num">
                                      <p:cBhvr additive="base">
                                        <p:cTn id="22" dur="500" fill="hold"/>
                                        <p:tgtEl>
                                          <p:spTgt spid="2150"/>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149"/>
                  </p:tgtEl>
                </p:cond>
              </p:nextCondLst>
            </p:seq>
            <p:seq concurrent="1" nextAc="seek">
              <p:cTn id="23" restart="whenNotActive" fill="hold" evtFilter="cancelBubble" nodeType="interactiveSeq">
                <p:stCondLst>
                  <p:cond evt="onClick" delay="0">
                    <p:tgtEl>
                      <p:spTgt spid="2150"/>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2" presetClass="exit" presetSubtype="4" fill="hold" nodeType="clickEffect">
                                  <p:stCondLst>
                                    <p:cond delay="0"/>
                                  </p:stCondLst>
                                  <p:childTnLst>
                                    <p:anim calcmode="lin" valueType="num">
                                      <p:cBhvr additive="base">
                                        <p:cTn id="27" dur="500"/>
                                        <p:tgtEl>
                                          <p:spTgt spid="2150"/>
                                        </p:tgtEl>
                                        <p:attrNameLst>
                                          <p:attrName>ppt_x</p:attrName>
                                        </p:attrNameLst>
                                      </p:cBhvr>
                                      <p:tavLst>
                                        <p:tav tm="0">
                                          <p:val>
                                            <p:strVal val="ppt_x"/>
                                          </p:val>
                                        </p:tav>
                                        <p:tav tm="100000">
                                          <p:val>
                                            <p:strVal val="ppt_x"/>
                                          </p:val>
                                        </p:tav>
                                      </p:tavLst>
                                    </p:anim>
                                    <p:anim calcmode="lin" valueType="num">
                                      <p:cBhvr additive="base">
                                        <p:cTn id="28" dur="500"/>
                                        <p:tgtEl>
                                          <p:spTgt spid="2150"/>
                                        </p:tgtEl>
                                        <p:attrNameLst>
                                          <p:attrName>ppt_y</p:attrName>
                                        </p:attrNameLst>
                                      </p:cBhvr>
                                      <p:tavLst>
                                        <p:tav tm="0">
                                          <p:val>
                                            <p:strVal val="ppt_y"/>
                                          </p:val>
                                        </p:tav>
                                        <p:tav tm="100000">
                                          <p:val>
                                            <p:strVal val="1+ppt_h/2"/>
                                          </p:val>
                                        </p:tav>
                                      </p:tavLst>
                                    </p:anim>
                                    <p:set>
                                      <p:cBhvr>
                                        <p:cTn id="29" dur="1" fill="hold">
                                          <p:stCondLst>
                                            <p:cond delay="499"/>
                                          </p:stCondLst>
                                        </p:cTn>
                                        <p:tgtEl>
                                          <p:spTgt spid="2150"/>
                                        </p:tgtEl>
                                        <p:attrNameLst>
                                          <p:attrName>style.visibility</p:attrName>
                                        </p:attrNameLst>
                                      </p:cBhvr>
                                      <p:to>
                                        <p:strVal val="hidden"/>
                                      </p:to>
                                    </p:set>
                                  </p:childTnLst>
                                </p:cTn>
                              </p:par>
                            </p:childTnLst>
                          </p:cTn>
                        </p:par>
                      </p:childTnLst>
                    </p:cTn>
                  </p:par>
                </p:childTnLst>
              </p:cTn>
              <p:nextCondLst>
                <p:cond evt="onClick" delay="0">
                  <p:tgtEl>
                    <p:spTgt spid="2150"/>
                  </p:tgtEl>
                </p:cond>
              </p:nextCondLst>
            </p:seq>
            <p:seq concurrent="1" nextAc="seek">
              <p:cTn id="30" restart="whenNotActive" fill="hold" evtFilter="cancelBubble" nodeType="interactiveSeq">
                <p:stCondLst>
                  <p:cond evt="onClick" delay="0">
                    <p:tgtEl>
                      <p:spTgt spid="2151"/>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2152"/>
                                        </p:tgtEl>
                                        <p:attrNameLst>
                                          <p:attrName>style.visibility</p:attrName>
                                        </p:attrNameLst>
                                      </p:cBhvr>
                                      <p:to>
                                        <p:strVal val="visible"/>
                                      </p:to>
                                    </p:set>
                                    <p:anim calcmode="lin" valueType="num">
                                      <p:cBhvr additive="base">
                                        <p:cTn id="35" dur="500" fill="hold"/>
                                        <p:tgtEl>
                                          <p:spTgt spid="2152"/>
                                        </p:tgtEl>
                                        <p:attrNameLst>
                                          <p:attrName>ppt_x</p:attrName>
                                        </p:attrNameLst>
                                      </p:cBhvr>
                                      <p:tavLst>
                                        <p:tav tm="0">
                                          <p:val>
                                            <p:strVal val="#ppt_x"/>
                                          </p:val>
                                        </p:tav>
                                        <p:tav tm="100000">
                                          <p:val>
                                            <p:strVal val="#ppt_x"/>
                                          </p:val>
                                        </p:tav>
                                      </p:tavLst>
                                    </p:anim>
                                    <p:anim calcmode="lin" valueType="num">
                                      <p:cBhvr additive="base">
                                        <p:cTn id="36" dur="500" fill="hold"/>
                                        <p:tgtEl>
                                          <p:spTgt spid="215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151"/>
                  </p:tgtEl>
                </p:cond>
              </p:nextCondLst>
            </p:seq>
            <p:seq concurrent="1" nextAc="seek">
              <p:cTn id="37" restart="whenNotActive" fill="hold" evtFilter="cancelBubble" nodeType="interactiveSeq">
                <p:stCondLst>
                  <p:cond evt="onClick" delay="0">
                    <p:tgtEl>
                      <p:spTgt spid="2152"/>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2" presetClass="exit" presetSubtype="4" fill="hold" nodeType="clickEffect">
                                  <p:stCondLst>
                                    <p:cond delay="0"/>
                                  </p:stCondLst>
                                  <p:childTnLst>
                                    <p:anim calcmode="lin" valueType="num">
                                      <p:cBhvr additive="base">
                                        <p:cTn id="41" dur="500"/>
                                        <p:tgtEl>
                                          <p:spTgt spid="2152"/>
                                        </p:tgtEl>
                                        <p:attrNameLst>
                                          <p:attrName>ppt_x</p:attrName>
                                        </p:attrNameLst>
                                      </p:cBhvr>
                                      <p:tavLst>
                                        <p:tav tm="0">
                                          <p:val>
                                            <p:strVal val="ppt_x"/>
                                          </p:val>
                                        </p:tav>
                                        <p:tav tm="100000">
                                          <p:val>
                                            <p:strVal val="ppt_x"/>
                                          </p:val>
                                        </p:tav>
                                      </p:tavLst>
                                    </p:anim>
                                    <p:anim calcmode="lin" valueType="num">
                                      <p:cBhvr additive="base">
                                        <p:cTn id="42" dur="500"/>
                                        <p:tgtEl>
                                          <p:spTgt spid="2152"/>
                                        </p:tgtEl>
                                        <p:attrNameLst>
                                          <p:attrName>ppt_y</p:attrName>
                                        </p:attrNameLst>
                                      </p:cBhvr>
                                      <p:tavLst>
                                        <p:tav tm="0">
                                          <p:val>
                                            <p:strVal val="ppt_y"/>
                                          </p:val>
                                        </p:tav>
                                        <p:tav tm="100000">
                                          <p:val>
                                            <p:strVal val="1+ppt_h/2"/>
                                          </p:val>
                                        </p:tav>
                                      </p:tavLst>
                                    </p:anim>
                                    <p:set>
                                      <p:cBhvr>
                                        <p:cTn id="43" dur="1" fill="hold">
                                          <p:stCondLst>
                                            <p:cond delay="499"/>
                                          </p:stCondLst>
                                        </p:cTn>
                                        <p:tgtEl>
                                          <p:spTgt spid="2152"/>
                                        </p:tgtEl>
                                        <p:attrNameLst>
                                          <p:attrName>style.visibility</p:attrName>
                                        </p:attrNameLst>
                                      </p:cBhvr>
                                      <p:to>
                                        <p:strVal val="hidden"/>
                                      </p:to>
                                    </p:set>
                                  </p:childTnLst>
                                </p:cTn>
                              </p:par>
                            </p:childTnLst>
                          </p:cTn>
                        </p:par>
                      </p:childTnLst>
                    </p:cTn>
                  </p:par>
                </p:childTnLst>
              </p:cTn>
              <p:nextCondLst>
                <p:cond evt="onClick" delay="0">
                  <p:tgtEl>
                    <p:spTgt spid="2152"/>
                  </p:tgtEl>
                </p:cond>
              </p:nextCondLst>
            </p:seq>
            <p:seq concurrent="1" nextAc="seek">
              <p:cTn id="44" restart="whenNotActive" fill="hold" evtFilter="cancelBubble" nodeType="interactiveSeq">
                <p:stCondLst>
                  <p:cond evt="onClick" delay="0">
                    <p:tgtEl>
                      <p:spTgt spid="2153"/>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154"/>
                                        </p:tgtEl>
                                        <p:attrNameLst>
                                          <p:attrName>style.visibility</p:attrName>
                                        </p:attrNameLst>
                                      </p:cBhvr>
                                      <p:to>
                                        <p:strVal val="visible"/>
                                      </p:to>
                                    </p:set>
                                    <p:anim calcmode="lin" valueType="num">
                                      <p:cBhvr additive="base">
                                        <p:cTn id="49" dur="500" fill="hold"/>
                                        <p:tgtEl>
                                          <p:spTgt spid="2154"/>
                                        </p:tgtEl>
                                        <p:attrNameLst>
                                          <p:attrName>ppt_x</p:attrName>
                                        </p:attrNameLst>
                                      </p:cBhvr>
                                      <p:tavLst>
                                        <p:tav tm="0">
                                          <p:val>
                                            <p:strVal val="#ppt_x"/>
                                          </p:val>
                                        </p:tav>
                                        <p:tav tm="100000">
                                          <p:val>
                                            <p:strVal val="#ppt_x"/>
                                          </p:val>
                                        </p:tav>
                                      </p:tavLst>
                                    </p:anim>
                                    <p:anim calcmode="lin" valueType="num">
                                      <p:cBhvr additive="base">
                                        <p:cTn id="50" dur="500" fill="hold"/>
                                        <p:tgtEl>
                                          <p:spTgt spid="215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153"/>
                  </p:tgtEl>
                </p:cond>
              </p:nextCondLst>
            </p:seq>
            <p:seq concurrent="1" nextAc="seek">
              <p:cTn id="51" restart="whenNotActive" fill="hold" evtFilter="cancelBubble" nodeType="interactiveSeq">
                <p:stCondLst>
                  <p:cond evt="onClick" delay="0">
                    <p:tgtEl>
                      <p:spTgt spid="2154"/>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2" presetClass="exit" presetSubtype="4" fill="hold" nodeType="clickEffect">
                                  <p:stCondLst>
                                    <p:cond delay="0"/>
                                  </p:stCondLst>
                                  <p:childTnLst>
                                    <p:anim calcmode="lin" valueType="num">
                                      <p:cBhvr additive="base">
                                        <p:cTn id="55" dur="500"/>
                                        <p:tgtEl>
                                          <p:spTgt spid="2154"/>
                                        </p:tgtEl>
                                        <p:attrNameLst>
                                          <p:attrName>ppt_x</p:attrName>
                                        </p:attrNameLst>
                                      </p:cBhvr>
                                      <p:tavLst>
                                        <p:tav tm="0">
                                          <p:val>
                                            <p:strVal val="ppt_x"/>
                                          </p:val>
                                        </p:tav>
                                        <p:tav tm="100000">
                                          <p:val>
                                            <p:strVal val="ppt_x"/>
                                          </p:val>
                                        </p:tav>
                                      </p:tavLst>
                                    </p:anim>
                                    <p:anim calcmode="lin" valueType="num">
                                      <p:cBhvr additive="base">
                                        <p:cTn id="56" dur="500"/>
                                        <p:tgtEl>
                                          <p:spTgt spid="2154"/>
                                        </p:tgtEl>
                                        <p:attrNameLst>
                                          <p:attrName>ppt_y</p:attrName>
                                        </p:attrNameLst>
                                      </p:cBhvr>
                                      <p:tavLst>
                                        <p:tav tm="0">
                                          <p:val>
                                            <p:strVal val="ppt_y"/>
                                          </p:val>
                                        </p:tav>
                                        <p:tav tm="100000">
                                          <p:val>
                                            <p:strVal val="1+ppt_h/2"/>
                                          </p:val>
                                        </p:tav>
                                      </p:tavLst>
                                    </p:anim>
                                    <p:set>
                                      <p:cBhvr>
                                        <p:cTn id="57" dur="1" fill="hold">
                                          <p:stCondLst>
                                            <p:cond delay="499"/>
                                          </p:stCondLst>
                                        </p:cTn>
                                        <p:tgtEl>
                                          <p:spTgt spid="2154"/>
                                        </p:tgtEl>
                                        <p:attrNameLst>
                                          <p:attrName>style.visibility</p:attrName>
                                        </p:attrNameLst>
                                      </p:cBhvr>
                                      <p:to>
                                        <p:strVal val="hidden"/>
                                      </p:to>
                                    </p:set>
                                  </p:childTnLst>
                                </p:cTn>
                              </p:par>
                            </p:childTnLst>
                          </p:cTn>
                        </p:par>
                      </p:childTnLst>
                    </p:cTn>
                  </p:par>
                </p:childTnLst>
              </p:cTn>
              <p:nextCondLst>
                <p:cond evt="onClick" delay="0">
                  <p:tgtEl>
                    <p:spTgt spid="2154"/>
                  </p:tgtEl>
                </p:cond>
              </p:nextCondLst>
            </p:seq>
            <p:seq concurrent="1" nextAc="seek">
              <p:cTn id="58" restart="whenNotActive" fill="hold" evtFilter="cancelBubble" nodeType="interactiveSeq">
                <p:stCondLst>
                  <p:cond evt="onClick" delay="0">
                    <p:tgtEl>
                      <p:spTgt spid="2155"/>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2156"/>
                                        </p:tgtEl>
                                        <p:attrNameLst>
                                          <p:attrName>style.visibility</p:attrName>
                                        </p:attrNameLst>
                                      </p:cBhvr>
                                      <p:to>
                                        <p:strVal val="visible"/>
                                      </p:to>
                                    </p:set>
                                    <p:anim calcmode="lin" valueType="num">
                                      <p:cBhvr additive="base">
                                        <p:cTn id="63" dur="500" fill="hold"/>
                                        <p:tgtEl>
                                          <p:spTgt spid="2156"/>
                                        </p:tgtEl>
                                        <p:attrNameLst>
                                          <p:attrName>ppt_x</p:attrName>
                                        </p:attrNameLst>
                                      </p:cBhvr>
                                      <p:tavLst>
                                        <p:tav tm="0">
                                          <p:val>
                                            <p:strVal val="#ppt_x"/>
                                          </p:val>
                                        </p:tav>
                                        <p:tav tm="100000">
                                          <p:val>
                                            <p:strVal val="#ppt_x"/>
                                          </p:val>
                                        </p:tav>
                                      </p:tavLst>
                                    </p:anim>
                                    <p:anim calcmode="lin" valueType="num">
                                      <p:cBhvr additive="base">
                                        <p:cTn id="64" dur="500" fill="hold"/>
                                        <p:tgtEl>
                                          <p:spTgt spid="215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155"/>
                  </p:tgtEl>
                </p:cond>
              </p:nextCondLst>
            </p:seq>
            <p:seq concurrent="1" nextAc="seek">
              <p:cTn id="65" restart="whenNotActive" fill="hold" evtFilter="cancelBubble" nodeType="interactiveSeq">
                <p:stCondLst>
                  <p:cond evt="onClick" delay="0">
                    <p:tgtEl>
                      <p:spTgt spid="2156"/>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2" presetClass="exit" presetSubtype="4" fill="hold" nodeType="clickEffect">
                                  <p:stCondLst>
                                    <p:cond delay="0"/>
                                  </p:stCondLst>
                                  <p:childTnLst>
                                    <p:anim calcmode="lin" valueType="num">
                                      <p:cBhvr additive="base">
                                        <p:cTn id="69" dur="500"/>
                                        <p:tgtEl>
                                          <p:spTgt spid="2156"/>
                                        </p:tgtEl>
                                        <p:attrNameLst>
                                          <p:attrName>ppt_x</p:attrName>
                                        </p:attrNameLst>
                                      </p:cBhvr>
                                      <p:tavLst>
                                        <p:tav tm="0">
                                          <p:val>
                                            <p:strVal val="ppt_x"/>
                                          </p:val>
                                        </p:tav>
                                        <p:tav tm="100000">
                                          <p:val>
                                            <p:strVal val="ppt_x"/>
                                          </p:val>
                                        </p:tav>
                                      </p:tavLst>
                                    </p:anim>
                                    <p:anim calcmode="lin" valueType="num">
                                      <p:cBhvr additive="base">
                                        <p:cTn id="70" dur="500"/>
                                        <p:tgtEl>
                                          <p:spTgt spid="2156"/>
                                        </p:tgtEl>
                                        <p:attrNameLst>
                                          <p:attrName>ppt_y</p:attrName>
                                        </p:attrNameLst>
                                      </p:cBhvr>
                                      <p:tavLst>
                                        <p:tav tm="0">
                                          <p:val>
                                            <p:strVal val="ppt_y"/>
                                          </p:val>
                                        </p:tav>
                                        <p:tav tm="100000">
                                          <p:val>
                                            <p:strVal val="1+ppt_h/2"/>
                                          </p:val>
                                        </p:tav>
                                      </p:tavLst>
                                    </p:anim>
                                    <p:set>
                                      <p:cBhvr>
                                        <p:cTn id="71" dur="1" fill="hold">
                                          <p:stCondLst>
                                            <p:cond delay="499"/>
                                          </p:stCondLst>
                                        </p:cTn>
                                        <p:tgtEl>
                                          <p:spTgt spid="2156"/>
                                        </p:tgtEl>
                                        <p:attrNameLst>
                                          <p:attrName>style.visibility</p:attrName>
                                        </p:attrNameLst>
                                      </p:cBhvr>
                                      <p:to>
                                        <p:strVal val="hidden"/>
                                      </p:to>
                                    </p:set>
                                  </p:childTnLst>
                                </p:cTn>
                              </p:par>
                            </p:childTnLst>
                          </p:cTn>
                        </p:par>
                      </p:childTnLst>
                    </p:cTn>
                  </p:par>
                </p:childTnLst>
              </p:cTn>
              <p:nextCondLst>
                <p:cond evt="onClick" delay="0">
                  <p:tgtEl>
                    <p:spTgt spid="2156"/>
                  </p:tgtEl>
                </p:cond>
              </p:nextCondLst>
            </p:seq>
            <p:seq concurrent="1" nextAc="seek">
              <p:cTn id="72" restart="whenNotActive" fill="hold" evtFilter="cancelBubble" nodeType="interactiveSeq">
                <p:stCondLst>
                  <p:cond evt="onClick" delay="0">
                    <p:tgtEl>
                      <p:spTgt spid="2157"/>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2" presetClass="entr" presetSubtype="4" fill="hold" nodeType="clickEffect">
                                  <p:stCondLst>
                                    <p:cond delay="0"/>
                                  </p:stCondLst>
                                  <p:childTnLst>
                                    <p:set>
                                      <p:cBhvr>
                                        <p:cTn id="76" dur="1" fill="hold">
                                          <p:stCondLst>
                                            <p:cond delay="0"/>
                                          </p:stCondLst>
                                        </p:cTn>
                                        <p:tgtEl>
                                          <p:spTgt spid="2158"/>
                                        </p:tgtEl>
                                        <p:attrNameLst>
                                          <p:attrName>style.visibility</p:attrName>
                                        </p:attrNameLst>
                                      </p:cBhvr>
                                      <p:to>
                                        <p:strVal val="visible"/>
                                      </p:to>
                                    </p:set>
                                    <p:anim calcmode="lin" valueType="num">
                                      <p:cBhvr additive="base">
                                        <p:cTn id="77" dur="500" fill="hold"/>
                                        <p:tgtEl>
                                          <p:spTgt spid="2158"/>
                                        </p:tgtEl>
                                        <p:attrNameLst>
                                          <p:attrName>ppt_x</p:attrName>
                                        </p:attrNameLst>
                                      </p:cBhvr>
                                      <p:tavLst>
                                        <p:tav tm="0">
                                          <p:val>
                                            <p:strVal val="#ppt_x"/>
                                          </p:val>
                                        </p:tav>
                                        <p:tav tm="100000">
                                          <p:val>
                                            <p:strVal val="#ppt_x"/>
                                          </p:val>
                                        </p:tav>
                                      </p:tavLst>
                                    </p:anim>
                                    <p:anim calcmode="lin" valueType="num">
                                      <p:cBhvr additive="base">
                                        <p:cTn id="78" dur="500" fill="hold"/>
                                        <p:tgtEl>
                                          <p:spTgt spid="2158"/>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157"/>
                  </p:tgtEl>
                </p:cond>
              </p:nextCondLst>
            </p:seq>
            <p:seq concurrent="1" nextAc="seek">
              <p:cTn id="79" restart="whenNotActive" fill="hold" evtFilter="cancelBubble" nodeType="interactiveSeq">
                <p:stCondLst>
                  <p:cond evt="onClick" delay="0">
                    <p:tgtEl>
                      <p:spTgt spid="2158"/>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2" presetClass="exit" presetSubtype="4" fill="hold" nodeType="clickEffect">
                                  <p:stCondLst>
                                    <p:cond delay="0"/>
                                  </p:stCondLst>
                                  <p:childTnLst>
                                    <p:anim calcmode="lin" valueType="num">
                                      <p:cBhvr additive="base">
                                        <p:cTn id="83" dur="500"/>
                                        <p:tgtEl>
                                          <p:spTgt spid="2158"/>
                                        </p:tgtEl>
                                        <p:attrNameLst>
                                          <p:attrName>ppt_x</p:attrName>
                                        </p:attrNameLst>
                                      </p:cBhvr>
                                      <p:tavLst>
                                        <p:tav tm="0">
                                          <p:val>
                                            <p:strVal val="ppt_x"/>
                                          </p:val>
                                        </p:tav>
                                        <p:tav tm="100000">
                                          <p:val>
                                            <p:strVal val="ppt_x"/>
                                          </p:val>
                                        </p:tav>
                                      </p:tavLst>
                                    </p:anim>
                                    <p:anim calcmode="lin" valueType="num">
                                      <p:cBhvr additive="base">
                                        <p:cTn id="84" dur="500"/>
                                        <p:tgtEl>
                                          <p:spTgt spid="2158"/>
                                        </p:tgtEl>
                                        <p:attrNameLst>
                                          <p:attrName>ppt_y</p:attrName>
                                        </p:attrNameLst>
                                      </p:cBhvr>
                                      <p:tavLst>
                                        <p:tav tm="0">
                                          <p:val>
                                            <p:strVal val="ppt_y"/>
                                          </p:val>
                                        </p:tav>
                                        <p:tav tm="100000">
                                          <p:val>
                                            <p:strVal val="1+ppt_h/2"/>
                                          </p:val>
                                        </p:tav>
                                      </p:tavLst>
                                    </p:anim>
                                    <p:set>
                                      <p:cBhvr>
                                        <p:cTn id="85" dur="1" fill="hold">
                                          <p:stCondLst>
                                            <p:cond delay="499"/>
                                          </p:stCondLst>
                                        </p:cTn>
                                        <p:tgtEl>
                                          <p:spTgt spid="2158"/>
                                        </p:tgtEl>
                                        <p:attrNameLst>
                                          <p:attrName>style.visibility</p:attrName>
                                        </p:attrNameLst>
                                      </p:cBhvr>
                                      <p:to>
                                        <p:strVal val="hidden"/>
                                      </p:to>
                                    </p:set>
                                  </p:childTnLst>
                                </p:cTn>
                              </p:par>
                            </p:childTnLst>
                          </p:cTn>
                        </p:par>
                      </p:childTnLst>
                    </p:cTn>
                  </p:par>
                </p:childTnLst>
              </p:cTn>
              <p:nextCondLst>
                <p:cond evt="onClick" delay="0">
                  <p:tgtEl>
                    <p:spTgt spid="2158"/>
                  </p:tgtEl>
                </p:cond>
              </p:nextCondLst>
            </p:seq>
            <p:seq concurrent="1" nextAc="seek">
              <p:cTn id="86" restart="whenNotActive" fill="hold" evtFilter="cancelBubble" nodeType="interactiveSeq">
                <p:stCondLst>
                  <p:cond evt="onClick" delay="0">
                    <p:tgtEl>
                      <p:spTgt spid="2159"/>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2" presetClass="entr" presetSubtype="4" fill="hold" nodeType="clickEffect">
                                  <p:stCondLst>
                                    <p:cond delay="0"/>
                                  </p:stCondLst>
                                  <p:childTnLst>
                                    <p:set>
                                      <p:cBhvr>
                                        <p:cTn id="90" dur="1" fill="hold">
                                          <p:stCondLst>
                                            <p:cond delay="0"/>
                                          </p:stCondLst>
                                        </p:cTn>
                                        <p:tgtEl>
                                          <p:spTgt spid="2160"/>
                                        </p:tgtEl>
                                        <p:attrNameLst>
                                          <p:attrName>style.visibility</p:attrName>
                                        </p:attrNameLst>
                                      </p:cBhvr>
                                      <p:to>
                                        <p:strVal val="visible"/>
                                      </p:to>
                                    </p:set>
                                    <p:anim calcmode="lin" valueType="num">
                                      <p:cBhvr additive="base">
                                        <p:cTn id="91" dur="500" fill="hold"/>
                                        <p:tgtEl>
                                          <p:spTgt spid="2160"/>
                                        </p:tgtEl>
                                        <p:attrNameLst>
                                          <p:attrName>ppt_x</p:attrName>
                                        </p:attrNameLst>
                                      </p:cBhvr>
                                      <p:tavLst>
                                        <p:tav tm="0">
                                          <p:val>
                                            <p:strVal val="#ppt_x"/>
                                          </p:val>
                                        </p:tav>
                                        <p:tav tm="100000">
                                          <p:val>
                                            <p:strVal val="#ppt_x"/>
                                          </p:val>
                                        </p:tav>
                                      </p:tavLst>
                                    </p:anim>
                                    <p:anim calcmode="lin" valueType="num">
                                      <p:cBhvr additive="base">
                                        <p:cTn id="92" dur="500" fill="hold"/>
                                        <p:tgtEl>
                                          <p:spTgt spid="2160"/>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159"/>
                  </p:tgtEl>
                </p:cond>
              </p:nextCondLst>
            </p:seq>
            <p:seq concurrent="1" nextAc="seek">
              <p:cTn id="93" restart="whenNotActive" fill="hold" evtFilter="cancelBubble" nodeType="interactiveSeq">
                <p:stCondLst>
                  <p:cond evt="onClick" delay="0">
                    <p:tgtEl>
                      <p:spTgt spid="2160"/>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2" presetClass="exit" presetSubtype="4" fill="hold" nodeType="clickEffect">
                                  <p:stCondLst>
                                    <p:cond delay="0"/>
                                  </p:stCondLst>
                                  <p:childTnLst>
                                    <p:anim calcmode="lin" valueType="num">
                                      <p:cBhvr additive="base">
                                        <p:cTn id="97" dur="500"/>
                                        <p:tgtEl>
                                          <p:spTgt spid="2160"/>
                                        </p:tgtEl>
                                        <p:attrNameLst>
                                          <p:attrName>ppt_x</p:attrName>
                                        </p:attrNameLst>
                                      </p:cBhvr>
                                      <p:tavLst>
                                        <p:tav tm="0">
                                          <p:val>
                                            <p:strVal val="ppt_x"/>
                                          </p:val>
                                        </p:tav>
                                        <p:tav tm="100000">
                                          <p:val>
                                            <p:strVal val="ppt_x"/>
                                          </p:val>
                                        </p:tav>
                                      </p:tavLst>
                                    </p:anim>
                                    <p:anim calcmode="lin" valueType="num">
                                      <p:cBhvr additive="base">
                                        <p:cTn id="98" dur="500"/>
                                        <p:tgtEl>
                                          <p:spTgt spid="2160"/>
                                        </p:tgtEl>
                                        <p:attrNameLst>
                                          <p:attrName>ppt_y</p:attrName>
                                        </p:attrNameLst>
                                      </p:cBhvr>
                                      <p:tavLst>
                                        <p:tav tm="0">
                                          <p:val>
                                            <p:strVal val="ppt_y"/>
                                          </p:val>
                                        </p:tav>
                                        <p:tav tm="100000">
                                          <p:val>
                                            <p:strVal val="1+ppt_h/2"/>
                                          </p:val>
                                        </p:tav>
                                      </p:tavLst>
                                    </p:anim>
                                    <p:set>
                                      <p:cBhvr>
                                        <p:cTn id="99" dur="1" fill="hold">
                                          <p:stCondLst>
                                            <p:cond delay="499"/>
                                          </p:stCondLst>
                                        </p:cTn>
                                        <p:tgtEl>
                                          <p:spTgt spid="2160"/>
                                        </p:tgtEl>
                                        <p:attrNameLst>
                                          <p:attrName>style.visibility</p:attrName>
                                        </p:attrNameLst>
                                      </p:cBhvr>
                                      <p:to>
                                        <p:strVal val="hidden"/>
                                      </p:to>
                                    </p:set>
                                  </p:childTnLst>
                                </p:cTn>
                              </p:par>
                            </p:childTnLst>
                          </p:cTn>
                        </p:par>
                      </p:childTnLst>
                    </p:cTn>
                  </p:par>
                </p:childTnLst>
              </p:cTn>
              <p:nextCondLst>
                <p:cond evt="onClick" delay="0">
                  <p:tgtEl>
                    <p:spTgt spid="2160"/>
                  </p:tgtEl>
                </p:cond>
              </p:nextCondLst>
            </p:seq>
            <p:seq concurrent="1" nextAc="seek">
              <p:cTn id="100" restart="whenNotActive" fill="hold" evtFilter="cancelBubble" nodeType="interactiveSeq">
                <p:stCondLst>
                  <p:cond evt="onClick" delay="0">
                    <p:tgtEl>
                      <p:spTgt spid="2161"/>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2" presetClass="entr" presetSubtype="4" fill="hold" nodeType="clickEffect">
                                  <p:stCondLst>
                                    <p:cond delay="0"/>
                                  </p:stCondLst>
                                  <p:childTnLst>
                                    <p:set>
                                      <p:cBhvr>
                                        <p:cTn id="104" dur="1" fill="hold">
                                          <p:stCondLst>
                                            <p:cond delay="0"/>
                                          </p:stCondLst>
                                        </p:cTn>
                                        <p:tgtEl>
                                          <p:spTgt spid="2162"/>
                                        </p:tgtEl>
                                        <p:attrNameLst>
                                          <p:attrName>style.visibility</p:attrName>
                                        </p:attrNameLst>
                                      </p:cBhvr>
                                      <p:to>
                                        <p:strVal val="visible"/>
                                      </p:to>
                                    </p:set>
                                    <p:anim calcmode="lin" valueType="num">
                                      <p:cBhvr additive="base">
                                        <p:cTn id="105" dur="500" fill="hold"/>
                                        <p:tgtEl>
                                          <p:spTgt spid="2162"/>
                                        </p:tgtEl>
                                        <p:attrNameLst>
                                          <p:attrName>ppt_x</p:attrName>
                                        </p:attrNameLst>
                                      </p:cBhvr>
                                      <p:tavLst>
                                        <p:tav tm="0">
                                          <p:val>
                                            <p:strVal val="#ppt_x"/>
                                          </p:val>
                                        </p:tav>
                                        <p:tav tm="100000">
                                          <p:val>
                                            <p:strVal val="#ppt_x"/>
                                          </p:val>
                                        </p:tav>
                                      </p:tavLst>
                                    </p:anim>
                                    <p:anim calcmode="lin" valueType="num">
                                      <p:cBhvr additive="base">
                                        <p:cTn id="106" dur="500" fill="hold"/>
                                        <p:tgtEl>
                                          <p:spTgt spid="216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161"/>
                  </p:tgtEl>
                </p:cond>
              </p:nextCondLst>
            </p:seq>
            <p:seq concurrent="1" nextAc="seek">
              <p:cTn id="107" restart="whenNotActive" fill="hold" evtFilter="cancelBubble" nodeType="interactiveSeq">
                <p:stCondLst>
                  <p:cond evt="onClick" delay="0">
                    <p:tgtEl>
                      <p:spTgt spid="2162"/>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2" presetClass="exit" presetSubtype="4" fill="hold" nodeType="clickEffect">
                                  <p:stCondLst>
                                    <p:cond delay="0"/>
                                  </p:stCondLst>
                                  <p:childTnLst>
                                    <p:anim calcmode="lin" valueType="num">
                                      <p:cBhvr additive="base">
                                        <p:cTn id="111" dur="500"/>
                                        <p:tgtEl>
                                          <p:spTgt spid="2162"/>
                                        </p:tgtEl>
                                        <p:attrNameLst>
                                          <p:attrName>ppt_x</p:attrName>
                                        </p:attrNameLst>
                                      </p:cBhvr>
                                      <p:tavLst>
                                        <p:tav tm="0">
                                          <p:val>
                                            <p:strVal val="ppt_x"/>
                                          </p:val>
                                        </p:tav>
                                        <p:tav tm="100000">
                                          <p:val>
                                            <p:strVal val="ppt_x"/>
                                          </p:val>
                                        </p:tav>
                                      </p:tavLst>
                                    </p:anim>
                                    <p:anim calcmode="lin" valueType="num">
                                      <p:cBhvr additive="base">
                                        <p:cTn id="112" dur="500"/>
                                        <p:tgtEl>
                                          <p:spTgt spid="2162"/>
                                        </p:tgtEl>
                                        <p:attrNameLst>
                                          <p:attrName>ppt_y</p:attrName>
                                        </p:attrNameLst>
                                      </p:cBhvr>
                                      <p:tavLst>
                                        <p:tav tm="0">
                                          <p:val>
                                            <p:strVal val="ppt_y"/>
                                          </p:val>
                                        </p:tav>
                                        <p:tav tm="100000">
                                          <p:val>
                                            <p:strVal val="1+ppt_h/2"/>
                                          </p:val>
                                        </p:tav>
                                      </p:tavLst>
                                    </p:anim>
                                    <p:set>
                                      <p:cBhvr>
                                        <p:cTn id="113" dur="1" fill="hold">
                                          <p:stCondLst>
                                            <p:cond delay="499"/>
                                          </p:stCondLst>
                                        </p:cTn>
                                        <p:tgtEl>
                                          <p:spTgt spid="2162"/>
                                        </p:tgtEl>
                                        <p:attrNameLst>
                                          <p:attrName>style.visibility</p:attrName>
                                        </p:attrNameLst>
                                      </p:cBhvr>
                                      <p:to>
                                        <p:strVal val="hidden"/>
                                      </p:to>
                                    </p:set>
                                  </p:childTnLst>
                                </p:cTn>
                              </p:par>
                            </p:childTnLst>
                          </p:cTn>
                        </p:par>
                      </p:childTnLst>
                    </p:cTn>
                  </p:par>
                </p:childTnLst>
              </p:cTn>
              <p:nextCondLst>
                <p:cond evt="onClick" delay="0">
                  <p:tgtEl>
                    <p:spTgt spid="2162"/>
                  </p:tgtEl>
                </p:cond>
              </p:nextCondLst>
            </p:seq>
            <p:seq concurrent="1" nextAc="seek">
              <p:cTn id="114" restart="whenNotActive" fill="hold" evtFilter="cancelBubble" nodeType="interactiveSeq">
                <p:stCondLst>
                  <p:cond evt="onClick" delay="0">
                    <p:tgtEl>
                      <p:spTgt spid="2163"/>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2" presetClass="entr" presetSubtype="4" fill="hold" nodeType="clickEffect">
                                  <p:stCondLst>
                                    <p:cond delay="0"/>
                                  </p:stCondLst>
                                  <p:childTnLst>
                                    <p:set>
                                      <p:cBhvr>
                                        <p:cTn id="118" dur="1" fill="hold">
                                          <p:stCondLst>
                                            <p:cond delay="0"/>
                                          </p:stCondLst>
                                        </p:cTn>
                                        <p:tgtEl>
                                          <p:spTgt spid="2164"/>
                                        </p:tgtEl>
                                        <p:attrNameLst>
                                          <p:attrName>style.visibility</p:attrName>
                                        </p:attrNameLst>
                                      </p:cBhvr>
                                      <p:to>
                                        <p:strVal val="visible"/>
                                      </p:to>
                                    </p:set>
                                    <p:anim calcmode="lin" valueType="num">
                                      <p:cBhvr additive="base">
                                        <p:cTn id="119" dur="500" fill="hold"/>
                                        <p:tgtEl>
                                          <p:spTgt spid="2164"/>
                                        </p:tgtEl>
                                        <p:attrNameLst>
                                          <p:attrName>ppt_x</p:attrName>
                                        </p:attrNameLst>
                                      </p:cBhvr>
                                      <p:tavLst>
                                        <p:tav tm="0">
                                          <p:val>
                                            <p:strVal val="#ppt_x"/>
                                          </p:val>
                                        </p:tav>
                                        <p:tav tm="100000">
                                          <p:val>
                                            <p:strVal val="#ppt_x"/>
                                          </p:val>
                                        </p:tav>
                                      </p:tavLst>
                                    </p:anim>
                                    <p:anim calcmode="lin" valueType="num">
                                      <p:cBhvr additive="base">
                                        <p:cTn id="120" dur="500" fill="hold"/>
                                        <p:tgtEl>
                                          <p:spTgt spid="216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163"/>
                  </p:tgtEl>
                </p:cond>
              </p:nextCondLst>
            </p:seq>
            <p:seq concurrent="1" nextAc="seek">
              <p:cTn id="121" restart="whenNotActive" fill="hold" evtFilter="cancelBubble" nodeType="interactiveSeq">
                <p:stCondLst>
                  <p:cond evt="onClick" delay="0">
                    <p:tgtEl>
                      <p:spTgt spid="2164"/>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2" presetClass="exit" presetSubtype="4" fill="hold" nodeType="clickEffect">
                                  <p:stCondLst>
                                    <p:cond delay="0"/>
                                  </p:stCondLst>
                                  <p:childTnLst>
                                    <p:anim calcmode="lin" valueType="num">
                                      <p:cBhvr additive="base">
                                        <p:cTn id="125" dur="500"/>
                                        <p:tgtEl>
                                          <p:spTgt spid="2164"/>
                                        </p:tgtEl>
                                        <p:attrNameLst>
                                          <p:attrName>ppt_x</p:attrName>
                                        </p:attrNameLst>
                                      </p:cBhvr>
                                      <p:tavLst>
                                        <p:tav tm="0">
                                          <p:val>
                                            <p:strVal val="ppt_x"/>
                                          </p:val>
                                        </p:tav>
                                        <p:tav tm="100000">
                                          <p:val>
                                            <p:strVal val="ppt_x"/>
                                          </p:val>
                                        </p:tav>
                                      </p:tavLst>
                                    </p:anim>
                                    <p:anim calcmode="lin" valueType="num">
                                      <p:cBhvr additive="base">
                                        <p:cTn id="126" dur="500"/>
                                        <p:tgtEl>
                                          <p:spTgt spid="2164"/>
                                        </p:tgtEl>
                                        <p:attrNameLst>
                                          <p:attrName>ppt_y</p:attrName>
                                        </p:attrNameLst>
                                      </p:cBhvr>
                                      <p:tavLst>
                                        <p:tav tm="0">
                                          <p:val>
                                            <p:strVal val="ppt_y"/>
                                          </p:val>
                                        </p:tav>
                                        <p:tav tm="100000">
                                          <p:val>
                                            <p:strVal val="1+ppt_h/2"/>
                                          </p:val>
                                        </p:tav>
                                      </p:tavLst>
                                    </p:anim>
                                    <p:set>
                                      <p:cBhvr>
                                        <p:cTn id="127" dur="1" fill="hold">
                                          <p:stCondLst>
                                            <p:cond delay="499"/>
                                          </p:stCondLst>
                                        </p:cTn>
                                        <p:tgtEl>
                                          <p:spTgt spid="2164"/>
                                        </p:tgtEl>
                                        <p:attrNameLst>
                                          <p:attrName>style.visibility</p:attrName>
                                        </p:attrNameLst>
                                      </p:cBhvr>
                                      <p:to>
                                        <p:strVal val="hidden"/>
                                      </p:to>
                                    </p:set>
                                  </p:childTnLst>
                                </p:cTn>
                              </p:par>
                            </p:childTnLst>
                          </p:cTn>
                        </p:par>
                      </p:childTnLst>
                    </p:cTn>
                  </p:par>
                </p:childTnLst>
              </p:cTn>
              <p:nextCondLst>
                <p:cond evt="onClick" delay="0">
                  <p:tgtEl>
                    <p:spTgt spid="2164"/>
                  </p:tgtEl>
                </p:cond>
              </p:nextCondLst>
            </p:seq>
            <p:seq concurrent="1" nextAc="seek">
              <p:cTn id="128" restart="whenNotActive" fill="hold" evtFilter="cancelBubble" nodeType="interactiveSeq">
                <p:stCondLst>
                  <p:cond evt="onClick" delay="0">
                    <p:tgtEl>
                      <p:spTgt spid="2165"/>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2" presetClass="entr" presetSubtype="4" fill="hold" nodeType="clickEffect">
                                  <p:stCondLst>
                                    <p:cond delay="0"/>
                                  </p:stCondLst>
                                  <p:childTnLst>
                                    <p:set>
                                      <p:cBhvr>
                                        <p:cTn id="132" dur="1" fill="hold">
                                          <p:stCondLst>
                                            <p:cond delay="0"/>
                                          </p:stCondLst>
                                        </p:cTn>
                                        <p:tgtEl>
                                          <p:spTgt spid="2166"/>
                                        </p:tgtEl>
                                        <p:attrNameLst>
                                          <p:attrName>style.visibility</p:attrName>
                                        </p:attrNameLst>
                                      </p:cBhvr>
                                      <p:to>
                                        <p:strVal val="visible"/>
                                      </p:to>
                                    </p:set>
                                    <p:anim calcmode="lin" valueType="num">
                                      <p:cBhvr additive="base">
                                        <p:cTn id="133" dur="500" fill="hold"/>
                                        <p:tgtEl>
                                          <p:spTgt spid="2166"/>
                                        </p:tgtEl>
                                        <p:attrNameLst>
                                          <p:attrName>ppt_x</p:attrName>
                                        </p:attrNameLst>
                                      </p:cBhvr>
                                      <p:tavLst>
                                        <p:tav tm="0">
                                          <p:val>
                                            <p:strVal val="#ppt_x"/>
                                          </p:val>
                                        </p:tav>
                                        <p:tav tm="100000">
                                          <p:val>
                                            <p:strVal val="#ppt_x"/>
                                          </p:val>
                                        </p:tav>
                                      </p:tavLst>
                                    </p:anim>
                                    <p:anim calcmode="lin" valueType="num">
                                      <p:cBhvr additive="base">
                                        <p:cTn id="134" dur="500" fill="hold"/>
                                        <p:tgtEl>
                                          <p:spTgt spid="216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165"/>
                  </p:tgtEl>
                </p:cond>
              </p:nextCondLst>
            </p:seq>
            <p:seq concurrent="1" nextAc="seek">
              <p:cTn id="135" restart="whenNotActive" fill="hold" evtFilter="cancelBubble" nodeType="interactiveSeq">
                <p:stCondLst>
                  <p:cond evt="onClick" delay="0">
                    <p:tgtEl>
                      <p:spTgt spid="2166"/>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2" presetClass="exit" presetSubtype="4" fill="hold" nodeType="clickEffect">
                                  <p:stCondLst>
                                    <p:cond delay="0"/>
                                  </p:stCondLst>
                                  <p:childTnLst>
                                    <p:anim calcmode="lin" valueType="num">
                                      <p:cBhvr additive="base">
                                        <p:cTn id="139" dur="500"/>
                                        <p:tgtEl>
                                          <p:spTgt spid="2166"/>
                                        </p:tgtEl>
                                        <p:attrNameLst>
                                          <p:attrName>ppt_x</p:attrName>
                                        </p:attrNameLst>
                                      </p:cBhvr>
                                      <p:tavLst>
                                        <p:tav tm="0">
                                          <p:val>
                                            <p:strVal val="ppt_x"/>
                                          </p:val>
                                        </p:tav>
                                        <p:tav tm="100000">
                                          <p:val>
                                            <p:strVal val="ppt_x"/>
                                          </p:val>
                                        </p:tav>
                                      </p:tavLst>
                                    </p:anim>
                                    <p:anim calcmode="lin" valueType="num">
                                      <p:cBhvr additive="base">
                                        <p:cTn id="140" dur="500"/>
                                        <p:tgtEl>
                                          <p:spTgt spid="2166"/>
                                        </p:tgtEl>
                                        <p:attrNameLst>
                                          <p:attrName>ppt_y</p:attrName>
                                        </p:attrNameLst>
                                      </p:cBhvr>
                                      <p:tavLst>
                                        <p:tav tm="0">
                                          <p:val>
                                            <p:strVal val="ppt_y"/>
                                          </p:val>
                                        </p:tav>
                                        <p:tav tm="100000">
                                          <p:val>
                                            <p:strVal val="1+ppt_h/2"/>
                                          </p:val>
                                        </p:tav>
                                      </p:tavLst>
                                    </p:anim>
                                    <p:set>
                                      <p:cBhvr>
                                        <p:cTn id="141" dur="1" fill="hold">
                                          <p:stCondLst>
                                            <p:cond delay="499"/>
                                          </p:stCondLst>
                                        </p:cTn>
                                        <p:tgtEl>
                                          <p:spTgt spid="2166"/>
                                        </p:tgtEl>
                                        <p:attrNameLst>
                                          <p:attrName>style.visibility</p:attrName>
                                        </p:attrNameLst>
                                      </p:cBhvr>
                                      <p:to>
                                        <p:strVal val="hidden"/>
                                      </p:to>
                                    </p:set>
                                  </p:childTnLst>
                                </p:cTn>
                              </p:par>
                            </p:childTnLst>
                          </p:cTn>
                        </p:par>
                      </p:childTnLst>
                    </p:cTn>
                  </p:par>
                </p:childTnLst>
              </p:cTn>
              <p:nextCondLst>
                <p:cond evt="onClick" delay="0">
                  <p:tgtEl>
                    <p:spTgt spid="2166"/>
                  </p:tgtEl>
                </p:cond>
              </p:nextCondLst>
            </p:seq>
            <p:seq concurrent="1" nextAc="seek">
              <p:cTn id="142" restart="whenNotActive" fill="hold" evtFilter="cancelBubble" nodeType="interactiveSeq">
                <p:stCondLst>
                  <p:cond evt="onClick" delay="0">
                    <p:tgtEl>
                      <p:spTgt spid="2167"/>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2" presetClass="entr" presetSubtype="4" fill="hold" nodeType="clickEffect">
                                  <p:stCondLst>
                                    <p:cond delay="0"/>
                                  </p:stCondLst>
                                  <p:childTnLst>
                                    <p:set>
                                      <p:cBhvr>
                                        <p:cTn id="146" dur="1" fill="hold">
                                          <p:stCondLst>
                                            <p:cond delay="0"/>
                                          </p:stCondLst>
                                        </p:cTn>
                                        <p:tgtEl>
                                          <p:spTgt spid="2168"/>
                                        </p:tgtEl>
                                        <p:attrNameLst>
                                          <p:attrName>style.visibility</p:attrName>
                                        </p:attrNameLst>
                                      </p:cBhvr>
                                      <p:to>
                                        <p:strVal val="visible"/>
                                      </p:to>
                                    </p:set>
                                    <p:anim calcmode="lin" valueType="num">
                                      <p:cBhvr additive="base">
                                        <p:cTn id="147" dur="500" fill="hold"/>
                                        <p:tgtEl>
                                          <p:spTgt spid="2168"/>
                                        </p:tgtEl>
                                        <p:attrNameLst>
                                          <p:attrName>ppt_x</p:attrName>
                                        </p:attrNameLst>
                                      </p:cBhvr>
                                      <p:tavLst>
                                        <p:tav tm="0">
                                          <p:val>
                                            <p:strVal val="#ppt_x"/>
                                          </p:val>
                                        </p:tav>
                                        <p:tav tm="100000">
                                          <p:val>
                                            <p:strVal val="#ppt_x"/>
                                          </p:val>
                                        </p:tav>
                                      </p:tavLst>
                                    </p:anim>
                                    <p:anim calcmode="lin" valueType="num">
                                      <p:cBhvr additive="base">
                                        <p:cTn id="148" dur="500" fill="hold"/>
                                        <p:tgtEl>
                                          <p:spTgt spid="2168"/>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167"/>
                  </p:tgtEl>
                </p:cond>
              </p:nextCondLst>
            </p:seq>
            <p:seq concurrent="1" nextAc="seek">
              <p:cTn id="149" restart="whenNotActive" fill="hold" evtFilter="cancelBubble" nodeType="interactiveSeq">
                <p:stCondLst>
                  <p:cond evt="onClick" delay="0">
                    <p:tgtEl>
                      <p:spTgt spid="2168"/>
                    </p:tgtEl>
                  </p:cond>
                </p:stCondLst>
                <p:endSync evt="end" delay="0">
                  <p:rtn val="all"/>
                </p:endSync>
                <p:childTnLst>
                  <p:par>
                    <p:cTn id="150" fill="hold" nodeType="clickPar">
                      <p:stCondLst>
                        <p:cond delay="0"/>
                      </p:stCondLst>
                      <p:childTnLst>
                        <p:par>
                          <p:cTn id="151" fill="hold" nodeType="withGroup">
                            <p:stCondLst>
                              <p:cond delay="0"/>
                            </p:stCondLst>
                            <p:childTnLst>
                              <p:par>
                                <p:cTn id="152" presetID="2" presetClass="exit" presetSubtype="4" fill="hold" nodeType="clickEffect">
                                  <p:stCondLst>
                                    <p:cond delay="0"/>
                                  </p:stCondLst>
                                  <p:childTnLst>
                                    <p:anim calcmode="lin" valueType="num">
                                      <p:cBhvr additive="base">
                                        <p:cTn id="153" dur="500"/>
                                        <p:tgtEl>
                                          <p:spTgt spid="2168"/>
                                        </p:tgtEl>
                                        <p:attrNameLst>
                                          <p:attrName>ppt_x</p:attrName>
                                        </p:attrNameLst>
                                      </p:cBhvr>
                                      <p:tavLst>
                                        <p:tav tm="0">
                                          <p:val>
                                            <p:strVal val="ppt_x"/>
                                          </p:val>
                                        </p:tav>
                                        <p:tav tm="100000">
                                          <p:val>
                                            <p:strVal val="ppt_x"/>
                                          </p:val>
                                        </p:tav>
                                      </p:tavLst>
                                    </p:anim>
                                    <p:anim calcmode="lin" valueType="num">
                                      <p:cBhvr additive="base">
                                        <p:cTn id="154" dur="500"/>
                                        <p:tgtEl>
                                          <p:spTgt spid="2168"/>
                                        </p:tgtEl>
                                        <p:attrNameLst>
                                          <p:attrName>ppt_y</p:attrName>
                                        </p:attrNameLst>
                                      </p:cBhvr>
                                      <p:tavLst>
                                        <p:tav tm="0">
                                          <p:val>
                                            <p:strVal val="ppt_y"/>
                                          </p:val>
                                        </p:tav>
                                        <p:tav tm="100000">
                                          <p:val>
                                            <p:strVal val="1+ppt_h/2"/>
                                          </p:val>
                                        </p:tav>
                                      </p:tavLst>
                                    </p:anim>
                                    <p:set>
                                      <p:cBhvr>
                                        <p:cTn id="155" dur="1" fill="hold">
                                          <p:stCondLst>
                                            <p:cond delay="499"/>
                                          </p:stCondLst>
                                        </p:cTn>
                                        <p:tgtEl>
                                          <p:spTgt spid="2168"/>
                                        </p:tgtEl>
                                        <p:attrNameLst>
                                          <p:attrName>style.visibility</p:attrName>
                                        </p:attrNameLst>
                                      </p:cBhvr>
                                      <p:to>
                                        <p:strVal val="hidden"/>
                                      </p:to>
                                    </p:set>
                                  </p:childTnLst>
                                </p:cTn>
                              </p:par>
                            </p:childTnLst>
                          </p:cTn>
                        </p:par>
                      </p:childTnLst>
                    </p:cTn>
                  </p:par>
                </p:childTnLst>
              </p:cTn>
              <p:nextCondLst>
                <p:cond evt="onClick" delay="0">
                  <p:tgtEl>
                    <p:spTgt spid="2168"/>
                  </p:tgtEl>
                </p:cond>
              </p:nextCondLst>
            </p:seq>
            <p:seq concurrent="1" nextAc="seek">
              <p:cTn id="156" restart="whenNotActive" fill="hold" evtFilter="cancelBubble" nodeType="interactiveSeq">
                <p:stCondLst>
                  <p:cond evt="onClick" delay="0">
                    <p:tgtEl>
                      <p:spTgt spid="2169"/>
                    </p:tgtEl>
                  </p:cond>
                </p:stCondLst>
                <p:endSync evt="end" delay="0">
                  <p:rtn val="all"/>
                </p:endSync>
                <p:childTnLst>
                  <p:par>
                    <p:cTn id="157" fill="hold" nodeType="clickPar">
                      <p:stCondLst>
                        <p:cond delay="0"/>
                      </p:stCondLst>
                      <p:childTnLst>
                        <p:par>
                          <p:cTn id="158" fill="hold" nodeType="withGroup">
                            <p:stCondLst>
                              <p:cond delay="0"/>
                            </p:stCondLst>
                            <p:childTnLst>
                              <p:par>
                                <p:cTn id="159" presetID="2" presetClass="entr" presetSubtype="4" fill="hold" nodeType="clickEffect">
                                  <p:stCondLst>
                                    <p:cond delay="0"/>
                                  </p:stCondLst>
                                  <p:childTnLst>
                                    <p:set>
                                      <p:cBhvr>
                                        <p:cTn id="160" dur="1" fill="hold">
                                          <p:stCondLst>
                                            <p:cond delay="0"/>
                                          </p:stCondLst>
                                        </p:cTn>
                                        <p:tgtEl>
                                          <p:spTgt spid="2170"/>
                                        </p:tgtEl>
                                        <p:attrNameLst>
                                          <p:attrName>style.visibility</p:attrName>
                                        </p:attrNameLst>
                                      </p:cBhvr>
                                      <p:to>
                                        <p:strVal val="visible"/>
                                      </p:to>
                                    </p:set>
                                    <p:anim calcmode="lin" valueType="num">
                                      <p:cBhvr additive="base">
                                        <p:cTn id="161" dur="500" fill="hold"/>
                                        <p:tgtEl>
                                          <p:spTgt spid="2170"/>
                                        </p:tgtEl>
                                        <p:attrNameLst>
                                          <p:attrName>ppt_x</p:attrName>
                                        </p:attrNameLst>
                                      </p:cBhvr>
                                      <p:tavLst>
                                        <p:tav tm="0">
                                          <p:val>
                                            <p:strVal val="#ppt_x"/>
                                          </p:val>
                                        </p:tav>
                                        <p:tav tm="100000">
                                          <p:val>
                                            <p:strVal val="#ppt_x"/>
                                          </p:val>
                                        </p:tav>
                                      </p:tavLst>
                                    </p:anim>
                                    <p:anim calcmode="lin" valueType="num">
                                      <p:cBhvr additive="base">
                                        <p:cTn id="162" dur="500" fill="hold"/>
                                        <p:tgtEl>
                                          <p:spTgt spid="2170"/>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169"/>
                  </p:tgtEl>
                </p:cond>
              </p:nextCondLst>
            </p:seq>
            <p:seq concurrent="1" nextAc="seek">
              <p:cTn id="163" restart="whenNotActive" fill="hold" evtFilter="cancelBubble" nodeType="interactiveSeq">
                <p:stCondLst>
                  <p:cond evt="onClick" delay="0">
                    <p:tgtEl>
                      <p:spTgt spid="2170"/>
                    </p:tgtEl>
                  </p:cond>
                </p:stCondLst>
                <p:endSync evt="end" delay="0">
                  <p:rtn val="all"/>
                </p:endSync>
                <p:childTnLst>
                  <p:par>
                    <p:cTn id="164" fill="hold" nodeType="clickPar">
                      <p:stCondLst>
                        <p:cond delay="0"/>
                      </p:stCondLst>
                      <p:childTnLst>
                        <p:par>
                          <p:cTn id="165" fill="hold" nodeType="withGroup">
                            <p:stCondLst>
                              <p:cond delay="0"/>
                            </p:stCondLst>
                            <p:childTnLst>
                              <p:par>
                                <p:cTn id="166" presetID="2" presetClass="exit" presetSubtype="4" fill="hold" nodeType="clickEffect">
                                  <p:stCondLst>
                                    <p:cond delay="0"/>
                                  </p:stCondLst>
                                  <p:childTnLst>
                                    <p:anim calcmode="lin" valueType="num">
                                      <p:cBhvr additive="base">
                                        <p:cTn id="167" dur="500"/>
                                        <p:tgtEl>
                                          <p:spTgt spid="2170"/>
                                        </p:tgtEl>
                                        <p:attrNameLst>
                                          <p:attrName>ppt_x</p:attrName>
                                        </p:attrNameLst>
                                      </p:cBhvr>
                                      <p:tavLst>
                                        <p:tav tm="0">
                                          <p:val>
                                            <p:strVal val="ppt_x"/>
                                          </p:val>
                                        </p:tav>
                                        <p:tav tm="100000">
                                          <p:val>
                                            <p:strVal val="ppt_x"/>
                                          </p:val>
                                        </p:tav>
                                      </p:tavLst>
                                    </p:anim>
                                    <p:anim calcmode="lin" valueType="num">
                                      <p:cBhvr additive="base">
                                        <p:cTn id="168" dur="500"/>
                                        <p:tgtEl>
                                          <p:spTgt spid="2170"/>
                                        </p:tgtEl>
                                        <p:attrNameLst>
                                          <p:attrName>ppt_y</p:attrName>
                                        </p:attrNameLst>
                                      </p:cBhvr>
                                      <p:tavLst>
                                        <p:tav tm="0">
                                          <p:val>
                                            <p:strVal val="ppt_y"/>
                                          </p:val>
                                        </p:tav>
                                        <p:tav tm="100000">
                                          <p:val>
                                            <p:strVal val="1+ppt_h/2"/>
                                          </p:val>
                                        </p:tav>
                                      </p:tavLst>
                                    </p:anim>
                                    <p:set>
                                      <p:cBhvr>
                                        <p:cTn id="169" dur="1" fill="hold">
                                          <p:stCondLst>
                                            <p:cond delay="499"/>
                                          </p:stCondLst>
                                        </p:cTn>
                                        <p:tgtEl>
                                          <p:spTgt spid="2170"/>
                                        </p:tgtEl>
                                        <p:attrNameLst>
                                          <p:attrName>style.visibility</p:attrName>
                                        </p:attrNameLst>
                                      </p:cBhvr>
                                      <p:to>
                                        <p:strVal val="hidden"/>
                                      </p:to>
                                    </p:set>
                                  </p:childTnLst>
                                </p:cTn>
                              </p:par>
                            </p:childTnLst>
                          </p:cTn>
                        </p:par>
                      </p:childTnLst>
                    </p:cTn>
                  </p:par>
                </p:childTnLst>
              </p:cTn>
              <p:nextCondLst>
                <p:cond evt="onClick" delay="0">
                  <p:tgtEl>
                    <p:spTgt spid="2170"/>
                  </p:tgtEl>
                </p:cond>
              </p:nextCondLst>
            </p:seq>
            <p:seq concurrent="1" nextAc="seek">
              <p:cTn id="170" restart="whenNotActive" fill="hold" evtFilter="cancelBubble" nodeType="interactiveSeq">
                <p:stCondLst>
                  <p:cond evt="onClick" delay="0">
                    <p:tgtEl>
                      <p:spTgt spid="95"/>
                    </p:tgtEl>
                  </p:cond>
                </p:stCondLst>
                <p:endSync evt="end" delay="0">
                  <p:rtn val="all"/>
                </p:endSync>
                <p:childTnLst>
                  <p:par>
                    <p:cTn id="171" fill="hold">
                      <p:stCondLst>
                        <p:cond delay="0"/>
                      </p:stCondLst>
                      <p:childTnLst>
                        <p:par>
                          <p:cTn id="172" fill="hold">
                            <p:stCondLst>
                              <p:cond delay="0"/>
                            </p:stCondLst>
                            <p:childTnLst>
                              <p:par>
                                <p:cTn id="173" presetID="3" presetClass="exit" presetSubtype="10" fill="hold" grpId="0" nodeType="clickEffect">
                                  <p:stCondLst>
                                    <p:cond delay="0"/>
                                  </p:stCondLst>
                                  <p:childTnLst>
                                    <p:animEffect transition="out" filter="blinds(horizontal)">
                                      <p:cBhvr>
                                        <p:cTn id="174" dur="500"/>
                                        <p:tgtEl>
                                          <p:spTgt spid="95"/>
                                        </p:tgtEl>
                                      </p:cBhvr>
                                    </p:animEffect>
                                    <p:set>
                                      <p:cBhvr>
                                        <p:cTn id="175" dur="1" fill="hold">
                                          <p:stCondLst>
                                            <p:cond delay="4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176" restart="whenNotActive" fill="hold" evtFilter="cancelBubble" nodeType="interactiveSeq">
                <p:stCondLst>
                  <p:cond evt="onClick" delay="0">
                    <p:tgtEl>
                      <p:spTgt spid="96"/>
                    </p:tgtEl>
                  </p:cond>
                </p:stCondLst>
                <p:endSync evt="end" delay="0">
                  <p:rtn val="all"/>
                </p:endSync>
                <p:childTnLst>
                  <p:par>
                    <p:cTn id="177" fill="hold">
                      <p:stCondLst>
                        <p:cond delay="0"/>
                      </p:stCondLst>
                      <p:childTnLst>
                        <p:par>
                          <p:cTn id="178" fill="hold">
                            <p:stCondLst>
                              <p:cond delay="0"/>
                            </p:stCondLst>
                            <p:childTnLst>
                              <p:par>
                                <p:cTn id="179" presetID="3" presetClass="entr" presetSubtype="10" fill="hold" grpId="1" nodeType="clickEffect">
                                  <p:stCondLst>
                                    <p:cond delay="0"/>
                                  </p:stCondLst>
                                  <p:childTnLst>
                                    <p:set>
                                      <p:cBhvr>
                                        <p:cTn id="180" dur="1" fill="hold">
                                          <p:stCondLst>
                                            <p:cond delay="0"/>
                                          </p:stCondLst>
                                        </p:cTn>
                                        <p:tgtEl>
                                          <p:spTgt spid="95"/>
                                        </p:tgtEl>
                                        <p:attrNameLst>
                                          <p:attrName>style.visibility</p:attrName>
                                        </p:attrNameLst>
                                      </p:cBhvr>
                                      <p:to>
                                        <p:strVal val="visible"/>
                                      </p:to>
                                    </p:set>
                                    <p:animEffect transition="in" filter="blinds(horizontal)">
                                      <p:cBhvr>
                                        <p:cTn id="181" dur="500"/>
                                        <p:tgtEl>
                                          <p:spTgt spid="95"/>
                                        </p:tgtEl>
                                      </p:cBhvr>
                                    </p:animEffect>
                                  </p:childTnLst>
                                </p:cTn>
                              </p:par>
                            </p:childTnLst>
                          </p:cTn>
                        </p:par>
                      </p:childTnLst>
                    </p:cTn>
                  </p:par>
                </p:childTnLst>
              </p:cTn>
              <p:nextCondLst>
                <p:cond evt="onClick" delay="0">
                  <p:tgtEl>
                    <p:spTgt spid="96"/>
                  </p:tgtEl>
                </p:cond>
              </p:nextCondLst>
            </p:seq>
            <p:seq concurrent="1" nextAc="seek">
              <p:cTn id="182" restart="whenNotActive" fill="hold" evtFilter="cancelBubble" nodeType="interactiveSeq">
                <p:stCondLst>
                  <p:cond evt="onClick" delay="0">
                    <p:tgtEl>
                      <p:spTgt spid="117"/>
                    </p:tgtEl>
                  </p:cond>
                </p:stCondLst>
                <p:endSync evt="end" delay="0">
                  <p:rtn val="all"/>
                </p:endSync>
                <p:childTnLst>
                  <p:par>
                    <p:cTn id="183" fill="hold">
                      <p:stCondLst>
                        <p:cond delay="0"/>
                      </p:stCondLst>
                      <p:childTnLst>
                        <p:par>
                          <p:cTn id="184" fill="hold">
                            <p:stCondLst>
                              <p:cond delay="0"/>
                            </p:stCondLst>
                            <p:childTnLst>
                              <p:par>
                                <p:cTn id="185" presetID="3" presetClass="exit" presetSubtype="10" fill="hold" grpId="0" nodeType="clickEffect">
                                  <p:stCondLst>
                                    <p:cond delay="0"/>
                                  </p:stCondLst>
                                  <p:childTnLst>
                                    <p:animEffect transition="out" filter="blinds(horizontal)">
                                      <p:cBhvr>
                                        <p:cTn id="186" dur="500"/>
                                        <p:tgtEl>
                                          <p:spTgt spid="117"/>
                                        </p:tgtEl>
                                      </p:cBhvr>
                                    </p:animEffect>
                                    <p:set>
                                      <p:cBhvr>
                                        <p:cTn id="187" dur="1" fill="hold">
                                          <p:stCondLst>
                                            <p:cond delay="499"/>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188" restart="whenNotActive" fill="hold" evtFilter="cancelBubble" nodeType="interactiveSeq">
                <p:stCondLst>
                  <p:cond evt="onClick" delay="0">
                    <p:tgtEl>
                      <p:spTgt spid="118"/>
                    </p:tgtEl>
                  </p:cond>
                </p:stCondLst>
                <p:endSync evt="end" delay="0">
                  <p:rtn val="all"/>
                </p:endSync>
                <p:childTnLst>
                  <p:par>
                    <p:cTn id="189" fill="hold">
                      <p:stCondLst>
                        <p:cond delay="0"/>
                      </p:stCondLst>
                      <p:childTnLst>
                        <p:par>
                          <p:cTn id="190" fill="hold">
                            <p:stCondLst>
                              <p:cond delay="0"/>
                            </p:stCondLst>
                            <p:childTnLst>
                              <p:par>
                                <p:cTn id="191" presetID="3" presetClass="entr" presetSubtype="10" fill="hold" grpId="1" nodeType="clickEffect">
                                  <p:stCondLst>
                                    <p:cond delay="0"/>
                                  </p:stCondLst>
                                  <p:childTnLst>
                                    <p:set>
                                      <p:cBhvr>
                                        <p:cTn id="192" dur="1" fill="hold">
                                          <p:stCondLst>
                                            <p:cond delay="0"/>
                                          </p:stCondLst>
                                        </p:cTn>
                                        <p:tgtEl>
                                          <p:spTgt spid="117"/>
                                        </p:tgtEl>
                                        <p:attrNameLst>
                                          <p:attrName>style.visibility</p:attrName>
                                        </p:attrNameLst>
                                      </p:cBhvr>
                                      <p:to>
                                        <p:strVal val="visible"/>
                                      </p:to>
                                    </p:set>
                                    <p:animEffect transition="in" filter="blinds(horizontal)">
                                      <p:cBhvr>
                                        <p:cTn id="193" dur="500"/>
                                        <p:tgtEl>
                                          <p:spTgt spid="117"/>
                                        </p:tgtEl>
                                      </p:cBhvr>
                                    </p:animEffect>
                                  </p:childTnLst>
                                </p:cTn>
                              </p:par>
                            </p:childTnLst>
                          </p:cTn>
                        </p:par>
                      </p:childTnLst>
                    </p:cTn>
                  </p:par>
                </p:childTnLst>
              </p:cTn>
              <p:nextCondLst>
                <p:cond evt="onClick" delay="0">
                  <p:tgtEl>
                    <p:spTgt spid="118"/>
                  </p:tgtEl>
                </p:cond>
              </p:nextCondLst>
            </p:seq>
            <p:seq concurrent="1" nextAc="seek">
              <p:cTn id="194" restart="whenNotActive" fill="hold" evtFilter="cancelBubble" nodeType="interactiveSeq">
                <p:stCondLst>
                  <p:cond evt="onClick" delay="0">
                    <p:tgtEl>
                      <p:spTgt spid="119"/>
                    </p:tgtEl>
                  </p:cond>
                </p:stCondLst>
                <p:endSync evt="end" delay="0">
                  <p:rtn val="all"/>
                </p:endSync>
                <p:childTnLst>
                  <p:par>
                    <p:cTn id="195" fill="hold">
                      <p:stCondLst>
                        <p:cond delay="0"/>
                      </p:stCondLst>
                      <p:childTnLst>
                        <p:par>
                          <p:cTn id="196" fill="hold">
                            <p:stCondLst>
                              <p:cond delay="0"/>
                            </p:stCondLst>
                            <p:childTnLst>
                              <p:par>
                                <p:cTn id="197" presetID="3" presetClass="exit" presetSubtype="10" fill="hold" grpId="0" nodeType="clickEffect">
                                  <p:stCondLst>
                                    <p:cond delay="0"/>
                                  </p:stCondLst>
                                  <p:childTnLst>
                                    <p:animEffect transition="out" filter="blinds(horizontal)">
                                      <p:cBhvr>
                                        <p:cTn id="198" dur="500"/>
                                        <p:tgtEl>
                                          <p:spTgt spid="119"/>
                                        </p:tgtEl>
                                      </p:cBhvr>
                                    </p:animEffect>
                                    <p:set>
                                      <p:cBhvr>
                                        <p:cTn id="199" dur="1" fill="hold">
                                          <p:stCondLst>
                                            <p:cond delay="4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200" restart="whenNotActive" fill="hold" evtFilter="cancelBubble" nodeType="interactiveSeq">
                <p:stCondLst>
                  <p:cond evt="onClick" delay="0">
                    <p:tgtEl>
                      <p:spTgt spid="120"/>
                    </p:tgtEl>
                  </p:cond>
                </p:stCondLst>
                <p:endSync evt="end" delay="0">
                  <p:rtn val="all"/>
                </p:endSync>
                <p:childTnLst>
                  <p:par>
                    <p:cTn id="201" fill="hold">
                      <p:stCondLst>
                        <p:cond delay="0"/>
                      </p:stCondLst>
                      <p:childTnLst>
                        <p:par>
                          <p:cTn id="202" fill="hold">
                            <p:stCondLst>
                              <p:cond delay="0"/>
                            </p:stCondLst>
                            <p:childTnLst>
                              <p:par>
                                <p:cTn id="203" presetID="3" presetClass="entr" presetSubtype="10" fill="hold" grpId="1" nodeType="clickEffect">
                                  <p:stCondLst>
                                    <p:cond delay="0"/>
                                  </p:stCondLst>
                                  <p:childTnLst>
                                    <p:set>
                                      <p:cBhvr>
                                        <p:cTn id="204" dur="1" fill="hold">
                                          <p:stCondLst>
                                            <p:cond delay="0"/>
                                          </p:stCondLst>
                                        </p:cTn>
                                        <p:tgtEl>
                                          <p:spTgt spid="119"/>
                                        </p:tgtEl>
                                        <p:attrNameLst>
                                          <p:attrName>style.visibility</p:attrName>
                                        </p:attrNameLst>
                                      </p:cBhvr>
                                      <p:to>
                                        <p:strVal val="visible"/>
                                      </p:to>
                                    </p:set>
                                    <p:animEffect transition="in" filter="blinds(horizontal)">
                                      <p:cBhvr>
                                        <p:cTn id="205" dur="500"/>
                                        <p:tgtEl>
                                          <p:spTgt spid="119"/>
                                        </p:tgtEl>
                                      </p:cBhvr>
                                    </p:animEffect>
                                  </p:childTnLst>
                                </p:cTn>
                              </p:par>
                            </p:childTnLst>
                          </p:cTn>
                        </p:par>
                      </p:childTnLst>
                    </p:cTn>
                  </p:par>
                </p:childTnLst>
              </p:cTn>
              <p:nextCondLst>
                <p:cond evt="onClick" delay="0">
                  <p:tgtEl>
                    <p:spTgt spid="120"/>
                  </p:tgtEl>
                </p:cond>
              </p:nextCondLst>
            </p:seq>
            <p:seq concurrent="1" nextAc="seek">
              <p:cTn id="206" restart="whenNotActive" fill="hold" evtFilter="cancelBubble" nodeType="interactiveSeq">
                <p:stCondLst>
                  <p:cond evt="onClick" delay="0">
                    <p:tgtEl>
                      <p:spTgt spid="121"/>
                    </p:tgtEl>
                  </p:cond>
                </p:stCondLst>
                <p:endSync evt="end" delay="0">
                  <p:rtn val="all"/>
                </p:endSync>
                <p:childTnLst>
                  <p:par>
                    <p:cTn id="207" fill="hold">
                      <p:stCondLst>
                        <p:cond delay="0"/>
                      </p:stCondLst>
                      <p:childTnLst>
                        <p:par>
                          <p:cTn id="208" fill="hold">
                            <p:stCondLst>
                              <p:cond delay="0"/>
                            </p:stCondLst>
                            <p:childTnLst>
                              <p:par>
                                <p:cTn id="209" presetID="3" presetClass="exit" presetSubtype="10" fill="hold" grpId="0" nodeType="clickEffect">
                                  <p:stCondLst>
                                    <p:cond delay="0"/>
                                  </p:stCondLst>
                                  <p:childTnLst>
                                    <p:animEffect transition="out" filter="blinds(horizontal)">
                                      <p:cBhvr>
                                        <p:cTn id="210" dur="500"/>
                                        <p:tgtEl>
                                          <p:spTgt spid="121"/>
                                        </p:tgtEl>
                                      </p:cBhvr>
                                    </p:animEffect>
                                    <p:set>
                                      <p:cBhvr>
                                        <p:cTn id="211"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212" restart="whenNotActive" fill="hold" evtFilter="cancelBubble" nodeType="interactiveSeq">
                <p:stCondLst>
                  <p:cond evt="onClick" delay="0">
                    <p:tgtEl>
                      <p:spTgt spid="122"/>
                    </p:tgtEl>
                  </p:cond>
                </p:stCondLst>
                <p:endSync evt="end" delay="0">
                  <p:rtn val="all"/>
                </p:endSync>
                <p:childTnLst>
                  <p:par>
                    <p:cTn id="213" fill="hold">
                      <p:stCondLst>
                        <p:cond delay="0"/>
                      </p:stCondLst>
                      <p:childTnLst>
                        <p:par>
                          <p:cTn id="214" fill="hold">
                            <p:stCondLst>
                              <p:cond delay="0"/>
                            </p:stCondLst>
                            <p:childTnLst>
                              <p:par>
                                <p:cTn id="215" presetID="3" presetClass="entr" presetSubtype="10" fill="hold" grpId="1" nodeType="clickEffect">
                                  <p:stCondLst>
                                    <p:cond delay="0"/>
                                  </p:stCondLst>
                                  <p:childTnLst>
                                    <p:set>
                                      <p:cBhvr>
                                        <p:cTn id="216" dur="1" fill="hold">
                                          <p:stCondLst>
                                            <p:cond delay="0"/>
                                          </p:stCondLst>
                                        </p:cTn>
                                        <p:tgtEl>
                                          <p:spTgt spid="121"/>
                                        </p:tgtEl>
                                        <p:attrNameLst>
                                          <p:attrName>style.visibility</p:attrName>
                                        </p:attrNameLst>
                                      </p:cBhvr>
                                      <p:to>
                                        <p:strVal val="visible"/>
                                      </p:to>
                                    </p:set>
                                    <p:animEffect transition="in" filter="blinds(horizontal)">
                                      <p:cBhvr>
                                        <p:cTn id="217" dur="500"/>
                                        <p:tgtEl>
                                          <p:spTgt spid="121"/>
                                        </p:tgtEl>
                                      </p:cBhvr>
                                    </p:animEffect>
                                  </p:childTnLst>
                                </p:cTn>
                              </p:par>
                            </p:childTnLst>
                          </p:cTn>
                        </p:par>
                      </p:childTnLst>
                    </p:cTn>
                  </p:par>
                </p:childTnLst>
              </p:cTn>
              <p:nextCondLst>
                <p:cond evt="onClick" delay="0">
                  <p:tgtEl>
                    <p:spTgt spid="122"/>
                  </p:tgtEl>
                </p:cond>
              </p:nextCondLst>
            </p:seq>
            <p:seq concurrent="1" nextAc="seek">
              <p:cTn id="218" restart="whenNotActive" fill="hold" evtFilter="cancelBubble" nodeType="interactiveSeq">
                <p:stCondLst>
                  <p:cond evt="onClick" delay="0">
                    <p:tgtEl>
                      <p:spTgt spid="125"/>
                    </p:tgtEl>
                  </p:cond>
                </p:stCondLst>
                <p:endSync evt="end" delay="0">
                  <p:rtn val="all"/>
                </p:endSync>
                <p:childTnLst>
                  <p:par>
                    <p:cTn id="219" fill="hold">
                      <p:stCondLst>
                        <p:cond delay="0"/>
                      </p:stCondLst>
                      <p:childTnLst>
                        <p:par>
                          <p:cTn id="220" fill="hold">
                            <p:stCondLst>
                              <p:cond delay="0"/>
                            </p:stCondLst>
                            <p:childTnLst>
                              <p:par>
                                <p:cTn id="221" presetID="3" presetClass="exit" presetSubtype="10" fill="hold" grpId="0" nodeType="clickEffect">
                                  <p:stCondLst>
                                    <p:cond delay="0"/>
                                  </p:stCondLst>
                                  <p:childTnLst>
                                    <p:animEffect transition="out" filter="blinds(horizontal)">
                                      <p:cBhvr>
                                        <p:cTn id="222" dur="500"/>
                                        <p:tgtEl>
                                          <p:spTgt spid="125"/>
                                        </p:tgtEl>
                                      </p:cBhvr>
                                    </p:animEffect>
                                    <p:set>
                                      <p:cBhvr>
                                        <p:cTn id="223" dur="1" fill="hold">
                                          <p:stCondLst>
                                            <p:cond delay="499"/>
                                          </p:stCondLst>
                                        </p:cTn>
                                        <p:tgtEl>
                                          <p:spTgt spid="125"/>
                                        </p:tgtEl>
                                        <p:attrNameLst>
                                          <p:attrName>style.visibility</p:attrName>
                                        </p:attrNameLst>
                                      </p:cBhvr>
                                      <p:to>
                                        <p:strVal val="hidden"/>
                                      </p:to>
                                    </p:set>
                                  </p:childTnLst>
                                </p:cTn>
                              </p:par>
                            </p:childTnLst>
                          </p:cTn>
                        </p:par>
                      </p:childTnLst>
                    </p:cTn>
                  </p:par>
                </p:childTnLst>
              </p:cTn>
              <p:nextCondLst>
                <p:cond evt="onClick" delay="0">
                  <p:tgtEl>
                    <p:spTgt spid="125"/>
                  </p:tgtEl>
                </p:cond>
              </p:nextCondLst>
            </p:seq>
            <p:seq concurrent="1" nextAc="seek">
              <p:cTn id="224" restart="whenNotActive" fill="hold" evtFilter="cancelBubble" nodeType="interactiveSeq">
                <p:stCondLst>
                  <p:cond evt="onClick" delay="0">
                    <p:tgtEl>
                      <p:spTgt spid="126"/>
                    </p:tgtEl>
                  </p:cond>
                </p:stCondLst>
                <p:endSync evt="end" delay="0">
                  <p:rtn val="all"/>
                </p:endSync>
                <p:childTnLst>
                  <p:par>
                    <p:cTn id="225" fill="hold">
                      <p:stCondLst>
                        <p:cond delay="0"/>
                      </p:stCondLst>
                      <p:childTnLst>
                        <p:par>
                          <p:cTn id="226" fill="hold">
                            <p:stCondLst>
                              <p:cond delay="0"/>
                            </p:stCondLst>
                            <p:childTnLst>
                              <p:par>
                                <p:cTn id="227" presetID="3" presetClass="entr" presetSubtype="10" fill="hold" grpId="1" nodeType="clickEffect">
                                  <p:stCondLst>
                                    <p:cond delay="0"/>
                                  </p:stCondLst>
                                  <p:childTnLst>
                                    <p:set>
                                      <p:cBhvr>
                                        <p:cTn id="228" dur="1" fill="hold">
                                          <p:stCondLst>
                                            <p:cond delay="0"/>
                                          </p:stCondLst>
                                        </p:cTn>
                                        <p:tgtEl>
                                          <p:spTgt spid="125"/>
                                        </p:tgtEl>
                                        <p:attrNameLst>
                                          <p:attrName>style.visibility</p:attrName>
                                        </p:attrNameLst>
                                      </p:cBhvr>
                                      <p:to>
                                        <p:strVal val="visible"/>
                                      </p:to>
                                    </p:set>
                                    <p:animEffect transition="in" filter="blinds(horizontal)">
                                      <p:cBhvr>
                                        <p:cTn id="229" dur="500"/>
                                        <p:tgtEl>
                                          <p:spTgt spid="125"/>
                                        </p:tgtEl>
                                      </p:cBhvr>
                                    </p:animEffect>
                                  </p:childTnLst>
                                </p:cTn>
                              </p:par>
                            </p:childTnLst>
                          </p:cTn>
                        </p:par>
                      </p:childTnLst>
                    </p:cTn>
                  </p:par>
                </p:childTnLst>
              </p:cTn>
              <p:nextCondLst>
                <p:cond evt="onClick" delay="0">
                  <p:tgtEl>
                    <p:spTgt spid="126"/>
                  </p:tgtEl>
                </p:cond>
              </p:nextCondLst>
            </p:seq>
            <p:seq concurrent="1" nextAc="seek">
              <p:cTn id="230" restart="whenNotActive" fill="hold" evtFilter="cancelBubble" nodeType="interactiveSeq">
                <p:stCondLst>
                  <p:cond evt="onClick" delay="0">
                    <p:tgtEl>
                      <p:spTgt spid="127"/>
                    </p:tgtEl>
                  </p:cond>
                </p:stCondLst>
                <p:endSync evt="end" delay="0">
                  <p:rtn val="all"/>
                </p:endSync>
                <p:childTnLst>
                  <p:par>
                    <p:cTn id="231" fill="hold">
                      <p:stCondLst>
                        <p:cond delay="0"/>
                      </p:stCondLst>
                      <p:childTnLst>
                        <p:par>
                          <p:cTn id="232" fill="hold">
                            <p:stCondLst>
                              <p:cond delay="0"/>
                            </p:stCondLst>
                            <p:childTnLst>
                              <p:par>
                                <p:cTn id="233" presetID="3" presetClass="exit" presetSubtype="10" fill="hold" grpId="0" nodeType="clickEffect">
                                  <p:stCondLst>
                                    <p:cond delay="0"/>
                                  </p:stCondLst>
                                  <p:childTnLst>
                                    <p:animEffect transition="out" filter="blinds(horizontal)">
                                      <p:cBhvr>
                                        <p:cTn id="234" dur="500"/>
                                        <p:tgtEl>
                                          <p:spTgt spid="127"/>
                                        </p:tgtEl>
                                      </p:cBhvr>
                                    </p:animEffect>
                                    <p:set>
                                      <p:cBhvr>
                                        <p:cTn id="235" dur="1" fill="hold">
                                          <p:stCondLst>
                                            <p:cond delay="4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seq concurrent="1" nextAc="seek">
              <p:cTn id="236" restart="whenNotActive" fill="hold" evtFilter="cancelBubble" nodeType="interactiveSeq">
                <p:stCondLst>
                  <p:cond evt="onClick" delay="0">
                    <p:tgtEl>
                      <p:spTgt spid="128"/>
                    </p:tgtEl>
                  </p:cond>
                </p:stCondLst>
                <p:endSync evt="end" delay="0">
                  <p:rtn val="all"/>
                </p:endSync>
                <p:childTnLst>
                  <p:par>
                    <p:cTn id="237" fill="hold">
                      <p:stCondLst>
                        <p:cond delay="0"/>
                      </p:stCondLst>
                      <p:childTnLst>
                        <p:par>
                          <p:cTn id="238" fill="hold">
                            <p:stCondLst>
                              <p:cond delay="0"/>
                            </p:stCondLst>
                            <p:childTnLst>
                              <p:par>
                                <p:cTn id="239" presetID="3" presetClass="entr" presetSubtype="10" fill="hold" grpId="1" nodeType="clickEffect">
                                  <p:stCondLst>
                                    <p:cond delay="0"/>
                                  </p:stCondLst>
                                  <p:childTnLst>
                                    <p:set>
                                      <p:cBhvr>
                                        <p:cTn id="240" dur="1" fill="hold">
                                          <p:stCondLst>
                                            <p:cond delay="0"/>
                                          </p:stCondLst>
                                        </p:cTn>
                                        <p:tgtEl>
                                          <p:spTgt spid="127"/>
                                        </p:tgtEl>
                                        <p:attrNameLst>
                                          <p:attrName>style.visibility</p:attrName>
                                        </p:attrNameLst>
                                      </p:cBhvr>
                                      <p:to>
                                        <p:strVal val="visible"/>
                                      </p:to>
                                    </p:set>
                                    <p:animEffect transition="in" filter="blinds(horizontal)">
                                      <p:cBhvr>
                                        <p:cTn id="241" dur="500"/>
                                        <p:tgtEl>
                                          <p:spTgt spid="127"/>
                                        </p:tgtEl>
                                      </p:cBhvr>
                                    </p:animEffect>
                                  </p:childTnLst>
                                </p:cTn>
                              </p:par>
                            </p:childTnLst>
                          </p:cTn>
                        </p:par>
                      </p:childTnLst>
                    </p:cTn>
                  </p:par>
                </p:childTnLst>
              </p:cTn>
              <p:nextCondLst>
                <p:cond evt="onClick" delay="0">
                  <p:tgtEl>
                    <p:spTgt spid="128"/>
                  </p:tgtEl>
                </p:cond>
              </p:nextCondLst>
            </p:seq>
            <p:seq concurrent="1" nextAc="seek">
              <p:cTn id="242" restart="whenNotActive" fill="hold" evtFilter="cancelBubble" nodeType="interactiveSeq">
                <p:stCondLst>
                  <p:cond evt="onClick" delay="0">
                    <p:tgtEl>
                      <p:spTgt spid="129"/>
                    </p:tgtEl>
                  </p:cond>
                </p:stCondLst>
                <p:endSync evt="end" delay="0">
                  <p:rtn val="all"/>
                </p:endSync>
                <p:childTnLst>
                  <p:par>
                    <p:cTn id="243" fill="hold">
                      <p:stCondLst>
                        <p:cond delay="0"/>
                      </p:stCondLst>
                      <p:childTnLst>
                        <p:par>
                          <p:cTn id="244" fill="hold">
                            <p:stCondLst>
                              <p:cond delay="0"/>
                            </p:stCondLst>
                            <p:childTnLst>
                              <p:par>
                                <p:cTn id="245" presetID="3" presetClass="exit" presetSubtype="10" fill="hold" grpId="0" nodeType="clickEffect">
                                  <p:stCondLst>
                                    <p:cond delay="0"/>
                                  </p:stCondLst>
                                  <p:childTnLst>
                                    <p:animEffect transition="out" filter="blinds(horizontal)">
                                      <p:cBhvr>
                                        <p:cTn id="246" dur="500"/>
                                        <p:tgtEl>
                                          <p:spTgt spid="129"/>
                                        </p:tgtEl>
                                      </p:cBhvr>
                                    </p:animEffect>
                                    <p:set>
                                      <p:cBhvr>
                                        <p:cTn id="247" dur="1" fill="hold">
                                          <p:stCondLst>
                                            <p:cond delay="499"/>
                                          </p:stCondLst>
                                        </p:cTn>
                                        <p:tgtEl>
                                          <p:spTgt spid="129"/>
                                        </p:tgtEl>
                                        <p:attrNameLst>
                                          <p:attrName>style.visibility</p:attrName>
                                        </p:attrNameLst>
                                      </p:cBhvr>
                                      <p:to>
                                        <p:strVal val="hidden"/>
                                      </p:to>
                                    </p:set>
                                  </p:childTnLst>
                                </p:cTn>
                              </p:par>
                            </p:childTnLst>
                          </p:cTn>
                        </p:par>
                      </p:childTnLst>
                    </p:cTn>
                  </p:par>
                </p:childTnLst>
              </p:cTn>
              <p:nextCondLst>
                <p:cond evt="onClick" delay="0">
                  <p:tgtEl>
                    <p:spTgt spid="129"/>
                  </p:tgtEl>
                </p:cond>
              </p:nextCondLst>
            </p:seq>
            <p:seq concurrent="1" nextAc="seek">
              <p:cTn id="248" restart="whenNotActive" fill="hold" evtFilter="cancelBubble" nodeType="interactiveSeq">
                <p:stCondLst>
                  <p:cond evt="onClick" delay="0">
                    <p:tgtEl>
                      <p:spTgt spid="130"/>
                    </p:tgtEl>
                  </p:cond>
                </p:stCondLst>
                <p:endSync evt="end" delay="0">
                  <p:rtn val="all"/>
                </p:endSync>
                <p:childTnLst>
                  <p:par>
                    <p:cTn id="249" fill="hold">
                      <p:stCondLst>
                        <p:cond delay="0"/>
                      </p:stCondLst>
                      <p:childTnLst>
                        <p:par>
                          <p:cTn id="250" fill="hold">
                            <p:stCondLst>
                              <p:cond delay="0"/>
                            </p:stCondLst>
                            <p:childTnLst>
                              <p:par>
                                <p:cTn id="251" presetID="3" presetClass="entr" presetSubtype="10" fill="hold" grpId="1" nodeType="clickEffect">
                                  <p:stCondLst>
                                    <p:cond delay="0"/>
                                  </p:stCondLst>
                                  <p:childTnLst>
                                    <p:set>
                                      <p:cBhvr>
                                        <p:cTn id="252" dur="1" fill="hold">
                                          <p:stCondLst>
                                            <p:cond delay="0"/>
                                          </p:stCondLst>
                                        </p:cTn>
                                        <p:tgtEl>
                                          <p:spTgt spid="129"/>
                                        </p:tgtEl>
                                        <p:attrNameLst>
                                          <p:attrName>style.visibility</p:attrName>
                                        </p:attrNameLst>
                                      </p:cBhvr>
                                      <p:to>
                                        <p:strVal val="visible"/>
                                      </p:to>
                                    </p:set>
                                    <p:animEffect transition="in" filter="blinds(horizontal)">
                                      <p:cBhvr>
                                        <p:cTn id="253" dur="500"/>
                                        <p:tgtEl>
                                          <p:spTgt spid="129"/>
                                        </p:tgtEl>
                                      </p:cBhvr>
                                    </p:animEffect>
                                  </p:childTnLst>
                                </p:cTn>
                              </p:par>
                            </p:childTnLst>
                          </p:cTn>
                        </p:par>
                      </p:childTnLst>
                    </p:cTn>
                  </p:par>
                </p:childTnLst>
              </p:cTn>
              <p:nextCondLst>
                <p:cond evt="onClick" delay="0">
                  <p:tgtEl>
                    <p:spTgt spid="130"/>
                  </p:tgtEl>
                </p:cond>
              </p:nextCondLst>
            </p:seq>
            <p:seq concurrent="1" nextAc="seek">
              <p:cTn id="254" restart="whenNotActive" fill="hold" evtFilter="cancelBubble" nodeType="interactiveSeq">
                <p:stCondLst>
                  <p:cond evt="onClick" delay="0">
                    <p:tgtEl>
                      <p:spTgt spid="131"/>
                    </p:tgtEl>
                  </p:cond>
                </p:stCondLst>
                <p:endSync evt="end" delay="0">
                  <p:rtn val="all"/>
                </p:endSync>
                <p:childTnLst>
                  <p:par>
                    <p:cTn id="255" fill="hold">
                      <p:stCondLst>
                        <p:cond delay="0"/>
                      </p:stCondLst>
                      <p:childTnLst>
                        <p:par>
                          <p:cTn id="256" fill="hold">
                            <p:stCondLst>
                              <p:cond delay="0"/>
                            </p:stCondLst>
                            <p:childTnLst>
                              <p:par>
                                <p:cTn id="257" presetID="3" presetClass="exit" presetSubtype="10" fill="hold" grpId="0" nodeType="clickEffect">
                                  <p:stCondLst>
                                    <p:cond delay="0"/>
                                  </p:stCondLst>
                                  <p:childTnLst>
                                    <p:animEffect transition="out" filter="blinds(horizontal)">
                                      <p:cBhvr>
                                        <p:cTn id="258" dur="500"/>
                                        <p:tgtEl>
                                          <p:spTgt spid="131"/>
                                        </p:tgtEl>
                                      </p:cBhvr>
                                    </p:animEffect>
                                    <p:set>
                                      <p:cBhvr>
                                        <p:cTn id="259" dur="1" fill="hold">
                                          <p:stCondLst>
                                            <p:cond delay="499"/>
                                          </p:stCondLst>
                                        </p:cTn>
                                        <p:tgtEl>
                                          <p:spTgt spid="131"/>
                                        </p:tgtEl>
                                        <p:attrNameLst>
                                          <p:attrName>style.visibility</p:attrName>
                                        </p:attrNameLst>
                                      </p:cBhvr>
                                      <p:to>
                                        <p:strVal val="hidden"/>
                                      </p:to>
                                    </p:set>
                                  </p:childTnLst>
                                </p:cTn>
                              </p:par>
                            </p:childTnLst>
                          </p:cTn>
                        </p:par>
                      </p:childTnLst>
                    </p:cTn>
                  </p:par>
                </p:childTnLst>
              </p:cTn>
              <p:nextCondLst>
                <p:cond evt="onClick" delay="0">
                  <p:tgtEl>
                    <p:spTgt spid="131"/>
                  </p:tgtEl>
                </p:cond>
              </p:nextCondLst>
            </p:seq>
            <p:seq concurrent="1" nextAc="seek">
              <p:cTn id="260" restart="whenNotActive" fill="hold" evtFilter="cancelBubble" nodeType="interactiveSeq">
                <p:stCondLst>
                  <p:cond evt="onClick" delay="0">
                    <p:tgtEl>
                      <p:spTgt spid="132"/>
                    </p:tgtEl>
                  </p:cond>
                </p:stCondLst>
                <p:endSync evt="end" delay="0">
                  <p:rtn val="all"/>
                </p:endSync>
                <p:childTnLst>
                  <p:par>
                    <p:cTn id="261" fill="hold">
                      <p:stCondLst>
                        <p:cond delay="0"/>
                      </p:stCondLst>
                      <p:childTnLst>
                        <p:par>
                          <p:cTn id="262" fill="hold">
                            <p:stCondLst>
                              <p:cond delay="0"/>
                            </p:stCondLst>
                            <p:childTnLst>
                              <p:par>
                                <p:cTn id="263" presetID="3" presetClass="entr" presetSubtype="10" fill="hold" grpId="1" nodeType="clickEffect">
                                  <p:stCondLst>
                                    <p:cond delay="0"/>
                                  </p:stCondLst>
                                  <p:childTnLst>
                                    <p:set>
                                      <p:cBhvr>
                                        <p:cTn id="264" dur="1" fill="hold">
                                          <p:stCondLst>
                                            <p:cond delay="0"/>
                                          </p:stCondLst>
                                        </p:cTn>
                                        <p:tgtEl>
                                          <p:spTgt spid="131"/>
                                        </p:tgtEl>
                                        <p:attrNameLst>
                                          <p:attrName>style.visibility</p:attrName>
                                        </p:attrNameLst>
                                      </p:cBhvr>
                                      <p:to>
                                        <p:strVal val="visible"/>
                                      </p:to>
                                    </p:set>
                                    <p:animEffect transition="in" filter="blinds(horizontal)">
                                      <p:cBhvr>
                                        <p:cTn id="265" dur="500"/>
                                        <p:tgtEl>
                                          <p:spTgt spid="131"/>
                                        </p:tgtEl>
                                      </p:cBhvr>
                                    </p:animEffect>
                                  </p:childTnLst>
                                </p:cTn>
                              </p:par>
                            </p:childTnLst>
                          </p:cTn>
                        </p:par>
                      </p:childTnLst>
                    </p:cTn>
                  </p:par>
                </p:childTnLst>
              </p:cTn>
              <p:nextCondLst>
                <p:cond evt="onClick" delay="0">
                  <p:tgtEl>
                    <p:spTgt spid="132"/>
                  </p:tgtEl>
                </p:cond>
              </p:nextCondLst>
            </p:seq>
            <p:seq concurrent="1" nextAc="seek">
              <p:cTn id="266" restart="whenNotActive" fill="hold" evtFilter="cancelBubble" nodeType="interactiveSeq">
                <p:stCondLst>
                  <p:cond evt="onClick" delay="0">
                    <p:tgtEl>
                      <p:spTgt spid="133"/>
                    </p:tgtEl>
                  </p:cond>
                </p:stCondLst>
                <p:endSync evt="end" delay="0">
                  <p:rtn val="all"/>
                </p:endSync>
                <p:childTnLst>
                  <p:par>
                    <p:cTn id="267" fill="hold">
                      <p:stCondLst>
                        <p:cond delay="0"/>
                      </p:stCondLst>
                      <p:childTnLst>
                        <p:par>
                          <p:cTn id="268" fill="hold">
                            <p:stCondLst>
                              <p:cond delay="0"/>
                            </p:stCondLst>
                            <p:childTnLst>
                              <p:par>
                                <p:cTn id="269" presetID="3" presetClass="exit" presetSubtype="10" fill="hold" grpId="0" nodeType="clickEffect">
                                  <p:stCondLst>
                                    <p:cond delay="0"/>
                                  </p:stCondLst>
                                  <p:childTnLst>
                                    <p:animEffect transition="out" filter="blinds(horizontal)">
                                      <p:cBhvr>
                                        <p:cTn id="270" dur="500"/>
                                        <p:tgtEl>
                                          <p:spTgt spid="133"/>
                                        </p:tgtEl>
                                      </p:cBhvr>
                                    </p:animEffect>
                                    <p:set>
                                      <p:cBhvr>
                                        <p:cTn id="271" dur="1" fill="hold">
                                          <p:stCondLst>
                                            <p:cond delay="499"/>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133"/>
                  </p:tgtEl>
                </p:cond>
              </p:nextCondLst>
            </p:seq>
            <p:seq concurrent="1" nextAc="seek">
              <p:cTn id="272" restart="whenNotActive" fill="hold" evtFilter="cancelBubble" nodeType="interactiveSeq">
                <p:stCondLst>
                  <p:cond evt="onClick" delay="0">
                    <p:tgtEl>
                      <p:spTgt spid="134"/>
                    </p:tgtEl>
                  </p:cond>
                </p:stCondLst>
                <p:endSync evt="end" delay="0">
                  <p:rtn val="all"/>
                </p:endSync>
                <p:childTnLst>
                  <p:par>
                    <p:cTn id="273" fill="hold">
                      <p:stCondLst>
                        <p:cond delay="0"/>
                      </p:stCondLst>
                      <p:childTnLst>
                        <p:par>
                          <p:cTn id="274" fill="hold">
                            <p:stCondLst>
                              <p:cond delay="0"/>
                            </p:stCondLst>
                            <p:childTnLst>
                              <p:par>
                                <p:cTn id="275" presetID="3" presetClass="entr" presetSubtype="10" fill="hold" grpId="1" nodeType="clickEffect">
                                  <p:stCondLst>
                                    <p:cond delay="0"/>
                                  </p:stCondLst>
                                  <p:childTnLst>
                                    <p:set>
                                      <p:cBhvr>
                                        <p:cTn id="276" dur="1" fill="hold">
                                          <p:stCondLst>
                                            <p:cond delay="0"/>
                                          </p:stCondLst>
                                        </p:cTn>
                                        <p:tgtEl>
                                          <p:spTgt spid="133"/>
                                        </p:tgtEl>
                                        <p:attrNameLst>
                                          <p:attrName>style.visibility</p:attrName>
                                        </p:attrNameLst>
                                      </p:cBhvr>
                                      <p:to>
                                        <p:strVal val="visible"/>
                                      </p:to>
                                    </p:set>
                                    <p:animEffect transition="in" filter="blinds(horizontal)">
                                      <p:cBhvr>
                                        <p:cTn id="277" dur="500"/>
                                        <p:tgtEl>
                                          <p:spTgt spid="133"/>
                                        </p:tgtEl>
                                      </p:cBhvr>
                                    </p:animEffect>
                                  </p:childTnLst>
                                </p:cTn>
                              </p:par>
                            </p:childTnLst>
                          </p:cTn>
                        </p:par>
                      </p:childTnLst>
                    </p:cTn>
                  </p:par>
                </p:childTnLst>
              </p:cTn>
              <p:nextCondLst>
                <p:cond evt="onClick" delay="0">
                  <p:tgtEl>
                    <p:spTgt spid="134"/>
                  </p:tgtEl>
                </p:cond>
              </p:nextCondLst>
            </p:seq>
            <p:seq concurrent="1" nextAc="seek">
              <p:cTn id="278" restart="whenNotActive" fill="hold" evtFilter="cancelBubble" nodeType="interactiveSeq">
                <p:stCondLst>
                  <p:cond evt="onClick" delay="0">
                    <p:tgtEl>
                      <p:spTgt spid="135"/>
                    </p:tgtEl>
                  </p:cond>
                </p:stCondLst>
                <p:endSync evt="end" delay="0">
                  <p:rtn val="all"/>
                </p:endSync>
                <p:childTnLst>
                  <p:par>
                    <p:cTn id="279" fill="hold">
                      <p:stCondLst>
                        <p:cond delay="0"/>
                      </p:stCondLst>
                      <p:childTnLst>
                        <p:par>
                          <p:cTn id="280" fill="hold">
                            <p:stCondLst>
                              <p:cond delay="0"/>
                            </p:stCondLst>
                            <p:childTnLst>
                              <p:par>
                                <p:cTn id="281" presetID="3" presetClass="exit" presetSubtype="10" fill="hold" grpId="0" nodeType="clickEffect">
                                  <p:stCondLst>
                                    <p:cond delay="0"/>
                                  </p:stCondLst>
                                  <p:childTnLst>
                                    <p:animEffect transition="out" filter="blinds(horizontal)">
                                      <p:cBhvr>
                                        <p:cTn id="282" dur="500"/>
                                        <p:tgtEl>
                                          <p:spTgt spid="135"/>
                                        </p:tgtEl>
                                      </p:cBhvr>
                                    </p:animEffect>
                                    <p:set>
                                      <p:cBhvr>
                                        <p:cTn id="283" dur="1" fill="hold">
                                          <p:stCondLst>
                                            <p:cond delay="499"/>
                                          </p:stCondLst>
                                        </p:cTn>
                                        <p:tgtEl>
                                          <p:spTgt spid="135"/>
                                        </p:tgtEl>
                                        <p:attrNameLst>
                                          <p:attrName>style.visibility</p:attrName>
                                        </p:attrNameLst>
                                      </p:cBhvr>
                                      <p:to>
                                        <p:strVal val="hidden"/>
                                      </p:to>
                                    </p:set>
                                  </p:childTnLst>
                                </p:cTn>
                              </p:par>
                            </p:childTnLst>
                          </p:cTn>
                        </p:par>
                      </p:childTnLst>
                    </p:cTn>
                  </p:par>
                </p:childTnLst>
              </p:cTn>
              <p:nextCondLst>
                <p:cond evt="onClick" delay="0">
                  <p:tgtEl>
                    <p:spTgt spid="135"/>
                  </p:tgtEl>
                </p:cond>
              </p:nextCondLst>
            </p:seq>
            <p:seq concurrent="1" nextAc="seek">
              <p:cTn id="284" restart="whenNotActive" fill="hold" evtFilter="cancelBubble" nodeType="interactiveSeq">
                <p:stCondLst>
                  <p:cond evt="onClick" delay="0">
                    <p:tgtEl>
                      <p:spTgt spid="136"/>
                    </p:tgtEl>
                  </p:cond>
                </p:stCondLst>
                <p:endSync evt="end" delay="0">
                  <p:rtn val="all"/>
                </p:endSync>
                <p:childTnLst>
                  <p:par>
                    <p:cTn id="285" fill="hold">
                      <p:stCondLst>
                        <p:cond delay="0"/>
                      </p:stCondLst>
                      <p:childTnLst>
                        <p:par>
                          <p:cTn id="286" fill="hold">
                            <p:stCondLst>
                              <p:cond delay="0"/>
                            </p:stCondLst>
                            <p:childTnLst>
                              <p:par>
                                <p:cTn id="287" presetID="3" presetClass="entr" presetSubtype="10" fill="hold" grpId="1" nodeType="clickEffect">
                                  <p:stCondLst>
                                    <p:cond delay="0"/>
                                  </p:stCondLst>
                                  <p:childTnLst>
                                    <p:set>
                                      <p:cBhvr>
                                        <p:cTn id="288" dur="1" fill="hold">
                                          <p:stCondLst>
                                            <p:cond delay="0"/>
                                          </p:stCondLst>
                                        </p:cTn>
                                        <p:tgtEl>
                                          <p:spTgt spid="135"/>
                                        </p:tgtEl>
                                        <p:attrNameLst>
                                          <p:attrName>style.visibility</p:attrName>
                                        </p:attrNameLst>
                                      </p:cBhvr>
                                      <p:to>
                                        <p:strVal val="visible"/>
                                      </p:to>
                                    </p:set>
                                    <p:animEffect transition="in" filter="blinds(horizontal)">
                                      <p:cBhvr>
                                        <p:cTn id="289" dur="500"/>
                                        <p:tgtEl>
                                          <p:spTgt spid="135"/>
                                        </p:tgtEl>
                                      </p:cBhvr>
                                    </p:animEffect>
                                  </p:childTnLst>
                                </p:cTn>
                              </p:par>
                            </p:childTnLst>
                          </p:cTn>
                        </p:par>
                      </p:childTnLst>
                    </p:cTn>
                  </p:par>
                </p:childTnLst>
              </p:cTn>
              <p:nextCondLst>
                <p:cond evt="onClick" delay="0">
                  <p:tgtEl>
                    <p:spTgt spid="136"/>
                  </p:tgtEl>
                </p:cond>
              </p:nextCondLst>
            </p:seq>
            <p:seq concurrent="1" nextAc="seek">
              <p:cTn id="290" restart="whenNotActive" fill="hold" evtFilter="cancelBubble" nodeType="interactiveSeq">
                <p:stCondLst>
                  <p:cond evt="onClick" delay="0">
                    <p:tgtEl>
                      <p:spTgt spid="137"/>
                    </p:tgtEl>
                  </p:cond>
                </p:stCondLst>
                <p:endSync evt="end" delay="0">
                  <p:rtn val="all"/>
                </p:endSync>
                <p:childTnLst>
                  <p:par>
                    <p:cTn id="291" fill="hold">
                      <p:stCondLst>
                        <p:cond delay="0"/>
                      </p:stCondLst>
                      <p:childTnLst>
                        <p:par>
                          <p:cTn id="292" fill="hold">
                            <p:stCondLst>
                              <p:cond delay="0"/>
                            </p:stCondLst>
                            <p:childTnLst>
                              <p:par>
                                <p:cTn id="293" presetID="3" presetClass="exit" presetSubtype="10" fill="hold" grpId="0" nodeType="clickEffect">
                                  <p:stCondLst>
                                    <p:cond delay="0"/>
                                  </p:stCondLst>
                                  <p:childTnLst>
                                    <p:animEffect transition="out" filter="blinds(horizontal)">
                                      <p:cBhvr>
                                        <p:cTn id="294" dur="500"/>
                                        <p:tgtEl>
                                          <p:spTgt spid="137"/>
                                        </p:tgtEl>
                                      </p:cBhvr>
                                    </p:animEffect>
                                    <p:set>
                                      <p:cBhvr>
                                        <p:cTn id="295" dur="1" fill="hold">
                                          <p:stCondLst>
                                            <p:cond delay="499"/>
                                          </p:stCondLst>
                                        </p:cTn>
                                        <p:tgtEl>
                                          <p:spTgt spid="137"/>
                                        </p:tgtEl>
                                        <p:attrNameLst>
                                          <p:attrName>style.visibility</p:attrName>
                                        </p:attrNameLst>
                                      </p:cBhvr>
                                      <p:to>
                                        <p:strVal val="hidden"/>
                                      </p:to>
                                    </p:set>
                                  </p:childTnLst>
                                </p:cTn>
                              </p:par>
                            </p:childTnLst>
                          </p:cTn>
                        </p:par>
                      </p:childTnLst>
                    </p:cTn>
                  </p:par>
                </p:childTnLst>
              </p:cTn>
              <p:nextCondLst>
                <p:cond evt="onClick" delay="0">
                  <p:tgtEl>
                    <p:spTgt spid="137"/>
                  </p:tgtEl>
                </p:cond>
              </p:nextCondLst>
            </p:seq>
            <p:seq concurrent="1" nextAc="seek">
              <p:cTn id="296" restart="whenNotActive" fill="hold" evtFilter="cancelBubble" nodeType="interactiveSeq">
                <p:stCondLst>
                  <p:cond evt="onClick" delay="0">
                    <p:tgtEl>
                      <p:spTgt spid="138"/>
                    </p:tgtEl>
                  </p:cond>
                </p:stCondLst>
                <p:endSync evt="end" delay="0">
                  <p:rtn val="all"/>
                </p:endSync>
                <p:childTnLst>
                  <p:par>
                    <p:cTn id="297" fill="hold">
                      <p:stCondLst>
                        <p:cond delay="0"/>
                      </p:stCondLst>
                      <p:childTnLst>
                        <p:par>
                          <p:cTn id="298" fill="hold">
                            <p:stCondLst>
                              <p:cond delay="0"/>
                            </p:stCondLst>
                            <p:childTnLst>
                              <p:par>
                                <p:cTn id="299" presetID="3" presetClass="entr" presetSubtype="10" fill="hold" grpId="1" nodeType="clickEffect">
                                  <p:stCondLst>
                                    <p:cond delay="0"/>
                                  </p:stCondLst>
                                  <p:childTnLst>
                                    <p:set>
                                      <p:cBhvr>
                                        <p:cTn id="300" dur="1" fill="hold">
                                          <p:stCondLst>
                                            <p:cond delay="0"/>
                                          </p:stCondLst>
                                        </p:cTn>
                                        <p:tgtEl>
                                          <p:spTgt spid="137"/>
                                        </p:tgtEl>
                                        <p:attrNameLst>
                                          <p:attrName>style.visibility</p:attrName>
                                        </p:attrNameLst>
                                      </p:cBhvr>
                                      <p:to>
                                        <p:strVal val="visible"/>
                                      </p:to>
                                    </p:set>
                                    <p:animEffect transition="in" filter="blinds(horizontal)">
                                      <p:cBhvr>
                                        <p:cTn id="301" dur="500"/>
                                        <p:tgtEl>
                                          <p:spTgt spid="137"/>
                                        </p:tgtEl>
                                      </p:cBhvr>
                                    </p:animEffect>
                                  </p:childTnLst>
                                </p:cTn>
                              </p:par>
                            </p:childTnLst>
                          </p:cTn>
                        </p:par>
                      </p:childTnLst>
                    </p:cTn>
                  </p:par>
                </p:childTnLst>
              </p:cTn>
              <p:nextCondLst>
                <p:cond evt="onClick" delay="0">
                  <p:tgtEl>
                    <p:spTgt spid="138"/>
                  </p:tgtEl>
                </p:cond>
              </p:nextCondLst>
            </p:seq>
            <p:seq concurrent="1" nextAc="seek">
              <p:cTn id="302" restart="whenNotActive" fill="hold" evtFilter="cancelBubble" nodeType="interactiveSeq">
                <p:stCondLst>
                  <p:cond evt="onClick" delay="0">
                    <p:tgtEl>
                      <p:spTgt spid="139"/>
                    </p:tgtEl>
                  </p:cond>
                </p:stCondLst>
                <p:endSync evt="end" delay="0">
                  <p:rtn val="all"/>
                </p:endSync>
                <p:childTnLst>
                  <p:par>
                    <p:cTn id="303" fill="hold">
                      <p:stCondLst>
                        <p:cond delay="0"/>
                      </p:stCondLst>
                      <p:childTnLst>
                        <p:par>
                          <p:cTn id="304" fill="hold">
                            <p:stCondLst>
                              <p:cond delay="0"/>
                            </p:stCondLst>
                            <p:childTnLst>
                              <p:par>
                                <p:cTn id="305" presetID="3" presetClass="exit" presetSubtype="10" fill="hold" grpId="0" nodeType="clickEffect">
                                  <p:stCondLst>
                                    <p:cond delay="0"/>
                                  </p:stCondLst>
                                  <p:childTnLst>
                                    <p:animEffect transition="out" filter="blinds(horizontal)">
                                      <p:cBhvr>
                                        <p:cTn id="306" dur="500"/>
                                        <p:tgtEl>
                                          <p:spTgt spid="139"/>
                                        </p:tgtEl>
                                      </p:cBhvr>
                                    </p:animEffect>
                                    <p:set>
                                      <p:cBhvr>
                                        <p:cTn id="307"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308" restart="whenNotActive" fill="hold" evtFilter="cancelBubble" nodeType="interactiveSeq">
                <p:stCondLst>
                  <p:cond evt="onClick" delay="0">
                    <p:tgtEl>
                      <p:spTgt spid="140"/>
                    </p:tgtEl>
                  </p:cond>
                </p:stCondLst>
                <p:endSync evt="end" delay="0">
                  <p:rtn val="all"/>
                </p:endSync>
                <p:childTnLst>
                  <p:par>
                    <p:cTn id="309" fill="hold">
                      <p:stCondLst>
                        <p:cond delay="0"/>
                      </p:stCondLst>
                      <p:childTnLst>
                        <p:par>
                          <p:cTn id="310" fill="hold">
                            <p:stCondLst>
                              <p:cond delay="0"/>
                            </p:stCondLst>
                            <p:childTnLst>
                              <p:par>
                                <p:cTn id="311" presetID="3" presetClass="entr" presetSubtype="10" fill="hold" grpId="1" nodeType="clickEffect">
                                  <p:stCondLst>
                                    <p:cond delay="0"/>
                                  </p:stCondLst>
                                  <p:childTnLst>
                                    <p:set>
                                      <p:cBhvr>
                                        <p:cTn id="312" dur="1" fill="hold">
                                          <p:stCondLst>
                                            <p:cond delay="0"/>
                                          </p:stCondLst>
                                        </p:cTn>
                                        <p:tgtEl>
                                          <p:spTgt spid="139"/>
                                        </p:tgtEl>
                                        <p:attrNameLst>
                                          <p:attrName>style.visibility</p:attrName>
                                        </p:attrNameLst>
                                      </p:cBhvr>
                                      <p:to>
                                        <p:strVal val="visible"/>
                                      </p:to>
                                    </p:set>
                                    <p:animEffect transition="in" filter="blinds(horizontal)">
                                      <p:cBhvr>
                                        <p:cTn id="313" dur="500"/>
                                        <p:tgtEl>
                                          <p:spTgt spid="139"/>
                                        </p:tgtEl>
                                      </p:cBhvr>
                                    </p:animEffect>
                                  </p:childTnLst>
                                </p:cTn>
                              </p:par>
                            </p:childTnLst>
                          </p:cTn>
                        </p:par>
                      </p:childTnLst>
                    </p:cTn>
                  </p:par>
                </p:childTnLst>
              </p:cTn>
              <p:nextCondLst>
                <p:cond evt="onClick" delay="0">
                  <p:tgtEl>
                    <p:spTgt spid="140"/>
                  </p:tgtEl>
                </p:cond>
              </p:nextCondLst>
            </p:seq>
            <p:seq concurrent="1" nextAc="seek">
              <p:cTn id="314" restart="whenNotActive" fill="hold" evtFilter="cancelBubble" nodeType="interactiveSeq">
                <p:stCondLst>
                  <p:cond evt="onClick" delay="0">
                    <p:tgtEl>
                      <p:spTgt spid="141"/>
                    </p:tgtEl>
                  </p:cond>
                </p:stCondLst>
                <p:endSync evt="end" delay="0">
                  <p:rtn val="all"/>
                </p:endSync>
                <p:childTnLst>
                  <p:par>
                    <p:cTn id="315" fill="hold">
                      <p:stCondLst>
                        <p:cond delay="0"/>
                      </p:stCondLst>
                      <p:childTnLst>
                        <p:par>
                          <p:cTn id="316" fill="hold">
                            <p:stCondLst>
                              <p:cond delay="0"/>
                            </p:stCondLst>
                            <p:childTnLst>
                              <p:par>
                                <p:cTn id="317" presetID="3" presetClass="exit" presetSubtype="10" fill="hold" grpId="0" nodeType="clickEffect">
                                  <p:stCondLst>
                                    <p:cond delay="0"/>
                                  </p:stCondLst>
                                  <p:childTnLst>
                                    <p:animEffect transition="out" filter="blinds(horizontal)">
                                      <p:cBhvr>
                                        <p:cTn id="318" dur="500"/>
                                        <p:tgtEl>
                                          <p:spTgt spid="141"/>
                                        </p:tgtEl>
                                      </p:cBhvr>
                                    </p:animEffect>
                                    <p:set>
                                      <p:cBhvr>
                                        <p:cTn id="319"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320" restart="whenNotActive" fill="hold" evtFilter="cancelBubble" nodeType="interactiveSeq">
                <p:stCondLst>
                  <p:cond evt="onClick" delay="0">
                    <p:tgtEl>
                      <p:spTgt spid="142"/>
                    </p:tgtEl>
                  </p:cond>
                </p:stCondLst>
                <p:endSync evt="end" delay="0">
                  <p:rtn val="all"/>
                </p:endSync>
                <p:childTnLst>
                  <p:par>
                    <p:cTn id="321" fill="hold">
                      <p:stCondLst>
                        <p:cond delay="0"/>
                      </p:stCondLst>
                      <p:childTnLst>
                        <p:par>
                          <p:cTn id="322" fill="hold">
                            <p:stCondLst>
                              <p:cond delay="0"/>
                            </p:stCondLst>
                            <p:childTnLst>
                              <p:par>
                                <p:cTn id="323" presetID="3" presetClass="entr" presetSubtype="10" fill="hold" grpId="1" nodeType="clickEffect">
                                  <p:stCondLst>
                                    <p:cond delay="0"/>
                                  </p:stCondLst>
                                  <p:childTnLst>
                                    <p:set>
                                      <p:cBhvr>
                                        <p:cTn id="324" dur="1" fill="hold">
                                          <p:stCondLst>
                                            <p:cond delay="0"/>
                                          </p:stCondLst>
                                        </p:cTn>
                                        <p:tgtEl>
                                          <p:spTgt spid="141"/>
                                        </p:tgtEl>
                                        <p:attrNameLst>
                                          <p:attrName>style.visibility</p:attrName>
                                        </p:attrNameLst>
                                      </p:cBhvr>
                                      <p:to>
                                        <p:strVal val="visible"/>
                                      </p:to>
                                    </p:set>
                                    <p:animEffect transition="in" filter="blinds(horizontal)">
                                      <p:cBhvr>
                                        <p:cTn id="325" dur="500"/>
                                        <p:tgtEl>
                                          <p:spTgt spid="141"/>
                                        </p:tgtEl>
                                      </p:cBhvr>
                                    </p:animEffect>
                                  </p:childTnLst>
                                </p:cTn>
                              </p:par>
                            </p:childTnLst>
                          </p:cTn>
                        </p:par>
                      </p:childTnLst>
                    </p:cTn>
                  </p:par>
                </p:childTnLst>
              </p:cTn>
              <p:nextCondLst>
                <p:cond evt="onClick" delay="0">
                  <p:tgtEl>
                    <p:spTgt spid="142"/>
                  </p:tgtEl>
                </p:cond>
              </p:nextCondLst>
            </p:seq>
            <p:seq concurrent="1" nextAc="seek">
              <p:cTn id="326" restart="whenNotActive" fill="hold" evtFilter="cancelBubble" nodeType="interactiveSeq">
                <p:stCondLst>
                  <p:cond evt="onClick" delay="0">
                    <p:tgtEl>
                      <p:spTgt spid="143"/>
                    </p:tgtEl>
                  </p:cond>
                </p:stCondLst>
                <p:endSync evt="end" delay="0">
                  <p:rtn val="all"/>
                </p:endSync>
                <p:childTnLst>
                  <p:par>
                    <p:cTn id="327" fill="hold">
                      <p:stCondLst>
                        <p:cond delay="0"/>
                      </p:stCondLst>
                      <p:childTnLst>
                        <p:par>
                          <p:cTn id="328" fill="hold">
                            <p:stCondLst>
                              <p:cond delay="0"/>
                            </p:stCondLst>
                            <p:childTnLst>
                              <p:par>
                                <p:cTn id="329" presetID="3" presetClass="exit" presetSubtype="10" fill="hold" grpId="0" nodeType="clickEffect">
                                  <p:stCondLst>
                                    <p:cond delay="0"/>
                                  </p:stCondLst>
                                  <p:childTnLst>
                                    <p:animEffect transition="out" filter="blinds(horizontal)">
                                      <p:cBhvr>
                                        <p:cTn id="330" dur="500"/>
                                        <p:tgtEl>
                                          <p:spTgt spid="143"/>
                                        </p:tgtEl>
                                      </p:cBhvr>
                                    </p:animEffect>
                                    <p:set>
                                      <p:cBhvr>
                                        <p:cTn id="331"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332" restart="whenNotActive" fill="hold" evtFilter="cancelBubble" nodeType="interactiveSeq">
                <p:stCondLst>
                  <p:cond evt="onClick" delay="0">
                    <p:tgtEl>
                      <p:spTgt spid="144"/>
                    </p:tgtEl>
                  </p:cond>
                </p:stCondLst>
                <p:endSync evt="end" delay="0">
                  <p:rtn val="all"/>
                </p:endSync>
                <p:childTnLst>
                  <p:par>
                    <p:cTn id="333" fill="hold">
                      <p:stCondLst>
                        <p:cond delay="0"/>
                      </p:stCondLst>
                      <p:childTnLst>
                        <p:par>
                          <p:cTn id="334" fill="hold">
                            <p:stCondLst>
                              <p:cond delay="0"/>
                            </p:stCondLst>
                            <p:childTnLst>
                              <p:par>
                                <p:cTn id="335" presetID="3" presetClass="entr" presetSubtype="10" fill="hold" grpId="1" nodeType="clickEffect">
                                  <p:stCondLst>
                                    <p:cond delay="0"/>
                                  </p:stCondLst>
                                  <p:childTnLst>
                                    <p:set>
                                      <p:cBhvr>
                                        <p:cTn id="336" dur="1" fill="hold">
                                          <p:stCondLst>
                                            <p:cond delay="0"/>
                                          </p:stCondLst>
                                        </p:cTn>
                                        <p:tgtEl>
                                          <p:spTgt spid="143"/>
                                        </p:tgtEl>
                                        <p:attrNameLst>
                                          <p:attrName>style.visibility</p:attrName>
                                        </p:attrNameLst>
                                      </p:cBhvr>
                                      <p:to>
                                        <p:strVal val="visible"/>
                                      </p:to>
                                    </p:set>
                                    <p:animEffect transition="in" filter="blinds(horizontal)">
                                      <p:cBhvr>
                                        <p:cTn id="337" dur="500"/>
                                        <p:tgtEl>
                                          <p:spTgt spid="143"/>
                                        </p:tgtEl>
                                      </p:cBhvr>
                                    </p:animEffect>
                                  </p:childTnLst>
                                </p:cTn>
                              </p:par>
                            </p:childTnLst>
                          </p:cTn>
                        </p:par>
                      </p:childTnLst>
                    </p:cTn>
                  </p:par>
                </p:childTnLst>
              </p:cTn>
              <p:nextCondLst>
                <p:cond evt="onClick" delay="0">
                  <p:tgtEl>
                    <p:spTgt spid="144"/>
                  </p:tgtEl>
                </p:cond>
              </p:nextCondLst>
            </p:seq>
            <p:seq concurrent="1" nextAc="seek">
              <p:cTn id="338" restart="whenNotActive" fill="hold" evtFilter="cancelBubble" nodeType="interactiveSeq">
                <p:stCondLst>
                  <p:cond evt="onClick" delay="0">
                    <p:tgtEl>
                      <p:spTgt spid="145"/>
                    </p:tgtEl>
                  </p:cond>
                </p:stCondLst>
                <p:endSync evt="end" delay="0">
                  <p:rtn val="all"/>
                </p:endSync>
                <p:childTnLst>
                  <p:par>
                    <p:cTn id="339" fill="hold">
                      <p:stCondLst>
                        <p:cond delay="0"/>
                      </p:stCondLst>
                      <p:childTnLst>
                        <p:par>
                          <p:cTn id="340" fill="hold">
                            <p:stCondLst>
                              <p:cond delay="0"/>
                            </p:stCondLst>
                            <p:childTnLst>
                              <p:par>
                                <p:cTn id="341" presetID="3" presetClass="exit" presetSubtype="10" fill="hold" grpId="0" nodeType="clickEffect">
                                  <p:stCondLst>
                                    <p:cond delay="0"/>
                                  </p:stCondLst>
                                  <p:childTnLst>
                                    <p:animEffect transition="out" filter="blinds(horizontal)">
                                      <p:cBhvr>
                                        <p:cTn id="342" dur="500"/>
                                        <p:tgtEl>
                                          <p:spTgt spid="145"/>
                                        </p:tgtEl>
                                      </p:cBhvr>
                                    </p:animEffect>
                                    <p:set>
                                      <p:cBhvr>
                                        <p:cTn id="343" dur="1" fill="hold">
                                          <p:stCondLst>
                                            <p:cond delay="499"/>
                                          </p:stCondLst>
                                        </p:cTn>
                                        <p:tgtEl>
                                          <p:spTgt spid="145"/>
                                        </p:tgtEl>
                                        <p:attrNameLst>
                                          <p:attrName>style.visibility</p:attrName>
                                        </p:attrNameLst>
                                      </p:cBhvr>
                                      <p:to>
                                        <p:strVal val="hidden"/>
                                      </p:to>
                                    </p:set>
                                  </p:childTnLst>
                                </p:cTn>
                              </p:par>
                            </p:childTnLst>
                          </p:cTn>
                        </p:par>
                      </p:childTnLst>
                    </p:cTn>
                  </p:par>
                </p:childTnLst>
              </p:cTn>
              <p:nextCondLst>
                <p:cond evt="onClick" delay="0">
                  <p:tgtEl>
                    <p:spTgt spid="145"/>
                  </p:tgtEl>
                </p:cond>
              </p:nextCondLst>
            </p:seq>
            <p:seq concurrent="1" nextAc="seek">
              <p:cTn id="344" restart="whenNotActive" fill="hold" evtFilter="cancelBubble" nodeType="interactiveSeq">
                <p:stCondLst>
                  <p:cond evt="onClick" delay="0">
                    <p:tgtEl>
                      <p:spTgt spid="146"/>
                    </p:tgtEl>
                  </p:cond>
                </p:stCondLst>
                <p:endSync evt="end" delay="0">
                  <p:rtn val="all"/>
                </p:endSync>
                <p:childTnLst>
                  <p:par>
                    <p:cTn id="345" fill="hold">
                      <p:stCondLst>
                        <p:cond delay="0"/>
                      </p:stCondLst>
                      <p:childTnLst>
                        <p:par>
                          <p:cTn id="346" fill="hold">
                            <p:stCondLst>
                              <p:cond delay="0"/>
                            </p:stCondLst>
                            <p:childTnLst>
                              <p:par>
                                <p:cTn id="347" presetID="3" presetClass="entr" presetSubtype="10" fill="hold" grpId="1" nodeType="clickEffect">
                                  <p:stCondLst>
                                    <p:cond delay="0"/>
                                  </p:stCondLst>
                                  <p:childTnLst>
                                    <p:set>
                                      <p:cBhvr>
                                        <p:cTn id="348" dur="1" fill="hold">
                                          <p:stCondLst>
                                            <p:cond delay="0"/>
                                          </p:stCondLst>
                                        </p:cTn>
                                        <p:tgtEl>
                                          <p:spTgt spid="145"/>
                                        </p:tgtEl>
                                        <p:attrNameLst>
                                          <p:attrName>style.visibility</p:attrName>
                                        </p:attrNameLst>
                                      </p:cBhvr>
                                      <p:to>
                                        <p:strVal val="visible"/>
                                      </p:to>
                                    </p:set>
                                    <p:animEffect transition="in" filter="blinds(horizontal)">
                                      <p:cBhvr>
                                        <p:cTn id="349" dur="500"/>
                                        <p:tgtEl>
                                          <p:spTgt spid="145"/>
                                        </p:tgtEl>
                                      </p:cBhvr>
                                    </p:animEffect>
                                  </p:childTnLst>
                                </p:cTn>
                              </p:par>
                            </p:childTnLst>
                          </p:cTn>
                        </p:par>
                      </p:childTnLst>
                    </p:cTn>
                  </p:par>
                </p:childTnLst>
              </p:cTn>
              <p:nextCondLst>
                <p:cond evt="onClick" delay="0">
                  <p:tgtEl>
                    <p:spTgt spid="146"/>
                  </p:tgtEl>
                </p:cond>
              </p:nextCondLst>
            </p:seq>
            <p:seq concurrent="1" nextAc="seek">
              <p:cTn id="350" restart="whenNotActive" fill="hold" evtFilter="cancelBubble" nodeType="interactiveSeq">
                <p:stCondLst>
                  <p:cond evt="onClick" delay="0">
                    <p:tgtEl>
                      <p:spTgt spid="147"/>
                    </p:tgtEl>
                  </p:cond>
                </p:stCondLst>
                <p:endSync evt="end" delay="0">
                  <p:rtn val="all"/>
                </p:endSync>
                <p:childTnLst>
                  <p:par>
                    <p:cTn id="351" fill="hold">
                      <p:stCondLst>
                        <p:cond delay="0"/>
                      </p:stCondLst>
                      <p:childTnLst>
                        <p:par>
                          <p:cTn id="352" fill="hold">
                            <p:stCondLst>
                              <p:cond delay="0"/>
                            </p:stCondLst>
                            <p:childTnLst>
                              <p:par>
                                <p:cTn id="353" presetID="3" presetClass="exit" presetSubtype="10" fill="hold" grpId="0" nodeType="clickEffect">
                                  <p:stCondLst>
                                    <p:cond delay="0"/>
                                  </p:stCondLst>
                                  <p:childTnLst>
                                    <p:animEffect transition="out" filter="blinds(horizontal)">
                                      <p:cBhvr>
                                        <p:cTn id="354" dur="500"/>
                                        <p:tgtEl>
                                          <p:spTgt spid="147"/>
                                        </p:tgtEl>
                                      </p:cBhvr>
                                    </p:animEffect>
                                    <p:set>
                                      <p:cBhvr>
                                        <p:cTn id="355" dur="1" fill="hold">
                                          <p:stCondLst>
                                            <p:cond delay="499"/>
                                          </p:stCondLst>
                                        </p:cTn>
                                        <p:tgtEl>
                                          <p:spTgt spid="147"/>
                                        </p:tgtEl>
                                        <p:attrNameLst>
                                          <p:attrName>style.visibility</p:attrName>
                                        </p:attrNameLst>
                                      </p:cBhvr>
                                      <p:to>
                                        <p:strVal val="hidden"/>
                                      </p:to>
                                    </p:set>
                                  </p:childTnLst>
                                </p:cTn>
                              </p:par>
                            </p:childTnLst>
                          </p:cTn>
                        </p:par>
                      </p:childTnLst>
                    </p:cTn>
                  </p:par>
                </p:childTnLst>
              </p:cTn>
              <p:nextCondLst>
                <p:cond evt="onClick" delay="0">
                  <p:tgtEl>
                    <p:spTgt spid="147"/>
                  </p:tgtEl>
                </p:cond>
              </p:nextCondLst>
            </p:seq>
            <p:seq concurrent="1" nextAc="seek">
              <p:cTn id="356" restart="whenNotActive" fill="hold" evtFilter="cancelBubble" nodeType="interactiveSeq">
                <p:stCondLst>
                  <p:cond evt="onClick" delay="0">
                    <p:tgtEl>
                      <p:spTgt spid="148"/>
                    </p:tgtEl>
                  </p:cond>
                </p:stCondLst>
                <p:endSync evt="end" delay="0">
                  <p:rtn val="all"/>
                </p:endSync>
                <p:childTnLst>
                  <p:par>
                    <p:cTn id="357" fill="hold">
                      <p:stCondLst>
                        <p:cond delay="0"/>
                      </p:stCondLst>
                      <p:childTnLst>
                        <p:par>
                          <p:cTn id="358" fill="hold">
                            <p:stCondLst>
                              <p:cond delay="0"/>
                            </p:stCondLst>
                            <p:childTnLst>
                              <p:par>
                                <p:cTn id="359" presetID="3" presetClass="entr" presetSubtype="10" fill="hold" grpId="1" nodeType="clickEffect">
                                  <p:stCondLst>
                                    <p:cond delay="0"/>
                                  </p:stCondLst>
                                  <p:childTnLst>
                                    <p:set>
                                      <p:cBhvr>
                                        <p:cTn id="360" dur="1" fill="hold">
                                          <p:stCondLst>
                                            <p:cond delay="0"/>
                                          </p:stCondLst>
                                        </p:cTn>
                                        <p:tgtEl>
                                          <p:spTgt spid="147"/>
                                        </p:tgtEl>
                                        <p:attrNameLst>
                                          <p:attrName>style.visibility</p:attrName>
                                        </p:attrNameLst>
                                      </p:cBhvr>
                                      <p:to>
                                        <p:strVal val="visible"/>
                                      </p:to>
                                    </p:set>
                                    <p:animEffect transition="in" filter="blinds(horizontal)">
                                      <p:cBhvr>
                                        <p:cTn id="361" dur="500"/>
                                        <p:tgtEl>
                                          <p:spTgt spid="147"/>
                                        </p:tgtEl>
                                      </p:cBhvr>
                                    </p:animEffect>
                                  </p:childTnLst>
                                </p:cTn>
                              </p:par>
                            </p:childTnLst>
                          </p:cTn>
                        </p:par>
                      </p:childTnLst>
                    </p:cTn>
                  </p:par>
                </p:childTnLst>
              </p:cTn>
              <p:nextCondLst>
                <p:cond evt="onClick" delay="0">
                  <p:tgtEl>
                    <p:spTgt spid="148"/>
                  </p:tgtEl>
                </p:cond>
              </p:nextCondLst>
            </p:seq>
            <p:seq concurrent="1" nextAc="seek">
              <p:cTn id="362" restart="whenNotActive" fill="hold" evtFilter="cancelBubble" nodeType="interactiveSeq">
                <p:stCondLst>
                  <p:cond evt="onClick" delay="0">
                    <p:tgtEl>
                      <p:spTgt spid="149"/>
                    </p:tgtEl>
                  </p:cond>
                </p:stCondLst>
                <p:endSync evt="end" delay="0">
                  <p:rtn val="all"/>
                </p:endSync>
                <p:childTnLst>
                  <p:par>
                    <p:cTn id="363" fill="hold">
                      <p:stCondLst>
                        <p:cond delay="0"/>
                      </p:stCondLst>
                      <p:childTnLst>
                        <p:par>
                          <p:cTn id="364" fill="hold">
                            <p:stCondLst>
                              <p:cond delay="0"/>
                            </p:stCondLst>
                            <p:childTnLst>
                              <p:par>
                                <p:cTn id="365" presetID="3" presetClass="exit" presetSubtype="10" fill="hold" grpId="0" nodeType="clickEffect">
                                  <p:stCondLst>
                                    <p:cond delay="0"/>
                                  </p:stCondLst>
                                  <p:childTnLst>
                                    <p:animEffect transition="out" filter="blinds(horizontal)">
                                      <p:cBhvr>
                                        <p:cTn id="366" dur="500"/>
                                        <p:tgtEl>
                                          <p:spTgt spid="149"/>
                                        </p:tgtEl>
                                      </p:cBhvr>
                                    </p:animEffect>
                                    <p:set>
                                      <p:cBhvr>
                                        <p:cTn id="367" dur="1" fill="hold">
                                          <p:stCondLst>
                                            <p:cond delay="499"/>
                                          </p:stCondLst>
                                        </p:cTn>
                                        <p:tgtEl>
                                          <p:spTgt spid="149"/>
                                        </p:tgtEl>
                                        <p:attrNameLst>
                                          <p:attrName>style.visibility</p:attrName>
                                        </p:attrNameLst>
                                      </p:cBhvr>
                                      <p:to>
                                        <p:strVal val="hidden"/>
                                      </p:to>
                                    </p:set>
                                  </p:childTnLst>
                                </p:cTn>
                              </p:par>
                            </p:childTnLst>
                          </p:cTn>
                        </p:par>
                      </p:childTnLst>
                    </p:cTn>
                  </p:par>
                </p:childTnLst>
              </p:cTn>
              <p:nextCondLst>
                <p:cond evt="onClick" delay="0">
                  <p:tgtEl>
                    <p:spTgt spid="149"/>
                  </p:tgtEl>
                </p:cond>
              </p:nextCondLst>
            </p:seq>
            <p:seq concurrent="1" nextAc="seek">
              <p:cTn id="368" restart="whenNotActive" fill="hold" evtFilter="cancelBubble" nodeType="interactiveSeq">
                <p:stCondLst>
                  <p:cond evt="onClick" delay="0">
                    <p:tgtEl>
                      <p:spTgt spid="150"/>
                    </p:tgtEl>
                  </p:cond>
                </p:stCondLst>
                <p:endSync evt="end" delay="0">
                  <p:rtn val="all"/>
                </p:endSync>
                <p:childTnLst>
                  <p:par>
                    <p:cTn id="369" fill="hold">
                      <p:stCondLst>
                        <p:cond delay="0"/>
                      </p:stCondLst>
                      <p:childTnLst>
                        <p:par>
                          <p:cTn id="370" fill="hold">
                            <p:stCondLst>
                              <p:cond delay="0"/>
                            </p:stCondLst>
                            <p:childTnLst>
                              <p:par>
                                <p:cTn id="371" presetID="3" presetClass="entr" presetSubtype="10" fill="hold" grpId="1" nodeType="clickEffect">
                                  <p:stCondLst>
                                    <p:cond delay="0"/>
                                  </p:stCondLst>
                                  <p:childTnLst>
                                    <p:set>
                                      <p:cBhvr>
                                        <p:cTn id="372" dur="1" fill="hold">
                                          <p:stCondLst>
                                            <p:cond delay="0"/>
                                          </p:stCondLst>
                                        </p:cTn>
                                        <p:tgtEl>
                                          <p:spTgt spid="149"/>
                                        </p:tgtEl>
                                        <p:attrNameLst>
                                          <p:attrName>style.visibility</p:attrName>
                                        </p:attrNameLst>
                                      </p:cBhvr>
                                      <p:to>
                                        <p:strVal val="visible"/>
                                      </p:to>
                                    </p:set>
                                    <p:animEffect transition="in" filter="blinds(horizontal)">
                                      <p:cBhvr>
                                        <p:cTn id="373" dur="500"/>
                                        <p:tgtEl>
                                          <p:spTgt spid="149"/>
                                        </p:tgtEl>
                                      </p:cBhvr>
                                    </p:animEffect>
                                  </p:childTnLst>
                                </p:cTn>
                              </p:par>
                            </p:childTnLst>
                          </p:cTn>
                        </p:par>
                      </p:childTnLst>
                    </p:cTn>
                  </p:par>
                </p:childTnLst>
              </p:cTn>
              <p:nextCondLst>
                <p:cond evt="onClick" delay="0">
                  <p:tgtEl>
                    <p:spTgt spid="150"/>
                  </p:tgtEl>
                </p:cond>
              </p:nextCondLst>
            </p:seq>
            <p:seq concurrent="1" nextAc="seek">
              <p:cTn id="374" restart="whenNotActive" fill="hold" evtFilter="cancelBubble" nodeType="interactiveSeq">
                <p:stCondLst>
                  <p:cond evt="onClick" delay="0">
                    <p:tgtEl>
                      <p:spTgt spid="151"/>
                    </p:tgtEl>
                  </p:cond>
                </p:stCondLst>
                <p:endSync evt="end" delay="0">
                  <p:rtn val="all"/>
                </p:endSync>
                <p:childTnLst>
                  <p:par>
                    <p:cTn id="375" fill="hold">
                      <p:stCondLst>
                        <p:cond delay="0"/>
                      </p:stCondLst>
                      <p:childTnLst>
                        <p:par>
                          <p:cTn id="376" fill="hold">
                            <p:stCondLst>
                              <p:cond delay="0"/>
                            </p:stCondLst>
                            <p:childTnLst>
                              <p:par>
                                <p:cTn id="377" presetID="3" presetClass="exit" presetSubtype="10" fill="hold" grpId="0" nodeType="clickEffect">
                                  <p:stCondLst>
                                    <p:cond delay="0"/>
                                  </p:stCondLst>
                                  <p:childTnLst>
                                    <p:animEffect transition="out" filter="blinds(horizontal)">
                                      <p:cBhvr>
                                        <p:cTn id="378" dur="500"/>
                                        <p:tgtEl>
                                          <p:spTgt spid="151"/>
                                        </p:tgtEl>
                                      </p:cBhvr>
                                    </p:animEffect>
                                    <p:set>
                                      <p:cBhvr>
                                        <p:cTn id="379" dur="1" fill="hold">
                                          <p:stCondLst>
                                            <p:cond delay="499"/>
                                          </p:stCondLst>
                                        </p:cTn>
                                        <p:tgtEl>
                                          <p:spTgt spid="151"/>
                                        </p:tgtEl>
                                        <p:attrNameLst>
                                          <p:attrName>style.visibility</p:attrName>
                                        </p:attrNameLst>
                                      </p:cBhvr>
                                      <p:to>
                                        <p:strVal val="hidden"/>
                                      </p:to>
                                    </p:set>
                                  </p:childTnLst>
                                </p:cTn>
                              </p:par>
                            </p:childTnLst>
                          </p:cTn>
                        </p:par>
                      </p:childTnLst>
                    </p:cTn>
                  </p:par>
                </p:childTnLst>
              </p:cTn>
              <p:nextCondLst>
                <p:cond evt="onClick" delay="0">
                  <p:tgtEl>
                    <p:spTgt spid="151"/>
                  </p:tgtEl>
                </p:cond>
              </p:nextCondLst>
            </p:seq>
            <p:seq concurrent="1" nextAc="seek">
              <p:cTn id="380" restart="whenNotActive" fill="hold" evtFilter="cancelBubble" nodeType="interactiveSeq">
                <p:stCondLst>
                  <p:cond evt="onClick" delay="0">
                    <p:tgtEl>
                      <p:spTgt spid="152"/>
                    </p:tgtEl>
                  </p:cond>
                </p:stCondLst>
                <p:endSync evt="end" delay="0">
                  <p:rtn val="all"/>
                </p:endSync>
                <p:childTnLst>
                  <p:par>
                    <p:cTn id="381" fill="hold">
                      <p:stCondLst>
                        <p:cond delay="0"/>
                      </p:stCondLst>
                      <p:childTnLst>
                        <p:par>
                          <p:cTn id="382" fill="hold">
                            <p:stCondLst>
                              <p:cond delay="0"/>
                            </p:stCondLst>
                            <p:childTnLst>
                              <p:par>
                                <p:cTn id="383" presetID="3" presetClass="entr" presetSubtype="10" fill="hold" grpId="1" nodeType="clickEffect">
                                  <p:stCondLst>
                                    <p:cond delay="0"/>
                                  </p:stCondLst>
                                  <p:childTnLst>
                                    <p:set>
                                      <p:cBhvr>
                                        <p:cTn id="384" dur="1" fill="hold">
                                          <p:stCondLst>
                                            <p:cond delay="0"/>
                                          </p:stCondLst>
                                        </p:cTn>
                                        <p:tgtEl>
                                          <p:spTgt spid="151"/>
                                        </p:tgtEl>
                                        <p:attrNameLst>
                                          <p:attrName>style.visibility</p:attrName>
                                        </p:attrNameLst>
                                      </p:cBhvr>
                                      <p:to>
                                        <p:strVal val="visible"/>
                                      </p:to>
                                    </p:set>
                                    <p:animEffect transition="in" filter="blinds(horizontal)">
                                      <p:cBhvr>
                                        <p:cTn id="385" dur="500"/>
                                        <p:tgtEl>
                                          <p:spTgt spid="151"/>
                                        </p:tgtEl>
                                      </p:cBhvr>
                                    </p:animEffect>
                                  </p:childTnLst>
                                </p:cTn>
                              </p:par>
                            </p:childTnLst>
                          </p:cTn>
                        </p:par>
                      </p:childTnLst>
                    </p:cTn>
                  </p:par>
                </p:childTnLst>
              </p:cTn>
              <p:nextCondLst>
                <p:cond evt="onClick" delay="0">
                  <p:tgtEl>
                    <p:spTgt spid="152"/>
                  </p:tgtEl>
                </p:cond>
              </p:nextCondLst>
            </p:seq>
            <p:seq concurrent="1" nextAc="seek">
              <p:cTn id="386" restart="whenNotActive" fill="hold" evtFilter="cancelBubble" nodeType="interactiveSeq">
                <p:stCondLst>
                  <p:cond evt="onClick" delay="0">
                    <p:tgtEl>
                      <p:spTgt spid="153"/>
                    </p:tgtEl>
                  </p:cond>
                </p:stCondLst>
                <p:endSync evt="end" delay="0">
                  <p:rtn val="all"/>
                </p:endSync>
                <p:childTnLst>
                  <p:par>
                    <p:cTn id="387" fill="hold">
                      <p:stCondLst>
                        <p:cond delay="0"/>
                      </p:stCondLst>
                      <p:childTnLst>
                        <p:par>
                          <p:cTn id="388" fill="hold">
                            <p:stCondLst>
                              <p:cond delay="0"/>
                            </p:stCondLst>
                            <p:childTnLst>
                              <p:par>
                                <p:cTn id="389" presetID="3" presetClass="exit" presetSubtype="10" fill="hold" grpId="0" nodeType="clickEffect">
                                  <p:stCondLst>
                                    <p:cond delay="0"/>
                                  </p:stCondLst>
                                  <p:childTnLst>
                                    <p:animEffect transition="out" filter="blinds(horizontal)">
                                      <p:cBhvr>
                                        <p:cTn id="390" dur="500"/>
                                        <p:tgtEl>
                                          <p:spTgt spid="153"/>
                                        </p:tgtEl>
                                      </p:cBhvr>
                                    </p:animEffect>
                                    <p:set>
                                      <p:cBhvr>
                                        <p:cTn id="391" dur="1" fill="hold">
                                          <p:stCondLst>
                                            <p:cond delay="499"/>
                                          </p:stCondLst>
                                        </p:cTn>
                                        <p:tgtEl>
                                          <p:spTgt spid="153"/>
                                        </p:tgtEl>
                                        <p:attrNameLst>
                                          <p:attrName>style.visibility</p:attrName>
                                        </p:attrNameLst>
                                      </p:cBhvr>
                                      <p:to>
                                        <p:strVal val="hidden"/>
                                      </p:to>
                                    </p:set>
                                  </p:childTnLst>
                                </p:cTn>
                              </p:par>
                            </p:childTnLst>
                          </p:cTn>
                        </p:par>
                      </p:childTnLst>
                    </p:cTn>
                  </p:par>
                </p:childTnLst>
              </p:cTn>
              <p:nextCondLst>
                <p:cond evt="onClick" delay="0">
                  <p:tgtEl>
                    <p:spTgt spid="153"/>
                  </p:tgtEl>
                </p:cond>
              </p:nextCondLst>
            </p:seq>
            <p:seq concurrent="1" nextAc="seek">
              <p:cTn id="392" restart="whenNotActive" fill="hold" evtFilter="cancelBubble" nodeType="interactiveSeq">
                <p:stCondLst>
                  <p:cond evt="onClick" delay="0">
                    <p:tgtEl>
                      <p:spTgt spid="154"/>
                    </p:tgtEl>
                  </p:cond>
                </p:stCondLst>
                <p:endSync evt="end" delay="0">
                  <p:rtn val="all"/>
                </p:endSync>
                <p:childTnLst>
                  <p:par>
                    <p:cTn id="393" fill="hold">
                      <p:stCondLst>
                        <p:cond delay="0"/>
                      </p:stCondLst>
                      <p:childTnLst>
                        <p:par>
                          <p:cTn id="394" fill="hold">
                            <p:stCondLst>
                              <p:cond delay="0"/>
                            </p:stCondLst>
                            <p:childTnLst>
                              <p:par>
                                <p:cTn id="395" presetID="3" presetClass="entr" presetSubtype="10" fill="hold" grpId="1" nodeType="clickEffect">
                                  <p:stCondLst>
                                    <p:cond delay="0"/>
                                  </p:stCondLst>
                                  <p:childTnLst>
                                    <p:set>
                                      <p:cBhvr>
                                        <p:cTn id="396" dur="1" fill="hold">
                                          <p:stCondLst>
                                            <p:cond delay="0"/>
                                          </p:stCondLst>
                                        </p:cTn>
                                        <p:tgtEl>
                                          <p:spTgt spid="153"/>
                                        </p:tgtEl>
                                        <p:attrNameLst>
                                          <p:attrName>style.visibility</p:attrName>
                                        </p:attrNameLst>
                                      </p:cBhvr>
                                      <p:to>
                                        <p:strVal val="visible"/>
                                      </p:to>
                                    </p:set>
                                    <p:animEffect transition="in" filter="blinds(horizontal)">
                                      <p:cBhvr>
                                        <p:cTn id="397" dur="500"/>
                                        <p:tgtEl>
                                          <p:spTgt spid="153"/>
                                        </p:tgtEl>
                                      </p:cBhvr>
                                    </p:animEffect>
                                  </p:childTnLst>
                                </p:cTn>
                              </p:par>
                            </p:childTnLst>
                          </p:cTn>
                        </p:par>
                      </p:childTnLst>
                    </p:cTn>
                  </p:par>
                </p:childTnLst>
              </p:cTn>
              <p:nextCondLst>
                <p:cond evt="onClick" delay="0">
                  <p:tgtEl>
                    <p:spTgt spid="154"/>
                  </p:tgtEl>
                </p:cond>
              </p:nextCondLst>
            </p:seq>
            <p:seq concurrent="1" nextAc="seek">
              <p:cTn id="398" restart="whenNotActive" fill="hold" evtFilter="cancelBubble" nodeType="interactiveSeq">
                <p:stCondLst>
                  <p:cond evt="onClick" delay="0">
                    <p:tgtEl>
                      <p:spTgt spid="182"/>
                    </p:tgtEl>
                  </p:cond>
                </p:stCondLst>
                <p:endSync evt="end" delay="0">
                  <p:rtn val="all"/>
                </p:endSync>
                <p:childTnLst>
                  <p:par>
                    <p:cTn id="399" fill="hold">
                      <p:stCondLst>
                        <p:cond delay="0"/>
                      </p:stCondLst>
                      <p:childTnLst>
                        <p:par>
                          <p:cTn id="400" fill="hold">
                            <p:stCondLst>
                              <p:cond delay="0"/>
                            </p:stCondLst>
                            <p:childTnLst>
                              <p:par>
                                <p:cTn id="401" presetID="3" presetClass="exit" presetSubtype="10" fill="hold" grpId="0" nodeType="clickEffect">
                                  <p:stCondLst>
                                    <p:cond delay="0"/>
                                  </p:stCondLst>
                                  <p:childTnLst>
                                    <p:animEffect transition="out" filter="blinds(horizontal)">
                                      <p:cBhvr>
                                        <p:cTn id="402" dur="500"/>
                                        <p:tgtEl>
                                          <p:spTgt spid="182"/>
                                        </p:tgtEl>
                                      </p:cBhvr>
                                    </p:animEffect>
                                    <p:set>
                                      <p:cBhvr>
                                        <p:cTn id="403" dur="1" fill="hold">
                                          <p:stCondLst>
                                            <p:cond delay="499"/>
                                          </p:stCondLst>
                                        </p:cTn>
                                        <p:tgtEl>
                                          <p:spTgt spid="182"/>
                                        </p:tgtEl>
                                        <p:attrNameLst>
                                          <p:attrName>style.visibility</p:attrName>
                                        </p:attrNameLst>
                                      </p:cBhvr>
                                      <p:to>
                                        <p:strVal val="hidden"/>
                                      </p:to>
                                    </p:set>
                                  </p:childTnLst>
                                </p:cTn>
                              </p:par>
                            </p:childTnLst>
                          </p:cTn>
                        </p:par>
                      </p:childTnLst>
                    </p:cTn>
                  </p:par>
                </p:childTnLst>
              </p:cTn>
              <p:nextCondLst>
                <p:cond evt="onClick" delay="0">
                  <p:tgtEl>
                    <p:spTgt spid="182"/>
                  </p:tgtEl>
                </p:cond>
              </p:nextCondLst>
            </p:seq>
            <p:seq concurrent="1" nextAc="seek">
              <p:cTn id="404" restart="whenNotActive" fill="hold" evtFilter="cancelBubble" nodeType="interactiveSeq">
                <p:stCondLst>
                  <p:cond evt="onClick" delay="0">
                    <p:tgtEl>
                      <p:spTgt spid="183"/>
                    </p:tgtEl>
                  </p:cond>
                </p:stCondLst>
                <p:endSync evt="end" delay="0">
                  <p:rtn val="all"/>
                </p:endSync>
                <p:childTnLst>
                  <p:par>
                    <p:cTn id="405" fill="hold">
                      <p:stCondLst>
                        <p:cond delay="0"/>
                      </p:stCondLst>
                      <p:childTnLst>
                        <p:par>
                          <p:cTn id="406" fill="hold">
                            <p:stCondLst>
                              <p:cond delay="0"/>
                            </p:stCondLst>
                            <p:childTnLst>
                              <p:par>
                                <p:cTn id="407" presetID="3" presetClass="entr" presetSubtype="10" fill="hold" grpId="1" nodeType="clickEffect">
                                  <p:stCondLst>
                                    <p:cond delay="0"/>
                                  </p:stCondLst>
                                  <p:childTnLst>
                                    <p:set>
                                      <p:cBhvr>
                                        <p:cTn id="408" dur="1" fill="hold">
                                          <p:stCondLst>
                                            <p:cond delay="0"/>
                                          </p:stCondLst>
                                        </p:cTn>
                                        <p:tgtEl>
                                          <p:spTgt spid="182"/>
                                        </p:tgtEl>
                                        <p:attrNameLst>
                                          <p:attrName>style.visibility</p:attrName>
                                        </p:attrNameLst>
                                      </p:cBhvr>
                                      <p:to>
                                        <p:strVal val="visible"/>
                                      </p:to>
                                    </p:set>
                                    <p:animEffect transition="in" filter="blinds(horizontal)">
                                      <p:cBhvr>
                                        <p:cTn id="409" dur="500"/>
                                        <p:tgtEl>
                                          <p:spTgt spid="182"/>
                                        </p:tgtEl>
                                      </p:cBhvr>
                                    </p:animEffect>
                                  </p:childTnLst>
                                </p:cTn>
                              </p:par>
                            </p:childTnLst>
                          </p:cTn>
                        </p:par>
                      </p:childTnLst>
                    </p:cTn>
                  </p:par>
                </p:childTnLst>
              </p:cTn>
              <p:nextCondLst>
                <p:cond evt="onClick" delay="0">
                  <p:tgtEl>
                    <p:spTgt spid="183"/>
                  </p:tgtEl>
                </p:cond>
              </p:nextCondLst>
            </p:seq>
          </p:childTnLst>
        </p:cTn>
      </p:par>
    </p:tnLst>
    <p:bldLst>
      <p:bldP spid="153" grpId="0" animBg="1"/>
      <p:bldP spid="153" grpId="1" animBg="1"/>
      <p:bldP spid="151" grpId="0" animBg="1"/>
      <p:bldP spid="151" grpId="1" animBg="1"/>
      <p:bldP spid="149" grpId="0" animBg="1"/>
      <p:bldP spid="149" grpId="1" animBg="1"/>
      <p:bldP spid="141" grpId="0" animBg="1"/>
      <p:bldP spid="141" grpId="1" animBg="1"/>
      <p:bldP spid="137" grpId="0" animBg="1"/>
      <p:bldP spid="137" grpId="1" animBg="1"/>
      <p:bldP spid="147" grpId="0" animBg="1"/>
      <p:bldP spid="147" grpId="1" animBg="1"/>
      <p:bldP spid="145" grpId="0" animBg="1"/>
      <p:bldP spid="145" grpId="1" animBg="1"/>
      <p:bldP spid="143" grpId="0" animBg="1"/>
      <p:bldP spid="143" grpId="1" animBg="1"/>
      <p:bldP spid="139" grpId="0" animBg="1"/>
      <p:bldP spid="139" grpId="1" animBg="1"/>
      <p:bldP spid="135" grpId="0" animBg="1"/>
      <p:bldP spid="135" grpId="1" animBg="1"/>
      <p:bldP spid="133" grpId="0" animBg="1"/>
      <p:bldP spid="133" grpId="1" animBg="1"/>
      <p:bldP spid="129" grpId="0" animBg="1"/>
      <p:bldP spid="129" grpId="1" animBg="1"/>
      <p:bldP spid="127" grpId="0" animBg="1"/>
      <p:bldP spid="127" grpId="1" animBg="1"/>
      <p:bldP spid="125" grpId="0" animBg="1"/>
      <p:bldP spid="125" grpId="1" animBg="1"/>
      <p:bldP spid="182" grpId="0" animBg="1"/>
      <p:bldP spid="182" grpId="1" animBg="1"/>
      <p:bldP spid="121" grpId="0" animBg="1"/>
      <p:bldP spid="121" grpId="1" animBg="1"/>
      <p:bldP spid="119" grpId="0" animBg="1"/>
      <p:bldP spid="119" grpId="1" animBg="1"/>
      <p:bldP spid="117" grpId="0" animBg="1"/>
      <p:bldP spid="117" grpId="1" animBg="1"/>
      <p:bldP spid="95" grpId="0" animBg="1"/>
      <p:bldP spid="95" grpId="1" animBg="1"/>
      <p:bldP spid="131" grpId="0" animBg="1"/>
      <p:bldP spid="13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52660" y="4736883"/>
            <a:ext cx="3182691" cy="27432"/>
          </a:xfrm>
          <a:custGeom>
            <a:avLst/>
            <a:gdLst>
              <a:gd name="connsiteX0" fmla="*/ 0 w 3182691"/>
              <a:gd name="connsiteY0" fmla="*/ 0 h 27432"/>
              <a:gd name="connsiteX1" fmla="*/ 604711 w 3182691"/>
              <a:gd name="connsiteY1" fmla="*/ 0 h 27432"/>
              <a:gd name="connsiteX2" fmla="*/ 1241249 w 3182691"/>
              <a:gd name="connsiteY2" fmla="*/ 0 h 27432"/>
              <a:gd name="connsiteX3" fmla="*/ 1909615 w 3182691"/>
              <a:gd name="connsiteY3" fmla="*/ 0 h 27432"/>
              <a:gd name="connsiteX4" fmla="*/ 2577980 w 3182691"/>
              <a:gd name="connsiteY4" fmla="*/ 0 h 27432"/>
              <a:gd name="connsiteX5" fmla="*/ 3182691 w 3182691"/>
              <a:gd name="connsiteY5" fmla="*/ 0 h 27432"/>
              <a:gd name="connsiteX6" fmla="*/ 3182691 w 3182691"/>
              <a:gd name="connsiteY6" fmla="*/ 27432 h 27432"/>
              <a:gd name="connsiteX7" fmla="*/ 2482499 w 3182691"/>
              <a:gd name="connsiteY7" fmla="*/ 27432 h 27432"/>
              <a:gd name="connsiteX8" fmla="*/ 1782307 w 3182691"/>
              <a:gd name="connsiteY8" fmla="*/ 27432 h 27432"/>
              <a:gd name="connsiteX9" fmla="*/ 1145769 w 3182691"/>
              <a:gd name="connsiteY9" fmla="*/ 27432 h 27432"/>
              <a:gd name="connsiteX10" fmla="*/ 0 w 3182691"/>
              <a:gd name="connsiteY10" fmla="*/ 27432 h 27432"/>
              <a:gd name="connsiteX11" fmla="*/ 0 w 3182691"/>
              <a:gd name="connsiteY11" fmla="*/ 0 h 27432"/>
              <a:gd name="connsiteX0" fmla="*/ 0 w 3182691"/>
              <a:gd name="connsiteY0" fmla="*/ 0 h 27432"/>
              <a:gd name="connsiteX1" fmla="*/ 604711 w 3182691"/>
              <a:gd name="connsiteY1" fmla="*/ 0 h 27432"/>
              <a:gd name="connsiteX2" fmla="*/ 1145769 w 3182691"/>
              <a:gd name="connsiteY2" fmla="*/ 0 h 27432"/>
              <a:gd name="connsiteX3" fmla="*/ 1845961 w 3182691"/>
              <a:gd name="connsiteY3" fmla="*/ 0 h 27432"/>
              <a:gd name="connsiteX4" fmla="*/ 2450672 w 3182691"/>
              <a:gd name="connsiteY4" fmla="*/ 0 h 27432"/>
              <a:gd name="connsiteX5" fmla="*/ 3182691 w 3182691"/>
              <a:gd name="connsiteY5" fmla="*/ 0 h 27432"/>
              <a:gd name="connsiteX6" fmla="*/ 3182691 w 3182691"/>
              <a:gd name="connsiteY6" fmla="*/ 27432 h 27432"/>
              <a:gd name="connsiteX7" fmla="*/ 2546153 w 3182691"/>
              <a:gd name="connsiteY7" fmla="*/ 27432 h 27432"/>
              <a:gd name="connsiteX8" fmla="*/ 1845961 w 3182691"/>
              <a:gd name="connsiteY8" fmla="*/ 27432 h 27432"/>
              <a:gd name="connsiteX9" fmla="*/ 1304903 w 3182691"/>
              <a:gd name="connsiteY9" fmla="*/ 27432 h 27432"/>
              <a:gd name="connsiteX10" fmla="*/ 668365 w 3182691"/>
              <a:gd name="connsiteY10" fmla="*/ 27432 h 27432"/>
              <a:gd name="connsiteX11" fmla="*/ 0 w 3182691"/>
              <a:gd name="connsiteY11" fmla="*/ 27432 h 27432"/>
              <a:gd name="connsiteX12" fmla="*/ 0 w 3182691"/>
              <a:gd name="connsiteY1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27432" fill="none" extrusionOk="0">
                <a:moveTo>
                  <a:pt x="0" y="0"/>
                </a:moveTo>
                <a:cubicBezTo>
                  <a:pt x="145195" y="-37571"/>
                  <a:pt x="472618" y="-13696"/>
                  <a:pt x="604711" y="0"/>
                </a:cubicBezTo>
                <a:cubicBezTo>
                  <a:pt x="709810" y="-3799"/>
                  <a:pt x="1027335" y="-12927"/>
                  <a:pt x="1241249" y="0"/>
                </a:cubicBezTo>
                <a:cubicBezTo>
                  <a:pt x="1406851" y="-12113"/>
                  <a:pt x="1702434" y="1177"/>
                  <a:pt x="1909615" y="0"/>
                </a:cubicBezTo>
                <a:cubicBezTo>
                  <a:pt x="2113134" y="-37416"/>
                  <a:pt x="2249449" y="25391"/>
                  <a:pt x="2577980" y="0"/>
                </a:cubicBezTo>
                <a:cubicBezTo>
                  <a:pt x="2885825" y="-261"/>
                  <a:pt x="3038998" y="15940"/>
                  <a:pt x="3182691" y="0"/>
                </a:cubicBezTo>
                <a:cubicBezTo>
                  <a:pt x="3181482" y="8407"/>
                  <a:pt x="3183077" y="21662"/>
                  <a:pt x="3182691" y="27432"/>
                </a:cubicBezTo>
                <a:cubicBezTo>
                  <a:pt x="2975927" y="66594"/>
                  <a:pt x="2667692" y="28550"/>
                  <a:pt x="2482499" y="27432"/>
                </a:cubicBezTo>
                <a:cubicBezTo>
                  <a:pt x="2299733" y="46056"/>
                  <a:pt x="1925961" y="18447"/>
                  <a:pt x="1782307" y="27432"/>
                </a:cubicBezTo>
                <a:cubicBezTo>
                  <a:pt x="1636732" y="23098"/>
                  <a:pt x="1282162" y="5696"/>
                  <a:pt x="1145769" y="27432"/>
                </a:cubicBezTo>
                <a:cubicBezTo>
                  <a:pt x="1026276" y="66947"/>
                  <a:pt x="247799" y="-2392"/>
                  <a:pt x="0" y="27432"/>
                </a:cubicBezTo>
                <a:cubicBezTo>
                  <a:pt x="-877" y="21414"/>
                  <a:pt x="691" y="5222"/>
                  <a:pt x="0" y="0"/>
                </a:cubicBezTo>
                <a:close/>
              </a:path>
              <a:path w="3182691" h="27432"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88828" y="17142"/>
                  <a:pt x="2312358" y="-4858"/>
                  <a:pt x="2450672" y="0"/>
                </a:cubicBezTo>
                <a:cubicBezTo>
                  <a:pt x="2594029" y="-19483"/>
                  <a:pt x="3033066" y="-31048"/>
                  <a:pt x="3182691" y="0"/>
                </a:cubicBezTo>
                <a:cubicBezTo>
                  <a:pt x="3182718" y="12742"/>
                  <a:pt x="3182062" y="18962"/>
                  <a:pt x="3182691" y="27432"/>
                </a:cubicBezTo>
                <a:cubicBezTo>
                  <a:pt x="3091119" y="-13878"/>
                  <a:pt x="2811073" y="70837"/>
                  <a:pt x="2546153" y="27432"/>
                </a:cubicBezTo>
                <a:cubicBezTo>
                  <a:pt x="2282952" y="36032"/>
                  <a:pt x="2087462" y="-19907"/>
                  <a:pt x="1845961" y="27432"/>
                </a:cubicBezTo>
                <a:cubicBezTo>
                  <a:pt x="1604092" y="42360"/>
                  <a:pt x="1472911" y="48768"/>
                  <a:pt x="1304903" y="27432"/>
                </a:cubicBezTo>
                <a:cubicBezTo>
                  <a:pt x="1154181" y="23425"/>
                  <a:pt x="948824" y="22950"/>
                  <a:pt x="668365" y="27432"/>
                </a:cubicBezTo>
                <a:cubicBezTo>
                  <a:pt x="396744" y="45019"/>
                  <a:pt x="275882" y="-12016"/>
                  <a:pt x="0" y="27432"/>
                </a:cubicBezTo>
                <a:cubicBezTo>
                  <a:pt x="744" y="20230"/>
                  <a:pt x="1744" y="12455"/>
                  <a:pt x="0" y="0"/>
                </a:cubicBezTo>
                <a:close/>
              </a:path>
              <a:path w="3182691" h="27432" fill="none" stroke="0" extrusionOk="0">
                <a:moveTo>
                  <a:pt x="0" y="0"/>
                </a:moveTo>
                <a:cubicBezTo>
                  <a:pt x="108839" y="-32375"/>
                  <a:pt x="447732" y="16552"/>
                  <a:pt x="604711" y="0"/>
                </a:cubicBezTo>
                <a:cubicBezTo>
                  <a:pt x="752236" y="-6793"/>
                  <a:pt x="1046768" y="11654"/>
                  <a:pt x="1241249" y="0"/>
                </a:cubicBezTo>
                <a:cubicBezTo>
                  <a:pt x="1411925" y="-3033"/>
                  <a:pt x="1703426" y="37389"/>
                  <a:pt x="1909615" y="0"/>
                </a:cubicBezTo>
                <a:cubicBezTo>
                  <a:pt x="2095694" y="-20941"/>
                  <a:pt x="2281827" y="30406"/>
                  <a:pt x="2577980" y="0"/>
                </a:cubicBezTo>
                <a:cubicBezTo>
                  <a:pt x="2907117" y="-18401"/>
                  <a:pt x="3040462" y="-23306"/>
                  <a:pt x="3182691" y="0"/>
                </a:cubicBezTo>
                <a:cubicBezTo>
                  <a:pt x="3181317" y="7363"/>
                  <a:pt x="3182016" y="22542"/>
                  <a:pt x="3182691" y="27432"/>
                </a:cubicBezTo>
                <a:cubicBezTo>
                  <a:pt x="2996011" y="7913"/>
                  <a:pt x="2669007" y="36539"/>
                  <a:pt x="2482499" y="27432"/>
                </a:cubicBezTo>
                <a:cubicBezTo>
                  <a:pt x="2296542" y="30390"/>
                  <a:pt x="1935235" y="17082"/>
                  <a:pt x="1782307" y="27432"/>
                </a:cubicBezTo>
                <a:cubicBezTo>
                  <a:pt x="1604064" y="34049"/>
                  <a:pt x="1291351" y="10154"/>
                  <a:pt x="1145769" y="27432"/>
                </a:cubicBezTo>
                <a:cubicBezTo>
                  <a:pt x="1016618" y="65698"/>
                  <a:pt x="262557" y="35715"/>
                  <a:pt x="0" y="27432"/>
                </a:cubicBezTo>
                <a:cubicBezTo>
                  <a:pt x="-328" y="20933"/>
                  <a:pt x="1941" y="6802"/>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3182691"/>
                      <a:gd name="connsiteY0" fmla="*/ 0 h 27432"/>
                      <a:gd name="connsiteX1" fmla="*/ 604711 w 3182691"/>
                      <a:gd name="connsiteY1" fmla="*/ 0 h 27432"/>
                      <a:gd name="connsiteX2" fmla="*/ 1241249 w 3182691"/>
                      <a:gd name="connsiteY2" fmla="*/ 0 h 27432"/>
                      <a:gd name="connsiteX3" fmla="*/ 1909615 w 3182691"/>
                      <a:gd name="connsiteY3" fmla="*/ 0 h 27432"/>
                      <a:gd name="connsiteX4" fmla="*/ 2577980 w 3182691"/>
                      <a:gd name="connsiteY4" fmla="*/ 0 h 27432"/>
                      <a:gd name="connsiteX5" fmla="*/ 3182691 w 3182691"/>
                      <a:gd name="connsiteY5" fmla="*/ 0 h 27432"/>
                      <a:gd name="connsiteX6" fmla="*/ 3182691 w 3182691"/>
                      <a:gd name="connsiteY6" fmla="*/ 27432 h 27432"/>
                      <a:gd name="connsiteX7" fmla="*/ 2482499 w 3182691"/>
                      <a:gd name="connsiteY7" fmla="*/ 27432 h 27432"/>
                      <a:gd name="connsiteX8" fmla="*/ 1782307 w 3182691"/>
                      <a:gd name="connsiteY8" fmla="*/ 27432 h 27432"/>
                      <a:gd name="connsiteX9" fmla="*/ 1145769 w 3182691"/>
                      <a:gd name="connsiteY9" fmla="*/ 27432 h 27432"/>
                      <a:gd name="connsiteX10" fmla="*/ 0 w 3182691"/>
                      <a:gd name="connsiteY10" fmla="*/ 27432 h 27432"/>
                      <a:gd name="connsiteX11" fmla="*/ 0 w 3182691"/>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1" h="27432" fill="none" extrusionOk="0">
                        <a:moveTo>
                          <a:pt x="0" y="0"/>
                        </a:moveTo>
                        <a:cubicBezTo>
                          <a:pt x="126686" y="-21366"/>
                          <a:pt x="467788" y="9025"/>
                          <a:pt x="604711" y="0"/>
                        </a:cubicBezTo>
                        <a:cubicBezTo>
                          <a:pt x="741634" y="-9025"/>
                          <a:pt x="1062248" y="11162"/>
                          <a:pt x="1241249" y="0"/>
                        </a:cubicBezTo>
                        <a:cubicBezTo>
                          <a:pt x="1420250" y="-11162"/>
                          <a:pt x="1707945" y="12411"/>
                          <a:pt x="1909615" y="0"/>
                        </a:cubicBezTo>
                        <a:cubicBezTo>
                          <a:pt x="2111285" y="-12411"/>
                          <a:pt x="2259297" y="19641"/>
                          <a:pt x="2577980" y="0"/>
                        </a:cubicBezTo>
                        <a:cubicBezTo>
                          <a:pt x="2896664" y="-19641"/>
                          <a:pt x="3026062" y="6328"/>
                          <a:pt x="3182691" y="0"/>
                        </a:cubicBezTo>
                        <a:cubicBezTo>
                          <a:pt x="3181525" y="7395"/>
                          <a:pt x="3182736" y="21864"/>
                          <a:pt x="3182691" y="27432"/>
                        </a:cubicBezTo>
                        <a:cubicBezTo>
                          <a:pt x="2998420" y="30886"/>
                          <a:pt x="2675037" y="28158"/>
                          <a:pt x="2482499" y="27432"/>
                        </a:cubicBezTo>
                        <a:cubicBezTo>
                          <a:pt x="2289961" y="26706"/>
                          <a:pt x="1930643" y="15978"/>
                          <a:pt x="1782307" y="27432"/>
                        </a:cubicBezTo>
                        <a:cubicBezTo>
                          <a:pt x="1633971" y="38886"/>
                          <a:pt x="1286177" y="5923"/>
                          <a:pt x="1145769" y="27432"/>
                        </a:cubicBezTo>
                        <a:cubicBezTo>
                          <a:pt x="1005361" y="48941"/>
                          <a:pt x="256377" y="-28294"/>
                          <a:pt x="0" y="27432"/>
                        </a:cubicBezTo>
                        <a:cubicBezTo>
                          <a:pt x="-503" y="20663"/>
                          <a:pt x="1168" y="5855"/>
                          <a:pt x="0" y="0"/>
                        </a:cubicBezTo>
                        <a:close/>
                      </a:path>
                      <a:path w="3182691" h="27432"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9962" y="16664"/>
                          <a:pt x="2450672" y="0"/>
                        </a:cubicBezTo>
                        <a:cubicBezTo>
                          <a:pt x="2601382" y="-16664"/>
                          <a:pt x="3023047" y="-21196"/>
                          <a:pt x="3182691" y="0"/>
                        </a:cubicBezTo>
                        <a:cubicBezTo>
                          <a:pt x="3182884" y="12649"/>
                          <a:pt x="3181703" y="17989"/>
                          <a:pt x="3182691" y="27432"/>
                        </a:cubicBezTo>
                        <a:cubicBezTo>
                          <a:pt x="3039108" y="-3557"/>
                          <a:pt x="2823859" y="22992"/>
                          <a:pt x="2546153" y="27432"/>
                        </a:cubicBezTo>
                        <a:cubicBezTo>
                          <a:pt x="2268447" y="31872"/>
                          <a:pt x="2097497" y="12811"/>
                          <a:pt x="1845961" y="27432"/>
                        </a:cubicBezTo>
                        <a:cubicBezTo>
                          <a:pt x="1594425" y="42053"/>
                          <a:pt x="1463019" y="38519"/>
                          <a:pt x="1304903" y="27432"/>
                        </a:cubicBezTo>
                        <a:cubicBezTo>
                          <a:pt x="1146787" y="16345"/>
                          <a:pt x="945826" y="15622"/>
                          <a:pt x="668365" y="27432"/>
                        </a:cubicBezTo>
                        <a:cubicBezTo>
                          <a:pt x="390904" y="39242"/>
                          <a:pt x="288244" y="4516"/>
                          <a:pt x="0" y="27432"/>
                        </a:cubicBezTo>
                        <a:cubicBezTo>
                          <a:pt x="1300" y="19678"/>
                          <a:pt x="-86" y="1204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4" y="0"/>
            <a:ext cx="91417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71BC84D-7ED1-4399-AABD-70EBC5052114}"/>
              </a:ext>
            </a:extLst>
          </p:cNvPr>
          <p:cNvSpPr>
            <a:spLocks noGrp="1"/>
          </p:cNvSpPr>
          <p:nvPr>
            <p:ph type="title"/>
          </p:nvPr>
        </p:nvSpPr>
        <p:spPr>
          <a:xfrm>
            <a:off x="5497331" y="640080"/>
            <a:ext cx="4688333" cy="3566160"/>
          </a:xfrm>
        </p:spPr>
        <p:txBody>
          <a:bodyPr vert="horz" lIns="91440" tIns="45720" rIns="91440" bIns="45720" rtlCol="0" anchor="b">
            <a:normAutofit/>
          </a:bodyPr>
          <a:lstStyle/>
          <a:p>
            <a:pPr>
              <a:lnSpc>
                <a:spcPct val="90000"/>
              </a:lnSpc>
            </a:pPr>
            <a:r>
              <a:rPr lang="en-US" sz="3200" dirty="0"/>
              <a:t>Exercice 3</a:t>
            </a:r>
            <a:br>
              <a:rPr lang="en-US" sz="3200" dirty="0"/>
            </a:br>
            <a:r>
              <a:rPr lang="en-US" sz="3200" dirty="0"/>
              <a:t>Le </a:t>
            </a:r>
            <a:r>
              <a:rPr lang="en-US" sz="3200" dirty="0" err="1"/>
              <a:t>cherche</a:t>
            </a:r>
            <a:r>
              <a:rPr lang="en-US" sz="3200" dirty="0"/>
              <a:t> et </a:t>
            </a:r>
            <a:r>
              <a:rPr lang="en-US" sz="3200" dirty="0" err="1"/>
              <a:t>trouve</a:t>
            </a:r>
            <a:r>
              <a:rPr lang="en-US" sz="3200" dirty="0"/>
              <a:t> du chalet</a:t>
            </a:r>
          </a:p>
        </p:txBody>
      </p:sp>
      <p:sp>
        <p:nvSpPr>
          <p:cNvPr id="3" name="Espace réservé du texte 2">
            <a:extLst>
              <a:ext uri="{FF2B5EF4-FFF2-40B4-BE49-F238E27FC236}">
                <a16:creationId xmlns:a16="http://schemas.microsoft.com/office/drawing/2014/main" id="{EF6CFAE9-8AA0-46B5-9632-8158A47BA4A8}"/>
              </a:ext>
            </a:extLst>
          </p:cNvPr>
          <p:cNvSpPr>
            <a:spLocks noGrp="1"/>
          </p:cNvSpPr>
          <p:nvPr>
            <p:ph type="body" idx="1"/>
          </p:nvPr>
        </p:nvSpPr>
        <p:spPr>
          <a:xfrm>
            <a:off x="5497330" y="4636008"/>
            <a:ext cx="4688333" cy="1572768"/>
          </a:xfrm>
        </p:spPr>
        <p:txBody>
          <a:bodyPr vert="horz" lIns="91440" tIns="45720" rIns="91440" bIns="45720" rtlCol="0">
            <a:normAutofit/>
          </a:bodyPr>
          <a:lstStyle/>
          <a:p>
            <a:r>
              <a:rPr lang="en-US" dirty="0">
                <a:solidFill>
                  <a:schemeClr val="tx1"/>
                </a:solidFill>
              </a:rPr>
              <a:t>Décoder </a:t>
            </a:r>
            <a:r>
              <a:rPr lang="en-US" dirty="0" err="1">
                <a:solidFill>
                  <a:schemeClr val="tx1"/>
                </a:solidFill>
              </a:rPr>
              <a:t>une</a:t>
            </a:r>
            <a:r>
              <a:rPr lang="en-US" dirty="0">
                <a:solidFill>
                  <a:schemeClr val="tx1"/>
                </a:solidFill>
              </a:rPr>
              <a:t> question </a:t>
            </a:r>
            <a:r>
              <a:rPr lang="en-US" dirty="0" err="1">
                <a:solidFill>
                  <a:schemeClr val="tx1"/>
                </a:solidFill>
              </a:rPr>
              <a:t>comportant</a:t>
            </a:r>
            <a:r>
              <a:rPr lang="en-US" dirty="0">
                <a:solidFill>
                  <a:schemeClr val="tx1"/>
                </a:solidFill>
              </a:rPr>
              <a:t> la configuration l-</a:t>
            </a:r>
            <a:r>
              <a:rPr lang="en-US" dirty="0" err="1">
                <a:solidFill>
                  <a:schemeClr val="tx1"/>
                </a:solidFill>
              </a:rPr>
              <a:t>ch</a:t>
            </a:r>
            <a:r>
              <a:rPr lang="en-US" dirty="0">
                <a:solidFill>
                  <a:schemeClr val="tx1"/>
                </a:solidFill>
              </a:rPr>
              <a:t>-</a:t>
            </a:r>
            <a:r>
              <a:rPr lang="en-US" dirty="0" err="1">
                <a:solidFill>
                  <a:schemeClr val="tx1"/>
                </a:solidFill>
              </a:rPr>
              <a:t>gn</a:t>
            </a:r>
            <a:r>
              <a:rPr lang="en-US" dirty="0">
                <a:solidFill>
                  <a:schemeClr val="tx1"/>
                </a:solidFill>
              </a:rPr>
              <a:t> et w</a:t>
            </a:r>
          </a:p>
        </p:txBody>
      </p:sp>
      <p:sp>
        <p:nvSpPr>
          <p:cNvPr id="14"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3647" y="4409267"/>
            <a:ext cx="3182692" cy="27432"/>
          </a:xfrm>
          <a:custGeom>
            <a:avLst/>
            <a:gdLst>
              <a:gd name="connsiteX0" fmla="*/ 0 w 3182692"/>
              <a:gd name="connsiteY0" fmla="*/ 0 h 27432"/>
              <a:gd name="connsiteX1" fmla="*/ 604711 w 3182692"/>
              <a:gd name="connsiteY1" fmla="*/ 0 h 27432"/>
              <a:gd name="connsiteX2" fmla="*/ 1241250 w 3182692"/>
              <a:gd name="connsiteY2" fmla="*/ 0 h 27432"/>
              <a:gd name="connsiteX3" fmla="*/ 1909615 w 3182692"/>
              <a:gd name="connsiteY3" fmla="*/ 0 h 27432"/>
              <a:gd name="connsiteX4" fmla="*/ 2577981 w 3182692"/>
              <a:gd name="connsiteY4" fmla="*/ 0 h 27432"/>
              <a:gd name="connsiteX5" fmla="*/ 3182692 w 3182692"/>
              <a:gd name="connsiteY5" fmla="*/ 0 h 27432"/>
              <a:gd name="connsiteX6" fmla="*/ 3182692 w 3182692"/>
              <a:gd name="connsiteY6" fmla="*/ 27432 h 27432"/>
              <a:gd name="connsiteX7" fmla="*/ 2482500 w 3182692"/>
              <a:gd name="connsiteY7" fmla="*/ 27432 h 27432"/>
              <a:gd name="connsiteX8" fmla="*/ 1782308 w 3182692"/>
              <a:gd name="connsiteY8" fmla="*/ 27432 h 27432"/>
              <a:gd name="connsiteX9" fmla="*/ 1145769 w 3182692"/>
              <a:gd name="connsiteY9" fmla="*/ 27432 h 27432"/>
              <a:gd name="connsiteX10" fmla="*/ 0 w 3182692"/>
              <a:gd name="connsiteY10" fmla="*/ 27432 h 27432"/>
              <a:gd name="connsiteX11" fmla="*/ 0 w 3182692"/>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27432"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526" y="7395"/>
                  <a:pt x="3182737" y="21864"/>
                  <a:pt x="3182692" y="27432"/>
                </a:cubicBezTo>
                <a:cubicBezTo>
                  <a:pt x="2998421" y="30886"/>
                  <a:pt x="2675038" y="28158"/>
                  <a:pt x="2482500" y="27432"/>
                </a:cubicBezTo>
                <a:cubicBezTo>
                  <a:pt x="2289962" y="26706"/>
                  <a:pt x="1930644" y="15978"/>
                  <a:pt x="1782308" y="27432"/>
                </a:cubicBezTo>
                <a:cubicBezTo>
                  <a:pt x="1633972" y="38886"/>
                  <a:pt x="1287388" y="7152"/>
                  <a:pt x="1145769" y="27432"/>
                </a:cubicBezTo>
                <a:cubicBezTo>
                  <a:pt x="1004150" y="47712"/>
                  <a:pt x="256377" y="-28294"/>
                  <a:pt x="0" y="27432"/>
                </a:cubicBezTo>
                <a:cubicBezTo>
                  <a:pt x="-503" y="20663"/>
                  <a:pt x="1168" y="5855"/>
                  <a:pt x="0" y="0"/>
                </a:cubicBezTo>
                <a:close/>
              </a:path>
              <a:path w="3182692" h="27432"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885" y="12649"/>
                  <a:pt x="3181704" y="17989"/>
                  <a:pt x="3182692" y="27432"/>
                </a:cubicBezTo>
                <a:cubicBezTo>
                  <a:pt x="3039109" y="-3557"/>
                  <a:pt x="2823860" y="22992"/>
                  <a:pt x="2546154" y="27432"/>
                </a:cubicBezTo>
                <a:cubicBezTo>
                  <a:pt x="2268448" y="31872"/>
                  <a:pt x="2098674" y="14435"/>
                  <a:pt x="1845961" y="27432"/>
                </a:cubicBezTo>
                <a:cubicBezTo>
                  <a:pt x="1593248" y="40429"/>
                  <a:pt x="1456743" y="36704"/>
                  <a:pt x="1304904" y="27432"/>
                </a:cubicBezTo>
                <a:cubicBezTo>
                  <a:pt x="1153065" y="18160"/>
                  <a:pt x="947204" y="20270"/>
                  <a:pt x="668365" y="27432"/>
                </a:cubicBezTo>
                <a:cubicBezTo>
                  <a:pt x="389526" y="34594"/>
                  <a:pt x="288244" y="4516"/>
                  <a:pt x="0" y="27432"/>
                </a:cubicBezTo>
                <a:cubicBezTo>
                  <a:pt x="1300" y="19678"/>
                  <a:pt x="-86" y="12044"/>
                  <a:pt x="0" y="0"/>
                </a:cubicBezTo>
                <a:close/>
              </a:path>
            </a:pathLst>
          </a:custGeom>
          <a:solidFill>
            <a:srgbClr val="98BEF6"/>
          </a:solidFill>
          <a:ln w="38100" cap="rnd">
            <a:solidFill>
              <a:srgbClr val="98BEF6"/>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50FA8333-ADE8-45E6-A449-95D22BF2731C}"/>
              </a:ext>
            </a:extLst>
          </p:cNvPr>
          <p:cNvPicPr>
            <a:picLocks noChangeAspect="1"/>
          </p:cNvPicPr>
          <p:nvPr/>
        </p:nvPicPr>
        <p:blipFill rotWithShape="1">
          <a:blip r:embed="rId2"/>
          <a:srcRect l="3581" r="36849"/>
          <a:stretch/>
        </p:blipFill>
        <p:spPr>
          <a:xfrm>
            <a:off x="1524021" y="14"/>
            <a:ext cx="3492988" cy="6857991"/>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pic>
        <p:nvPicPr>
          <p:cNvPr id="4" name="Image 3">
            <a:extLst>
              <a:ext uri="{FF2B5EF4-FFF2-40B4-BE49-F238E27FC236}">
                <a16:creationId xmlns:a16="http://schemas.microsoft.com/office/drawing/2014/main" id="{3438154D-D016-4656-A5ED-8C1E4BFFDADF}"/>
              </a:ext>
            </a:extLst>
          </p:cNvPr>
          <p:cNvPicPr>
            <a:picLocks noChangeAspect="1"/>
          </p:cNvPicPr>
          <p:nvPr/>
        </p:nvPicPr>
        <p:blipFill>
          <a:blip r:embed="rId3"/>
          <a:stretch>
            <a:fillRect/>
          </a:stretch>
        </p:blipFill>
        <p:spPr>
          <a:xfrm>
            <a:off x="9849623" y="93772"/>
            <a:ext cx="576064" cy="893317"/>
          </a:xfrm>
          <a:prstGeom prst="rect">
            <a:avLst/>
          </a:prstGeom>
        </p:spPr>
      </p:pic>
      <p:sp>
        <p:nvSpPr>
          <p:cNvPr id="6" name="ZoneTexte 5">
            <a:hlinkClick r:id="rId4" action="ppaction://hlinksldjump"/>
            <a:extLst>
              <a:ext uri="{FF2B5EF4-FFF2-40B4-BE49-F238E27FC236}">
                <a16:creationId xmlns:a16="http://schemas.microsoft.com/office/drawing/2014/main" id="{7F77B143-FDFB-4C62-9B72-98F488BDE739}"/>
              </a:ext>
            </a:extLst>
          </p:cNvPr>
          <p:cNvSpPr txBox="1"/>
          <p:nvPr/>
        </p:nvSpPr>
        <p:spPr>
          <a:xfrm>
            <a:off x="8926013" y="6304711"/>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2319065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973797-D866-445F-B195-589EFC701626}"/>
              </a:ext>
            </a:extLst>
          </p:cNvPr>
          <p:cNvSpPr>
            <a:spLocks noGrp="1"/>
          </p:cNvSpPr>
          <p:nvPr>
            <p:ph type="title"/>
          </p:nvPr>
        </p:nvSpPr>
        <p:spPr>
          <a:xfrm>
            <a:off x="2362200" y="365135"/>
            <a:ext cx="7622232" cy="1325563"/>
          </a:xfrm>
        </p:spPr>
        <p:txBody>
          <a:bodyPr>
            <a:normAutofit/>
          </a:bodyPr>
          <a:lstStyle/>
          <a:p>
            <a:r>
              <a:rPr lang="fr-CA" sz="3600" dirty="0"/>
              <a:t>Exercice 3: Le </a:t>
            </a:r>
            <a:r>
              <a:rPr lang="fr-CA" sz="3600" i="1" dirty="0"/>
              <a:t>cherche et trouve </a:t>
            </a:r>
            <a:r>
              <a:rPr lang="fr-CA" sz="3600" dirty="0"/>
              <a:t>du chalet</a:t>
            </a:r>
          </a:p>
        </p:txBody>
      </p:sp>
      <p:sp>
        <p:nvSpPr>
          <p:cNvPr id="3" name="Espace réservé du contenu 2">
            <a:extLst>
              <a:ext uri="{FF2B5EF4-FFF2-40B4-BE49-F238E27FC236}">
                <a16:creationId xmlns:a16="http://schemas.microsoft.com/office/drawing/2014/main" id="{1DF837CE-D668-45BF-B7C7-E7129C2C98FE}"/>
              </a:ext>
            </a:extLst>
          </p:cNvPr>
          <p:cNvSpPr>
            <a:spLocks noGrp="1"/>
          </p:cNvSpPr>
          <p:nvPr>
            <p:ph idx="1"/>
          </p:nvPr>
        </p:nvSpPr>
        <p:spPr>
          <a:xfrm>
            <a:off x="1919536" y="1929383"/>
            <a:ext cx="8496944" cy="4563481"/>
          </a:xfrm>
        </p:spPr>
        <p:txBody>
          <a:bodyPr>
            <a:noAutofit/>
          </a:bodyPr>
          <a:lstStyle/>
          <a:p>
            <a:pPr algn="l"/>
            <a:r>
              <a:rPr lang="fr-CA" sz="1800" b="1" dirty="0">
                <a:cs typeface="Arial" panose="020B0604020202020204" pitchFamily="34" charset="0"/>
              </a:rPr>
              <a:t>But</a:t>
            </a:r>
            <a:r>
              <a:rPr lang="fr-CA" sz="1800" dirty="0">
                <a:cs typeface="Arial" panose="020B0604020202020204" pitchFamily="34" charset="0"/>
              </a:rPr>
              <a:t> : Décoder des questions débutant par: </a:t>
            </a:r>
            <a:r>
              <a:rPr lang="fr-FR" sz="1800" i="1" dirty="0">
                <a:solidFill>
                  <a:srgbClr val="000000"/>
                </a:solidFill>
                <a:cs typeface="Arial" panose="020B0604020202020204" pitchFamily="34" charset="0"/>
              </a:rPr>
              <a:t>Où est ? </a:t>
            </a:r>
            <a:endParaRPr lang="fr-FR" sz="1800" dirty="0">
              <a:solidFill>
                <a:srgbClr val="000000"/>
              </a:solidFill>
              <a:cs typeface="Arial" panose="020B0604020202020204" pitchFamily="34" charset="0"/>
            </a:endParaRPr>
          </a:p>
          <a:p>
            <a:r>
              <a:rPr lang="fr-CA" sz="1800" b="1" dirty="0">
                <a:cs typeface="Arial" panose="020B0604020202020204" pitchFamily="34" charset="0"/>
              </a:rPr>
              <a:t>Contexte</a:t>
            </a:r>
            <a:r>
              <a:rPr lang="fr-CA" sz="1800" dirty="0">
                <a:cs typeface="Arial" panose="020B0604020202020204" pitchFamily="34" charset="0"/>
              </a:rPr>
              <a:t>: Lulu s’est amusée à réaliser un montage de photos à partir d’une scène photographiée en voyage avec ses parents l’hiver dernier.  Elle a réalisé un jeu de : </a:t>
            </a:r>
            <a:r>
              <a:rPr lang="fr-CA" sz="1800" i="1" dirty="0">
                <a:cs typeface="Arial" panose="020B0604020202020204" pitchFamily="34" charset="0"/>
              </a:rPr>
              <a:t>chercher et trouve </a:t>
            </a:r>
            <a:r>
              <a:rPr lang="fr-CA" sz="1800" dirty="0">
                <a:cs typeface="Arial" panose="020B0604020202020204" pitchFamily="34" charset="0"/>
              </a:rPr>
              <a:t>pour sa classe. </a:t>
            </a:r>
          </a:p>
          <a:p>
            <a:r>
              <a:rPr lang="fr-CA" sz="1800" b="1" dirty="0">
                <a:cs typeface="Arial" panose="020B0604020202020204" pitchFamily="34" charset="0"/>
              </a:rPr>
              <a:t>Consigne</a:t>
            </a:r>
            <a:r>
              <a:rPr lang="fr-CA" sz="1800" dirty="0">
                <a:cs typeface="Arial" panose="020B0604020202020204" pitchFamily="34" charset="0"/>
              </a:rPr>
              <a:t>: Coder les phrases ci-dessous.  L’enfant doit trouver l’image de la cible. En cliquant sur l’image, celle-ci sera marquée d’une croix. Il y a 7 images à trouver. </a:t>
            </a:r>
          </a:p>
          <a:p>
            <a:pPr>
              <a:buFont typeface="Wingdings" panose="05000000000000000000" pitchFamily="2" charset="2"/>
              <a:buChar char="ü"/>
            </a:pPr>
            <a:r>
              <a:rPr lang="fr-FR" sz="1100" i="1" dirty="0">
                <a:solidFill>
                  <a:srgbClr val="000000"/>
                </a:solidFill>
                <a:cs typeface="Arial" panose="020B0604020202020204" pitchFamily="34" charset="0"/>
              </a:rPr>
              <a:t>Où est le chat?</a:t>
            </a:r>
          </a:p>
          <a:p>
            <a:pPr>
              <a:buFont typeface="Wingdings" panose="05000000000000000000" pitchFamily="2" charset="2"/>
              <a:buChar char="ü"/>
            </a:pPr>
            <a:r>
              <a:rPr lang="fr-FR" sz="1100" i="1" dirty="0">
                <a:solidFill>
                  <a:srgbClr val="000000"/>
                </a:solidFill>
                <a:cs typeface="Arial" panose="020B0604020202020204" pitchFamily="34" charset="0"/>
              </a:rPr>
              <a:t>Où est la hache?</a:t>
            </a:r>
          </a:p>
          <a:p>
            <a:pPr>
              <a:buFont typeface="Wingdings" panose="05000000000000000000" pitchFamily="2" charset="2"/>
              <a:buChar char="ü"/>
            </a:pPr>
            <a:r>
              <a:rPr lang="fr-FR" sz="1100" i="1" dirty="0">
                <a:solidFill>
                  <a:srgbClr val="000000"/>
                </a:solidFill>
                <a:cs typeface="Arial" panose="020B0604020202020204" pitchFamily="34" charset="0"/>
              </a:rPr>
              <a:t>Où est le loup?</a:t>
            </a:r>
          </a:p>
          <a:p>
            <a:pPr>
              <a:buFont typeface="Wingdings" panose="05000000000000000000" pitchFamily="2" charset="2"/>
              <a:buChar char="ü"/>
            </a:pPr>
            <a:r>
              <a:rPr lang="fr-FR" sz="1100" i="1" dirty="0">
                <a:solidFill>
                  <a:srgbClr val="000000"/>
                </a:solidFill>
                <a:cs typeface="Arial" panose="020B0604020202020204" pitchFamily="34" charset="0"/>
              </a:rPr>
              <a:t>Où est l’agneau?</a:t>
            </a:r>
          </a:p>
          <a:p>
            <a:pPr>
              <a:buFont typeface="Wingdings" panose="05000000000000000000" pitchFamily="2" charset="2"/>
              <a:buChar char="ü"/>
            </a:pPr>
            <a:r>
              <a:rPr lang="fr-FR" sz="1100" i="1" dirty="0">
                <a:solidFill>
                  <a:srgbClr val="000000"/>
                </a:solidFill>
                <a:cs typeface="Arial" panose="020B0604020202020204" pitchFamily="34" charset="0"/>
              </a:rPr>
              <a:t>Où est la louche?</a:t>
            </a:r>
          </a:p>
          <a:p>
            <a:pPr>
              <a:buFont typeface="Wingdings" panose="05000000000000000000" pitchFamily="2" charset="2"/>
              <a:buChar char="ü"/>
            </a:pPr>
            <a:r>
              <a:rPr lang="fr-FR" sz="1100" i="1" dirty="0">
                <a:solidFill>
                  <a:srgbClr val="000000"/>
                </a:solidFill>
                <a:cs typeface="Arial" panose="020B0604020202020204" pitchFamily="34" charset="0"/>
              </a:rPr>
              <a:t>Où est l’échelle?</a:t>
            </a:r>
          </a:p>
          <a:p>
            <a:pPr>
              <a:buFont typeface="Wingdings" panose="05000000000000000000" pitchFamily="2" charset="2"/>
              <a:buChar char="ü"/>
              <a:defRPr/>
            </a:pPr>
            <a:r>
              <a:rPr lang="fr-FR" sz="1100" i="1" dirty="0">
                <a:solidFill>
                  <a:srgbClr val="000000"/>
                </a:solidFill>
                <a:cs typeface="Arial" panose="020B0604020202020204" pitchFamily="34" charset="0"/>
              </a:rPr>
              <a:t>Où est le lit?</a:t>
            </a:r>
          </a:p>
          <a:p>
            <a:pPr marL="0" indent="0">
              <a:buNone/>
            </a:pPr>
            <a:endParaRPr lang="fr-FR" sz="1800" i="1" dirty="0">
              <a:solidFill>
                <a:srgbClr val="000000"/>
              </a:solidFill>
              <a:latin typeface="Arial" panose="020B0604020202020204" pitchFamily="34" charset="0"/>
              <a:cs typeface="Arial" panose="020B0604020202020204" pitchFamily="34" charset="0"/>
            </a:endParaRPr>
          </a:p>
          <a:p>
            <a:pPr marL="0" indent="0">
              <a:buNone/>
            </a:pPr>
            <a:endParaRPr lang="fr-FR" sz="1800" i="1" dirty="0">
              <a:solidFill>
                <a:srgbClr val="000000"/>
              </a:solidFill>
              <a:latin typeface="Arial" panose="020B0604020202020204" pitchFamily="34" charset="0"/>
              <a:cs typeface="Arial" panose="020B0604020202020204" pitchFamily="34" charset="0"/>
            </a:endParaRPr>
          </a:p>
          <a:p>
            <a:endParaRPr lang="fr-CA" sz="1800" dirty="0">
              <a:latin typeface="Arial" panose="020B0604020202020204" pitchFamily="34" charset="0"/>
              <a:cs typeface="Arial" panose="020B0604020202020204" pitchFamily="34" charset="0"/>
            </a:endParaRPr>
          </a:p>
          <a:p>
            <a:pPr marL="0" indent="0">
              <a:buNone/>
            </a:pPr>
            <a:r>
              <a:rPr lang="fr-CA" sz="1800" dirty="0">
                <a:latin typeface="Arial" panose="020B0604020202020204" pitchFamily="34" charset="0"/>
                <a:cs typeface="Arial" panose="020B0604020202020204" pitchFamily="34" charset="0"/>
              </a:rPr>
              <a:t>: </a:t>
            </a:r>
          </a:p>
        </p:txBody>
      </p:sp>
      <p:pic>
        <p:nvPicPr>
          <p:cNvPr id="5" name="Image 4">
            <a:extLst>
              <a:ext uri="{FF2B5EF4-FFF2-40B4-BE49-F238E27FC236}">
                <a16:creationId xmlns:a16="http://schemas.microsoft.com/office/drawing/2014/main" id="{7383A076-3E2B-4202-9E80-875E0B9E622C}"/>
              </a:ext>
            </a:extLst>
          </p:cNvPr>
          <p:cNvPicPr>
            <a:picLocks noChangeAspect="1"/>
          </p:cNvPicPr>
          <p:nvPr/>
        </p:nvPicPr>
        <p:blipFill>
          <a:blip r:embed="rId2"/>
          <a:stretch>
            <a:fillRect/>
          </a:stretch>
        </p:blipFill>
        <p:spPr>
          <a:xfrm>
            <a:off x="9480376" y="230003"/>
            <a:ext cx="925488" cy="1435178"/>
          </a:xfrm>
          <a:prstGeom prst="rect">
            <a:avLst/>
          </a:prstGeom>
        </p:spPr>
      </p:pic>
      <p:sp>
        <p:nvSpPr>
          <p:cNvPr id="4" name="ZoneTexte 3">
            <a:hlinkClick r:id="rId3" action="ppaction://hlinksldjump"/>
            <a:extLst>
              <a:ext uri="{FF2B5EF4-FFF2-40B4-BE49-F238E27FC236}">
                <a16:creationId xmlns:a16="http://schemas.microsoft.com/office/drawing/2014/main" id="{E4D7C8EC-BBD7-4866-B13F-9E3BFBCBC50D}"/>
              </a:ext>
            </a:extLst>
          </p:cNvPr>
          <p:cNvSpPr txBox="1"/>
          <p:nvPr/>
        </p:nvSpPr>
        <p:spPr>
          <a:xfrm>
            <a:off x="8832304" y="6050698"/>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pic>
        <p:nvPicPr>
          <p:cNvPr id="8" name="Image 7" descr="Une image contenant habits, regardant, homme, portant&#10;&#10;Description générée automatiquement">
            <a:extLst>
              <a:ext uri="{FF2B5EF4-FFF2-40B4-BE49-F238E27FC236}">
                <a16:creationId xmlns:a16="http://schemas.microsoft.com/office/drawing/2014/main" id="{DFDA979B-4CA1-4BE6-A59D-36A00AA722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8488" y="277338"/>
            <a:ext cx="1008112" cy="1390133"/>
          </a:xfrm>
          <a:prstGeom prst="rect">
            <a:avLst/>
          </a:prstGeom>
        </p:spPr>
      </p:pic>
    </p:spTree>
    <p:extLst>
      <p:ext uri="{BB962C8B-B14F-4D97-AF65-F5344CB8AC3E}">
        <p14:creationId xmlns:p14="http://schemas.microsoft.com/office/powerpoint/2010/main" val="2761325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4000" r="-34000"/>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58A91D7-26E3-4C2A-A77D-00C515CA42C1}"/>
              </a:ext>
            </a:extLst>
          </p:cNvPr>
          <p:cNvPicPr>
            <a:picLocks noChangeAspect="1"/>
          </p:cNvPicPr>
          <p:nvPr/>
        </p:nvPicPr>
        <p:blipFill>
          <a:blip r:embed="rId3"/>
          <a:stretch>
            <a:fillRect/>
          </a:stretch>
        </p:blipFill>
        <p:spPr>
          <a:xfrm>
            <a:off x="1524010" y="3573020"/>
            <a:ext cx="1476375" cy="1695451"/>
          </a:xfrm>
          <a:prstGeom prst="rect">
            <a:avLst/>
          </a:prstGeom>
        </p:spPr>
      </p:pic>
      <p:pic>
        <p:nvPicPr>
          <p:cNvPr id="5" name="Image 4">
            <a:extLst>
              <a:ext uri="{FF2B5EF4-FFF2-40B4-BE49-F238E27FC236}">
                <a16:creationId xmlns:a16="http://schemas.microsoft.com/office/drawing/2014/main" id="{97DE5CDA-ADF1-4666-8260-C2F856E138C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530" b="89759" l="9655" r="89655">
                        <a14:foregroundMark x1="31724" y1="7530" x2="31724" y2="7530"/>
                      </a14:backgroundRemoval>
                    </a14:imgEffect>
                  </a14:imgLayer>
                </a14:imgProps>
              </a:ext>
            </a:extLst>
          </a:blip>
          <a:stretch>
            <a:fillRect/>
          </a:stretch>
        </p:blipFill>
        <p:spPr>
          <a:xfrm rot="1451431">
            <a:off x="9806489" y="4465439"/>
            <a:ext cx="428227" cy="980493"/>
          </a:xfrm>
          <a:prstGeom prst="rect">
            <a:avLst/>
          </a:prstGeom>
        </p:spPr>
      </p:pic>
      <p:pic>
        <p:nvPicPr>
          <p:cNvPr id="7" name="Image 6">
            <a:extLst>
              <a:ext uri="{FF2B5EF4-FFF2-40B4-BE49-F238E27FC236}">
                <a16:creationId xmlns:a16="http://schemas.microsoft.com/office/drawing/2014/main" id="{F81E6CA8-8541-439B-ACC1-28F24CC70A1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109" b="89100" l="7254" r="89119">
                        <a14:foregroundMark x1="9845" y1="18009" x2="9845" y2="18009"/>
                        <a14:foregroundMark x1="7254" y1="22749" x2="7254" y2="22749"/>
                        <a14:foregroundMark x1="8290" y1="7109" x2="8290" y2="7109"/>
                        <a14:foregroundMark x1="22798" y1="7583" x2="22798" y2="7583"/>
                      </a14:backgroundRemoval>
                    </a14:imgEffect>
                  </a14:imgLayer>
                </a14:imgProps>
              </a:ext>
            </a:extLst>
          </a:blip>
          <a:stretch>
            <a:fillRect/>
          </a:stretch>
        </p:blipFill>
        <p:spPr>
          <a:xfrm>
            <a:off x="9336369" y="3861052"/>
            <a:ext cx="792403" cy="866307"/>
          </a:xfrm>
          <a:prstGeom prst="rect">
            <a:avLst/>
          </a:prstGeom>
        </p:spPr>
      </p:pic>
      <p:pic>
        <p:nvPicPr>
          <p:cNvPr id="11" name="Image 10">
            <a:extLst>
              <a:ext uri="{FF2B5EF4-FFF2-40B4-BE49-F238E27FC236}">
                <a16:creationId xmlns:a16="http://schemas.microsoft.com/office/drawing/2014/main" id="{962330A3-33AC-4A88-ACE4-9FB707C1955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389" b="90000" l="9302" r="89302">
                        <a14:foregroundMark x1="31628" y1="7500" x2="31628" y2="7500"/>
                        <a14:foregroundMark x1="53023" y1="6389" x2="53023" y2="6389"/>
                      </a14:backgroundRemoval>
                    </a14:imgEffect>
                  </a14:imgLayer>
                </a14:imgProps>
              </a:ext>
            </a:extLst>
          </a:blip>
          <a:stretch>
            <a:fillRect/>
          </a:stretch>
        </p:blipFill>
        <p:spPr>
          <a:xfrm>
            <a:off x="2482249" y="4653145"/>
            <a:ext cx="441435" cy="739147"/>
          </a:xfrm>
          <a:prstGeom prst="rect">
            <a:avLst/>
          </a:prstGeom>
        </p:spPr>
      </p:pic>
      <p:pic>
        <p:nvPicPr>
          <p:cNvPr id="13" name="Image 12">
            <a:extLst>
              <a:ext uri="{FF2B5EF4-FFF2-40B4-BE49-F238E27FC236}">
                <a16:creationId xmlns:a16="http://schemas.microsoft.com/office/drawing/2014/main" id="{D433F8C3-B821-4DBE-8A05-B9AA1FBF692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20207" y1="35149" x2="20207" y2="35149"/>
                        <a14:foregroundMark x1="24870" y1="35644" x2="24870" y2="35644"/>
                      </a14:backgroundRemoval>
                    </a14:imgEffect>
                  </a14:imgLayer>
                </a14:imgProps>
              </a:ext>
            </a:extLst>
          </a:blip>
          <a:stretch>
            <a:fillRect/>
          </a:stretch>
        </p:blipFill>
        <p:spPr>
          <a:xfrm>
            <a:off x="5852812" y="5022713"/>
            <a:ext cx="631131" cy="660563"/>
          </a:xfrm>
          <a:prstGeom prst="rect">
            <a:avLst/>
          </a:prstGeom>
        </p:spPr>
      </p:pic>
      <p:pic>
        <p:nvPicPr>
          <p:cNvPr id="15" name="Image 14">
            <a:extLst>
              <a:ext uri="{FF2B5EF4-FFF2-40B4-BE49-F238E27FC236}">
                <a16:creationId xmlns:a16="http://schemas.microsoft.com/office/drawing/2014/main" id="{AA3BA45C-3D29-4894-998C-748C987E4DC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282" b="89806" l="9910" r="89189">
                        <a14:foregroundMark x1="88288" y1="7282" x2="88288" y2="7282"/>
                      </a14:backgroundRemoval>
                    </a14:imgEffect>
                  </a14:imgLayer>
                </a14:imgProps>
              </a:ext>
            </a:extLst>
          </a:blip>
          <a:stretch>
            <a:fillRect/>
          </a:stretch>
        </p:blipFill>
        <p:spPr>
          <a:xfrm>
            <a:off x="4727853" y="5352991"/>
            <a:ext cx="528639" cy="981076"/>
          </a:xfrm>
          <a:prstGeom prst="rect">
            <a:avLst/>
          </a:prstGeom>
        </p:spPr>
      </p:pic>
      <p:pic>
        <p:nvPicPr>
          <p:cNvPr id="17" name="Image 16">
            <a:extLst>
              <a:ext uri="{FF2B5EF4-FFF2-40B4-BE49-F238E27FC236}">
                <a16:creationId xmlns:a16="http://schemas.microsoft.com/office/drawing/2014/main" id="{B0ACD880-E282-4013-80DC-A8A65E2222E0}"/>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8750" l="10000" r="90000">
                        <a14:foregroundMark x1="32000" y1="98750" x2="32000" y2="98750"/>
                      </a14:backgroundRemoval>
                    </a14:imgEffect>
                  </a14:imgLayer>
                </a14:imgProps>
              </a:ext>
            </a:extLst>
          </a:blip>
          <a:stretch>
            <a:fillRect/>
          </a:stretch>
        </p:blipFill>
        <p:spPr>
          <a:xfrm>
            <a:off x="9544343" y="5683271"/>
            <a:ext cx="952500" cy="762000"/>
          </a:xfrm>
          <a:prstGeom prst="rect">
            <a:avLst/>
          </a:prstGeom>
        </p:spPr>
      </p:pic>
      <p:pic>
        <p:nvPicPr>
          <p:cNvPr id="4" name="Image 3" descr="Une image contenant meubles, lit, table&#10;&#10;Description générée automatiquement">
            <a:extLst>
              <a:ext uri="{FF2B5EF4-FFF2-40B4-BE49-F238E27FC236}">
                <a16:creationId xmlns:a16="http://schemas.microsoft.com/office/drawing/2014/main" id="{6780BCF0-C589-46FC-A824-753B31C918B6}"/>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4286" b="96644" l="4256" r="95961">
                        <a14:foregroundMark x1="7238" y1="60412" x2="7238" y2="60412"/>
                        <a14:foregroundMark x1="4283" y1="63809" x2="4283" y2="63809"/>
                        <a14:foregroundMark x1="10274" y1="91508" x2="10274" y2="91508"/>
                        <a14:foregroundMark x1="60558" y1="91508" x2="60287" y2="90821"/>
                        <a14:foregroundMark x1="59149" y1="87262" x2="59149" y2="87262"/>
                        <a14:foregroundMark x1="59989" y1="96644" x2="59989" y2="96644"/>
                        <a14:foregroundMark x1="92654" y1="37404" x2="92654" y2="37404"/>
                        <a14:foregroundMark x1="93711" y1="39224" x2="92383" y2="41650"/>
                        <a14:foregroundMark x1="92844" y1="41812" x2="92844" y2="41812"/>
                        <a14:foregroundMark x1="95988" y1="26607" x2="95988" y2="26607"/>
                        <a14:foregroundMark x1="95419" y1="44197" x2="95798" y2="16943"/>
                        <a14:foregroundMark x1="95798" y1="16943" x2="95798" y2="16943"/>
                        <a14:foregroundMark x1="49417" y1="18075" x2="51288" y2="9503"/>
                        <a14:foregroundMark x1="51288" y1="9503" x2="50285" y2="5580"/>
                        <a14:foregroundMark x1="44104" y1="11403" x2="51477" y2="4488"/>
                        <a14:foregroundMark x1="51477" y1="4488" x2="52751" y2="4286"/>
                      </a14:backgroundRemoval>
                    </a14:imgEffect>
                  </a14:imgLayer>
                </a14:imgProps>
              </a:ext>
              <a:ext uri="{28A0092B-C50C-407E-A947-70E740481C1C}">
                <a14:useLocalDpi xmlns:a14="http://schemas.microsoft.com/office/drawing/2010/main" val="0"/>
              </a:ext>
            </a:extLst>
          </a:blip>
          <a:stretch>
            <a:fillRect/>
          </a:stretch>
        </p:blipFill>
        <p:spPr>
          <a:xfrm rot="9367129" flipV="1">
            <a:off x="8459936" y="6005204"/>
            <a:ext cx="642349" cy="430625"/>
          </a:xfrm>
          <a:prstGeom prst="rect">
            <a:avLst/>
          </a:prstGeom>
        </p:spPr>
      </p:pic>
      <p:sp>
        <p:nvSpPr>
          <p:cNvPr id="8" name="Signe de multiplication 7">
            <a:extLst>
              <a:ext uri="{FF2B5EF4-FFF2-40B4-BE49-F238E27FC236}">
                <a16:creationId xmlns:a16="http://schemas.microsoft.com/office/drawing/2014/main" id="{43BABA7E-D82C-4EAF-8911-ED4ECA8E02DA}"/>
              </a:ext>
            </a:extLst>
          </p:cNvPr>
          <p:cNvSpPr/>
          <p:nvPr/>
        </p:nvSpPr>
        <p:spPr>
          <a:xfrm>
            <a:off x="9768417" y="4563248"/>
            <a:ext cx="728435" cy="7620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Signe de multiplication 8">
            <a:extLst>
              <a:ext uri="{FF2B5EF4-FFF2-40B4-BE49-F238E27FC236}">
                <a16:creationId xmlns:a16="http://schemas.microsoft.com/office/drawing/2014/main" id="{743E1853-58DA-4C1B-A583-E6147B424A0C}"/>
              </a:ext>
            </a:extLst>
          </p:cNvPr>
          <p:cNvSpPr/>
          <p:nvPr/>
        </p:nvSpPr>
        <p:spPr>
          <a:xfrm>
            <a:off x="8544276" y="5893606"/>
            <a:ext cx="617675" cy="551671"/>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Signe de multiplication 9">
            <a:extLst>
              <a:ext uri="{FF2B5EF4-FFF2-40B4-BE49-F238E27FC236}">
                <a16:creationId xmlns:a16="http://schemas.microsoft.com/office/drawing/2014/main" id="{141E0A3C-6B7B-4DB2-8E1A-47D512F73454}"/>
              </a:ext>
            </a:extLst>
          </p:cNvPr>
          <p:cNvSpPr/>
          <p:nvPr/>
        </p:nvSpPr>
        <p:spPr>
          <a:xfrm>
            <a:off x="9480385" y="3789040"/>
            <a:ext cx="648387" cy="77420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Signe de multiplication 11">
            <a:extLst>
              <a:ext uri="{FF2B5EF4-FFF2-40B4-BE49-F238E27FC236}">
                <a16:creationId xmlns:a16="http://schemas.microsoft.com/office/drawing/2014/main" id="{34ACA87E-1C8C-4AD9-A546-35C3262FF535}"/>
              </a:ext>
            </a:extLst>
          </p:cNvPr>
          <p:cNvSpPr/>
          <p:nvPr/>
        </p:nvSpPr>
        <p:spPr>
          <a:xfrm>
            <a:off x="9544343" y="5681108"/>
            <a:ext cx="952500" cy="86630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Signe de multiplication 13">
            <a:extLst>
              <a:ext uri="{FF2B5EF4-FFF2-40B4-BE49-F238E27FC236}">
                <a16:creationId xmlns:a16="http://schemas.microsoft.com/office/drawing/2014/main" id="{AB375EC3-B19F-4730-B4C5-1A9B98791423}"/>
              </a:ext>
            </a:extLst>
          </p:cNvPr>
          <p:cNvSpPr/>
          <p:nvPr/>
        </p:nvSpPr>
        <p:spPr>
          <a:xfrm>
            <a:off x="4727858" y="5511505"/>
            <a:ext cx="742557" cy="653809"/>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Signe de multiplication 15">
            <a:extLst>
              <a:ext uri="{FF2B5EF4-FFF2-40B4-BE49-F238E27FC236}">
                <a16:creationId xmlns:a16="http://schemas.microsoft.com/office/drawing/2014/main" id="{6A509179-3296-400F-90F5-692EBC4E5407}"/>
              </a:ext>
            </a:extLst>
          </p:cNvPr>
          <p:cNvSpPr/>
          <p:nvPr/>
        </p:nvSpPr>
        <p:spPr>
          <a:xfrm>
            <a:off x="2378408" y="4563252"/>
            <a:ext cx="648072" cy="705219"/>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Signe de multiplication 17">
            <a:extLst>
              <a:ext uri="{FF2B5EF4-FFF2-40B4-BE49-F238E27FC236}">
                <a16:creationId xmlns:a16="http://schemas.microsoft.com/office/drawing/2014/main" id="{E5EEC900-A201-4E68-BCD2-DF2F757A7630}"/>
              </a:ext>
            </a:extLst>
          </p:cNvPr>
          <p:cNvSpPr/>
          <p:nvPr/>
        </p:nvSpPr>
        <p:spPr>
          <a:xfrm>
            <a:off x="5800611" y="4985861"/>
            <a:ext cx="631131" cy="66056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ZoneTexte 1">
            <a:hlinkClick r:id="rId18" action="ppaction://hlinksldjump"/>
            <a:extLst>
              <a:ext uri="{FF2B5EF4-FFF2-40B4-BE49-F238E27FC236}">
                <a16:creationId xmlns:a16="http://schemas.microsoft.com/office/drawing/2014/main" id="{0D79DE61-82DD-4BF6-B3D9-9029E620FCCB}"/>
              </a:ext>
            </a:extLst>
          </p:cNvPr>
          <p:cNvSpPr txBox="1"/>
          <p:nvPr/>
        </p:nvSpPr>
        <p:spPr>
          <a:xfrm>
            <a:off x="623392" y="404664"/>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15730952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bldLst>
      <p:bldP spid="8" grpId="0" animBg="1"/>
      <p:bldP spid="9" grpId="0" animBg="1"/>
      <p:bldP spid="10" grpId="0" animBg="1"/>
      <p:bldP spid="12" grpId="0" animBg="1"/>
      <p:bldP spid="14" grpId="0" animBg="1"/>
      <p:bldP spid="16"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46A7B3EC-985A-4DD2-8195-8DE0CF5DA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
            <a:ext cx="753770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p:cNvSpPr>
            <a:spLocks noGrp="1"/>
          </p:cNvSpPr>
          <p:nvPr>
            <p:ph type="title"/>
          </p:nvPr>
        </p:nvSpPr>
        <p:spPr>
          <a:xfrm>
            <a:off x="5189620" y="1306071"/>
            <a:ext cx="5478379" cy="2663407"/>
          </a:xfrm>
        </p:spPr>
        <p:txBody>
          <a:bodyPr vert="horz" lIns="91440" tIns="45720" rIns="91440" bIns="45720" rtlCol="0" anchor="b">
            <a:normAutofit/>
          </a:bodyPr>
          <a:lstStyle/>
          <a:p>
            <a:r>
              <a:rPr lang="en-US" sz="5400" dirty="0" err="1">
                <a:solidFill>
                  <a:srgbClr val="FFFFFF"/>
                </a:solidFill>
              </a:rPr>
              <a:t>Deuxième</a:t>
            </a:r>
            <a:r>
              <a:rPr lang="en-US" sz="5400" dirty="0">
                <a:solidFill>
                  <a:srgbClr val="FFFFFF"/>
                </a:solidFill>
              </a:rPr>
              <a:t> </a:t>
            </a:r>
            <a:r>
              <a:rPr lang="en-US" sz="5400" dirty="0" err="1">
                <a:solidFill>
                  <a:srgbClr val="FFFFFF"/>
                </a:solidFill>
              </a:rPr>
              <a:t>clé</a:t>
            </a:r>
            <a:br>
              <a:rPr lang="en-US" sz="5400" dirty="0">
                <a:solidFill>
                  <a:srgbClr val="FFFFFF"/>
                </a:solidFill>
              </a:rPr>
            </a:br>
            <a:r>
              <a:rPr lang="en-US" sz="5400" dirty="0">
                <a:solidFill>
                  <a:srgbClr val="FFFFFF"/>
                </a:solidFill>
              </a:rPr>
              <a:t>m-t-f </a:t>
            </a:r>
          </a:p>
        </p:txBody>
      </p:sp>
      <p:sp>
        <p:nvSpPr>
          <p:cNvPr id="43" name="Rectangle 42">
            <a:extLst>
              <a:ext uri="{FF2B5EF4-FFF2-40B4-BE49-F238E27FC236}">
                <a16:creationId xmlns:a16="http://schemas.microsoft.com/office/drawing/2014/main" id="{FE02A880-6856-4185-AC84-E90DCBBF1B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6674" y="2252951"/>
            <a:ext cx="2218670" cy="2329641"/>
          </a:xfrm>
          <a:prstGeom prst="rect">
            <a:avLst/>
          </a:prstGeom>
          <a:solidFill>
            <a:srgbClr val="FFFFFF"/>
          </a:solidFill>
          <a:ln w="31750" cap="sq">
            <a:solidFill>
              <a:srgbClr val="F8C59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pic>
        <p:nvPicPr>
          <p:cNvPr id="3" name="Image 2">
            <a:extLst>
              <a:ext uri="{FF2B5EF4-FFF2-40B4-BE49-F238E27FC236}">
                <a16:creationId xmlns:a16="http://schemas.microsoft.com/office/drawing/2014/main" id="{0620E57D-2EE5-494C-A1D9-7146ABA5EF8A}"/>
              </a:ext>
            </a:extLst>
          </p:cNvPr>
          <p:cNvPicPr>
            <a:picLocks noChangeAspect="1"/>
          </p:cNvPicPr>
          <p:nvPr/>
        </p:nvPicPr>
        <p:blipFill>
          <a:blip r:embed="rId2"/>
          <a:stretch>
            <a:fillRect/>
          </a:stretch>
        </p:blipFill>
        <p:spPr>
          <a:xfrm>
            <a:off x="1524001" y="2420888"/>
            <a:ext cx="1173791" cy="1766071"/>
          </a:xfrm>
          <a:prstGeom prst="rect">
            <a:avLst/>
          </a:prstGeom>
        </p:spPr>
      </p:pic>
      <p:sp>
        <p:nvSpPr>
          <p:cNvPr id="4" name="ZoneTexte 3">
            <a:hlinkClick r:id="rId3" action="ppaction://hlinksldjump"/>
            <a:extLst>
              <a:ext uri="{FF2B5EF4-FFF2-40B4-BE49-F238E27FC236}">
                <a16:creationId xmlns:a16="http://schemas.microsoft.com/office/drawing/2014/main" id="{AEDEAE97-0A93-44AC-9C8B-8D0EC6A2FFEC}"/>
              </a:ext>
            </a:extLst>
          </p:cNvPr>
          <p:cNvSpPr txBox="1"/>
          <p:nvPr/>
        </p:nvSpPr>
        <p:spPr>
          <a:xfrm>
            <a:off x="623392" y="404664"/>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3552253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52660" y="4736883"/>
            <a:ext cx="3182691" cy="27432"/>
          </a:xfrm>
          <a:custGeom>
            <a:avLst/>
            <a:gdLst>
              <a:gd name="connsiteX0" fmla="*/ 0 w 3182691"/>
              <a:gd name="connsiteY0" fmla="*/ 0 h 27432"/>
              <a:gd name="connsiteX1" fmla="*/ 604711 w 3182691"/>
              <a:gd name="connsiteY1" fmla="*/ 0 h 27432"/>
              <a:gd name="connsiteX2" fmla="*/ 1241249 w 3182691"/>
              <a:gd name="connsiteY2" fmla="*/ 0 h 27432"/>
              <a:gd name="connsiteX3" fmla="*/ 1909615 w 3182691"/>
              <a:gd name="connsiteY3" fmla="*/ 0 h 27432"/>
              <a:gd name="connsiteX4" fmla="*/ 2577980 w 3182691"/>
              <a:gd name="connsiteY4" fmla="*/ 0 h 27432"/>
              <a:gd name="connsiteX5" fmla="*/ 3182691 w 3182691"/>
              <a:gd name="connsiteY5" fmla="*/ 0 h 27432"/>
              <a:gd name="connsiteX6" fmla="*/ 3182691 w 3182691"/>
              <a:gd name="connsiteY6" fmla="*/ 27432 h 27432"/>
              <a:gd name="connsiteX7" fmla="*/ 2482499 w 3182691"/>
              <a:gd name="connsiteY7" fmla="*/ 27432 h 27432"/>
              <a:gd name="connsiteX8" fmla="*/ 1782307 w 3182691"/>
              <a:gd name="connsiteY8" fmla="*/ 27432 h 27432"/>
              <a:gd name="connsiteX9" fmla="*/ 1145769 w 3182691"/>
              <a:gd name="connsiteY9" fmla="*/ 27432 h 27432"/>
              <a:gd name="connsiteX10" fmla="*/ 0 w 3182691"/>
              <a:gd name="connsiteY10" fmla="*/ 27432 h 27432"/>
              <a:gd name="connsiteX11" fmla="*/ 0 w 3182691"/>
              <a:gd name="connsiteY11" fmla="*/ 0 h 27432"/>
              <a:gd name="connsiteX0" fmla="*/ 0 w 3182691"/>
              <a:gd name="connsiteY0" fmla="*/ 0 h 27432"/>
              <a:gd name="connsiteX1" fmla="*/ 604711 w 3182691"/>
              <a:gd name="connsiteY1" fmla="*/ 0 h 27432"/>
              <a:gd name="connsiteX2" fmla="*/ 1145769 w 3182691"/>
              <a:gd name="connsiteY2" fmla="*/ 0 h 27432"/>
              <a:gd name="connsiteX3" fmla="*/ 1845961 w 3182691"/>
              <a:gd name="connsiteY3" fmla="*/ 0 h 27432"/>
              <a:gd name="connsiteX4" fmla="*/ 2450672 w 3182691"/>
              <a:gd name="connsiteY4" fmla="*/ 0 h 27432"/>
              <a:gd name="connsiteX5" fmla="*/ 3182691 w 3182691"/>
              <a:gd name="connsiteY5" fmla="*/ 0 h 27432"/>
              <a:gd name="connsiteX6" fmla="*/ 3182691 w 3182691"/>
              <a:gd name="connsiteY6" fmla="*/ 27432 h 27432"/>
              <a:gd name="connsiteX7" fmla="*/ 2546153 w 3182691"/>
              <a:gd name="connsiteY7" fmla="*/ 27432 h 27432"/>
              <a:gd name="connsiteX8" fmla="*/ 1845961 w 3182691"/>
              <a:gd name="connsiteY8" fmla="*/ 27432 h 27432"/>
              <a:gd name="connsiteX9" fmla="*/ 1304903 w 3182691"/>
              <a:gd name="connsiteY9" fmla="*/ 27432 h 27432"/>
              <a:gd name="connsiteX10" fmla="*/ 668365 w 3182691"/>
              <a:gd name="connsiteY10" fmla="*/ 27432 h 27432"/>
              <a:gd name="connsiteX11" fmla="*/ 0 w 3182691"/>
              <a:gd name="connsiteY11" fmla="*/ 27432 h 27432"/>
              <a:gd name="connsiteX12" fmla="*/ 0 w 3182691"/>
              <a:gd name="connsiteY1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27432" fill="none" extrusionOk="0">
                <a:moveTo>
                  <a:pt x="0" y="0"/>
                </a:moveTo>
                <a:cubicBezTo>
                  <a:pt x="145195" y="-37571"/>
                  <a:pt x="472618" y="-13696"/>
                  <a:pt x="604711" y="0"/>
                </a:cubicBezTo>
                <a:cubicBezTo>
                  <a:pt x="709810" y="-3799"/>
                  <a:pt x="1027335" y="-12927"/>
                  <a:pt x="1241249" y="0"/>
                </a:cubicBezTo>
                <a:cubicBezTo>
                  <a:pt x="1406851" y="-12113"/>
                  <a:pt x="1702434" y="1177"/>
                  <a:pt x="1909615" y="0"/>
                </a:cubicBezTo>
                <a:cubicBezTo>
                  <a:pt x="2113134" y="-37416"/>
                  <a:pt x="2249449" y="25391"/>
                  <a:pt x="2577980" y="0"/>
                </a:cubicBezTo>
                <a:cubicBezTo>
                  <a:pt x="2885825" y="-261"/>
                  <a:pt x="3038998" y="15940"/>
                  <a:pt x="3182691" y="0"/>
                </a:cubicBezTo>
                <a:cubicBezTo>
                  <a:pt x="3181482" y="8407"/>
                  <a:pt x="3183077" y="21662"/>
                  <a:pt x="3182691" y="27432"/>
                </a:cubicBezTo>
                <a:cubicBezTo>
                  <a:pt x="2975927" y="66594"/>
                  <a:pt x="2667692" y="28550"/>
                  <a:pt x="2482499" y="27432"/>
                </a:cubicBezTo>
                <a:cubicBezTo>
                  <a:pt x="2299733" y="46056"/>
                  <a:pt x="1925961" y="18447"/>
                  <a:pt x="1782307" y="27432"/>
                </a:cubicBezTo>
                <a:cubicBezTo>
                  <a:pt x="1636732" y="23098"/>
                  <a:pt x="1282162" y="5696"/>
                  <a:pt x="1145769" y="27432"/>
                </a:cubicBezTo>
                <a:cubicBezTo>
                  <a:pt x="1026276" y="66947"/>
                  <a:pt x="247799" y="-2392"/>
                  <a:pt x="0" y="27432"/>
                </a:cubicBezTo>
                <a:cubicBezTo>
                  <a:pt x="-877" y="21414"/>
                  <a:pt x="691" y="5222"/>
                  <a:pt x="0" y="0"/>
                </a:cubicBezTo>
                <a:close/>
              </a:path>
              <a:path w="3182691" h="27432"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88828" y="17142"/>
                  <a:pt x="2312358" y="-4858"/>
                  <a:pt x="2450672" y="0"/>
                </a:cubicBezTo>
                <a:cubicBezTo>
                  <a:pt x="2594029" y="-19483"/>
                  <a:pt x="3033066" y="-31048"/>
                  <a:pt x="3182691" y="0"/>
                </a:cubicBezTo>
                <a:cubicBezTo>
                  <a:pt x="3182718" y="12742"/>
                  <a:pt x="3182062" y="18962"/>
                  <a:pt x="3182691" y="27432"/>
                </a:cubicBezTo>
                <a:cubicBezTo>
                  <a:pt x="3091119" y="-13878"/>
                  <a:pt x="2811073" y="70837"/>
                  <a:pt x="2546153" y="27432"/>
                </a:cubicBezTo>
                <a:cubicBezTo>
                  <a:pt x="2282952" y="36032"/>
                  <a:pt x="2087462" y="-19907"/>
                  <a:pt x="1845961" y="27432"/>
                </a:cubicBezTo>
                <a:cubicBezTo>
                  <a:pt x="1604092" y="42360"/>
                  <a:pt x="1472911" y="48768"/>
                  <a:pt x="1304903" y="27432"/>
                </a:cubicBezTo>
                <a:cubicBezTo>
                  <a:pt x="1154181" y="23425"/>
                  <a:pt x="948824" y="22950"/>
                  <a:pt x="668365" y="27432"/>
                </a:cubicBezTo>
                <a:cubicBezTo>
                  <a:pt x="396744" y="45019"/>
                  <a:pt x="275882" y="-12016"/>
                  <a:pt x="0" y="27432"/>
                </a:cubicBezTo>
                <a:cubicBezTo>
                  <a:pt x="744" y="20230"/>
                  <a:pt x="1744" y="12455"/>
                  <a:pt x="0" y="0"/>
                </a:cubicBezTo>
                <a:close/>
              </a:path>
              <a:path w="3182691" h="27432" fill="none" stroke="0" extrusionOk="0">
                <a:moveTo>
                  <a:pt x="0" y="0"/>
                </a:moveTo>
                <a:cubicBezTo>
                  <a:pt x="108839" y="-32375"/>
                  <a:pt x="447732" y="16552"/>
                  <a:pt x="604711" y="0"/>
                </a:cubicBezTo>
                <a:cubicBezTo>
                  <a:pt x="752236" y="-6793"/>
                  <a:pt x="1046768" y="11654"/>
                  <a:pt x="1241249" y="0"/>
                </a:cubicBezTo>
                <a:cubicBezTo>
                  <a:pt x="1411925" y="-3033"/>
                  <a:pt x="1703426" y="37389"/>
                  <a:pt x="1909615" y="0"/>
                </a:cubicBezTo>
                <a:cubicBezTo>
                  <a:pt x="2095694" y="-20941"/>
                  <a:pt x="2281827" y="30406"/>
                  <a:pt x="2577980" y="0"/>
                </a:cubicBezTo>
                <a:cubicBezTo>
                  <a:pt x="2907117" y="-18401"/>
                  <a:pt x="3040462" y="-23306"/>
                  <a:pt x="3182691" y="0"/>
                </a:cubicBezTo>
                <a:cubicBezTo>
                  <a:pt x="3181317" y="7363"/>
                  <a:pt x="3182016" y="22542"/>
                  <a:pt x="3182691" y="27432"/>
                </a:cubicBezTo>
                <a:cubicBezTo>
                  <a:pt x="2996011" y="7913"/>
                  <a:pt x="2669007" y="36539"/>
                  <a:pt x="2482499" y="27432"/>
                </a:cubicBezTo>
                <a:cubicBezTo>
                  <a:pt x="2296542" y="30390"/>
                  <a:pt x="1935235" y="17082"/>
                  <a:pt x="1782307" y="27432"/>
                </a:cubicBezTo>
                <a:cubicBezTo>
                  <a:pt x="1604064" y="34049"/>
                  <a:pt x="1291351" y="10154"/>
                  <a:pt x="1145769" y="27432"/>
                </a:cubicBezTo>
                <a:cubicBezTo>
                  <a:pt x="1016618" y="65698"/>
                  <a:pt x="262557" y="35715"/>
                  <a:pt x="0" y="27432"/>
                </a:cubicBezTo>
                <a:cubicBezTo>
                  <a:pt x="-328" y="20933"/>
                  <a:pt x="1941" y="6802"/>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3182691"/>
                      <a:gd name="connsiteY0" fmla="*/ 0 h 27432"/>
                      <a:gd name="connsiteX1" fmla="*/ 604711 w 3182691"/>
                      <a:gd name="connsiteY1" fmla="*/ 0 h 27432"/>
                      <a:gd name="connsiteX2" fmla="*/ 1241249 w 3182691"/>
                      <a:gd name="connsiteY2" fmla="*/ 0 h 27432"/>
                      <a:gd name="connsiteX3" fmla="*/ 1909615 w 3182691"/>
                      <a:gd name="connsiteY3" fmla="*/ 0 h 27432"/>
                      <a:gd name="connsiteX4" fmla="*/ 2577980 w 3182691"/>
                      <a:gd name="connsiteY4" fmla="*/ 0 h 27432"/>
                      <a:gd name="connsiteX5" fmla="*/ 3182691 w 3182691"/>
                      <a:gd name="connsiteY5" fmla="*/ 0 h 27432"/>
                      <a:gd name="connsiteX6" fmla="*/ 3182691 w 3182691"/>
                      <a:gd name="connsiteY6" fmla="*/ 27432 h 27432"/>
                      <a:gd name="connsiteX7" fmla="*/ 2482499 w 3182691"/>
                      <a:gd name="connsiteY7" fmla="*/ 27432 h 27432"/>
                      <a:gd name="connsiteX8" fmla="*/ 1782307 w 3182691"/>
                      <a:gd name="connsiteY8" fmla="*/ 27432 h 27432"/>
                      <a:gd name="connsiteX9" fmla="*/ 1145769 w 3182691"/>
                      <a:gd name="connsiteY9" fmla="*/ 27432 h 27432"/>
                      <a:gd name="connsiteX10" fmla="*/ 0 w 3182691"/>
                      <a:gd name="connsiteY10" fmla="*/ 27432 h 27432"/>
                      <a:gd name="connsiteX11" fmla="*/ 0 w 3182691"/>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1" h="27432" fill="none" extrusionOk="0">
                        <a:moveTo>
                          <a:pt x="0" y="0"/>
                        </a:moveTo>
                        <a:cubicBezTo>
                          <a:pt x="126686" y="-21366"/>
                          <a:pt x="467788" y="9025"/>
                          <a:pt x="604711" y="0"/>
                        </a:cubicBezTo>
                        <a:cubicBezTo>
                          <a:pt x="741634" y="-9025"/>
                          <a:pt x="1062248" y="11162"/>
                          <a:pt x="1241249" y="0"/>
                        </a:cubicBezTo>
                        <a:cubicBezTo>
                          <a:pt x="1420250" y="-11162"/>
                          <a:pt x="1707945" y="12411"/>
                          <a:pt x="1909615" y="0"/>
                        </a:cubicBezTo>
                        <a:cubicBezTo>
                          <a:pt x="2111285" y="-12411"/>
                          <a:pt x="2259297" y="19641"/>
                          <a:pt x="2577980" y="0"/>
                        </a:cubicBezTo>
                        <a:cubicBezTo>
                          <a:pt x="2896664" y="-19641"/>
                          <a:pt x="3026062" y="6328"/>
                          <a:pt x="3182691" y="0"/>
                        </a:cubicBezTo>
                        <a:cubicBezTo>
                          <a:pt x="3181525" y="7395"/>
                          <a:pt x="3182736" y="21864"/>
                          <a:pt x="3182691" y="27432"/>
                        </a:cubicBezTo>
                        <a:cubicBezTo>
                          <a:pt x="2998420" y="30886"/>
                          <a:pt x="2675037" y="28158"/>
                          <a:pt x="2482499" y="27432"/>
                        </a:cubicBezTo>
                        <a:cubicBezTo>
                          <a:pt x="2289961" y="26706"/>
                          <a:pt x="1930643" y="15978"/>
                          <a:pt x="1782307" y="27432"/>
                        </a:cubicBezTo>
                        <a:cubicBezTo>
                          <a:pt x="1633971" y="38886"/>
                          <a:pt x="1286177" y="5923"/>
                          <a:pt x="1145769" y="27432"/>
                        </a:cubicBezTo>
                        <a:cubicBezTo>
                          <a:pt x="1005361" y="48941"/>
                          <a:pt x="256377" y="-28294"/>
                          <a:pt x="0" y="27432"/>
                        </a:cubicBezTo>
                        <a:cubicBezTo>
                          <a:pt x="-503" y="20663"/>
                          <a:pt x="1168" y="5855"/>
                          <a:pt x="0" y="0"/>
                        </a:cubicBezTo>
                        <a:close/>
                      </a:path>
                      <a:path w="3182691" h="27432"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9962" y="16664"/>
                          <a:pt x="2450672" y="0"/>
                        </a:cubicBezTo>
                        <a:cubicBezTo>
                          <a:pt x="2601382" y="-16664"/>
                          <a:pt x="3023047" y="-21196"/>
                          <a:pt x="3182691" y="0"/>
                        </a:cubicBezTo>
                        <a:cubicBezTo>
                          <a:pt x="3182884" y="12649"/>
                          <a:pt x="3181703" y="17989"/>
                          <a:pt x="3182691" y="27432"/>
                        </a:cubicBezTo>
                        <a:cubicBezTo>
                          <a:pt x="3039108" y="-3557"/>
                          <a:pt x="2823859" y="22992"/>
                          <a:pt x="2546153" y="27432"/>
                        </a:cubicBezTo>
                        <a:cubicBezTo>
                          <a:pt x="2268447" y="31872"/>
                          <a:pt x="2097497" y="12811"/>
                          <a:pt x="1845961" y="27432"/>
                        </a:cubicBezTo>
                        <a:cubicBezTo>
                          <a:pt x="1594425" y="42053"/>
                          <a:pt x="1463019" y="38519"/>
                          <a:pt x="1304903" y="27432"/>
                        </a:cubicBezTo>
                        <a:cubicBezTo>
                          <a:pt x="1146787" y="16345"/>
                          <a:pt x="945826" y="15622"/>
                          <a:pt x="668365" y="27432"/>
                        </a:cubicBezTo>
                        <a:cubicBezTo>
                          <a:pt x="390904" y="39242"/>
                          <a:pt x="288244" y="4516"/>
                          <a:pt x="0" y="27432"/>
                        </a:cubicBezTo>
                        <a:cubicBezTo>
                          <a:pt x="1300" y="19678"/>
                          <a:pt x="-86" y="1204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42" name="Rectangle 41">
            <a:extLst>
              <a:ext uri="{FF2B5EF4-FFF2-40B4-BE49-F238E27FC236}">
                <a16:creationId xmlns:a16="http://schemas.microsoft.com/office/drawing/2014/main" id="{168AB93A-48BC-4C25-A3AD-C17B5A682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AF4AE179-A75B-4007-B5FA-8139ACF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18230" y="1168528"/>
            <a:ext cx="3667175" cy="4424065"/>
          </a:xfrm>
          <a:custGeom>
            <a:avLst/>
            <a:gdLst>
              <a:gd name="connsiteX0" fmla="*/ 2612540 w 5531319"/>
              <a:gd name="connsiteY0" fmla="*/ 836 h 4424065"/>
              <a:gd name="connsiteX1" fmla="*/ 2946310 w 5531319"/>
              <a:gd name="connsiteY1" fmla="*/ 35548 h 4424065"/>
              <a:gd name="connsiteX2" fmla="*/ 3961099 w 5531319"/>
              <a:gd name="connsiteY2" fmla="*/ 303581 h 4424065"/>
              <a:gd name="connsiteX3" fmla="*/ 4854587 w 5531319"/>
              <a:gd name="connsiteY3" fmla="*/ 764502 h 4424065"/>
              <a:gd name="connsiteX4" fmla="*/ 5377812 w 5531319"/>
              <a:gd name="connsiteY4" fmla="*/ 1339732 h 4424065"/>
              <a:gd name="connsiteX5" fmla="*/ 5526197 w 5531319"/>
              <a:gd name="connsiteY5" fmla="*/ 1825829 h 4424065"/>
              <a:gd name="connsiteX6" fmla="*/ 5510557 w 5531319"/>
              <a:gd name="connsiteY6" fmla="*/ 2199398 h 4424065"/>
              <a:gd name="connsiteX7" fmla="*/ 5509795 w 5531319"/>
              <a:gd name="connsiteY7" fmla="*/ 2402839 h 4424065"/>
              <a:gd name="connsiteX8" fmla="*/ 5323519 w 5531319"/>
              <a:gd name="connsiteY8" fmla="*/ 3144890 h 4424065"/>
              <a:gd name="connsiteX9" fmla="*/ 4853061 w 5531319"/>
              <a:gd name="connsiteY9" fmla="*/ 3612932 h 4424065"/>
              <a:gd name="connsiteX10" fmla="*/ 4316358 w 5531319"/>
              <a:gd name="connsiteY10" fmla="*/ 3982940 h 4424065"/>
              <a:gd name="connsiteX11" fmla="*/ 3352556 w 5531319"/>
              <a:gd name="connsiteY11" fmla="*/ 4386771 h 4424065"/>
              <a:gd name="connsiteX12" fmla="*/ 2770206 w 5531319"/>
              <a:gd name="connsiteY12" fmla="*/ 4412201 h 4424065"/>
              <a:gd name="connsiteX13" fmla="*/ 2514888 w 5531319"/>
              <a:gd name="connsiteY13" fmla="*/ 4393637 h 4424065"/>
              <a:gd name="connsiteX14" fmla="*/ 1903166 w 5531319"/>
              <a:gd name="connsiteY14" fmla="*/ 4263562 h 4424065"/>
              <a:gd name="connsiteX15" fmla="*/ 948392 w 5531319"/>
              <a:gd name="connsiteY15" fmla="*/ 3794249 h 4424065"/>
              <a:gd name="connsiteX16" fmla="*/ 223633 w 5531319"/>
              <a:gd name="connsiteY16" fmla="*/ 2975526 h 4424065"/>
              <a:gd name="connsiteX17" fmla="*/ 39519 w 5531319"/>
              <a:gd name="connsiteY17" fmla="*/ 2401695 h 4424065"/>
              <a:gd name="connsiteX18" fmla="*/ 16251 w 5531319"/>
              <a:gd name="connsiteY18" fmla="*/ 2300991 h 4424065"/>
              <a:gd name="connsiteX19" fmla="*/ 11800 w 5531319"/>
              <a:gd name="connsiteY19" fmla="*/ 2053556 h 4424065"/>
              <a:gd name="connsiteX20" fmla="*/ 812849 w 5531319"/>
              <a:gd name="connsiteY20" fmla="*/ 651084 h 4424065"/>
              <a:gd name="connsiteX21" fmla="*/ 2066809 w 5531319"/>
              <a:gd name="connsiteY21" fmla="*/ 52586 h 4424065"/>
              <a:gd name="connsiteX22" fmla="*/ 2332045 w 5531319"/>
              <a:gd name="connsiteY22" fmla="*/ 14441 h 4424065"/>
              <a:gd name="connsiteX23" fmla="*/ 2612540 w 5531319"/>
              <a:gd name="connsiteY23" fmla="*/ 836 h 4424065"/>
              <a:gd name="connsiteX24" fmla="*/ 5468597 w 5531319"/>
              <a:gd name="connsiteY24" fmla="*/ 2088522 h 4424065"/>
              <a:gd name="connsiteX25" fmla="*/ 5471140 w 5531319"/>
              <a:gd name="connsiteY25" fmla="*/ 1826083 h 4424065"/>
              <a:gd name="connsiteX26" fmla="*/ 5327079 w 5531319"/>
              <a:gd name="connsiteY26" fmla="*/ 1361348 h 4424065"/>
              <a:gd name="connsiteX27" fmla="*/ 4833353 w 5531319"/>
              <a:gd name="connsiteY27" fmla="*/ 816507 h 4424065"/>
              <a:gd name="connsiteX28" fmla="*/ 4063456 w 5531319"/>
              <a:gd name="connsiteY28" fmla="*/ 400724 h 4424065"/>
              <a:gd name="connsiteX29" fmla="*/ 3972543 w 5531319"/>
              <a:gd name="connsiteY29" fmla="*/ 365631 h 4424065"/>
              <a:gd name="connsiteX30" fmla="*/ 3885571 w 5531319"/>
              <a:gd name="connsiteY30" fmla="*/ 334733 h 4424065"/>
              <a:gd name="connsiteX31" fmla="*/ 4355012 w 5531319"/>
              <a:gd name="connsiteY31" fmla="*/ 579880 h 4424065"/>
              <a:gd name="connsiteX32" fmla="*/ 5144618 w 5531319"/>
              <a:gd name="connsiteY32" fmla="*/ 1290779 h 4424065"/>
              <a:gd name="connsiteX33" fmla="*/ 5468597 w 5531319"/>
              <a:gd name="connsiteY33" fmla="*/ 2088522 h 4424065"/>
              <a:gd name="connsiteX34" fmla="*/ 2219771 w 5531319"/>
              <a:gd name="connsiteY34" fmla="*/ 85645 h 4424065"/>
              <a:gd name="connsiteX35" fmla="*/ 2181626 w 5531319"/>
              <a:gd name="connsiteY35" fmla="*/ 89333 h 4424065"/>
              <a:gd name="connsiteX36" fmla="*/ 1462971 w 5531319"/>
              <a:gd name="connsiteY36" fmla="*/ 303073 h 4424065"/>
              <a:gd name="connsiteX37" fmla="*/ 308697 w 5531319"/>
              <a:gd name="connsiteY37" fmla="*/ 1338461 h 4424065"/>
              <a:gd name="connsiteX38" fmla="*/ 65839 w 5531319"/>
              <a:gd name="connsiteY38" fmla="*/ 2064364 h 4424065"/>
              <a:gd name="connsiteX39" fmla="*/ 82114 w 5531319"/>
              <a:gd name="connsiteY39" fmla="*/ 2022150 h 4424065"/>
              <a:gd name="connsiteX40" fmla="*/ 423260 w 5531319"/>
              <a:gd name="connsiteY40" fmla="*/ 1282260 h 4424065"/>
              <a:gd name="connsiteX41" fmla="*/ 1231811 w 5531319"/>
              <a:gd name="connsiteY41" fmla="*/ 454001 h 4424065"/>
              <a:gd name="connsiteX42" fmla="*/ 2219771 w 5531319"/>
              <a:gd name="connsiteY42" fmla="*/ 85645 h 4424065"/>
              <a:gd name="connsiteX43" fmla="*/ 2855524 w 5531319"/>
              <a:gd name="connsiteY43" fmla="*/ 4364392 h 4424065"/>
              <a:gd name="connsiteX44" fmla="*/ 4292327 w 5531319"/>
              <a:gd name="connsiteY44" fmla="*/ 3931444 h 4424065"/>
              <a:gd name="connsiteX45" fmla="*/ 2855652 w 5531319"/>
              <a:gd name="connsiteY45" fmla="*/ 4364392 h 4424065"/>
              <a:gd name="connsiteX46" fmla="*/ 3869805 w 5531319"/>
              <a:gd name="connsiteY46" fmla="*/ 330156 h 4424065"/>
              <a:gd name="connsiteX47" fmla="*/ 3865736 w 5531319"/>
              <a:gd name="connsiteY47" fmla="*/ 329520 h 4424065"/>
              <a:gd name="connsiteX48" fmla="*/ 3866499 w 5531319"/>
              <a:gd name="connsiteY48" fmla="*/ 330537 h 4424065"/>
              <a:gd name="connsiteX49" fmla="*/ 4302117 w 5531319"/>
              <a:gd name="connsiteY49" fmla="*/ 3923561 h 4424065"/>
              <a:gd name="connsiteX50" fmla="*/ 4301101 w 5531319"/>
              <a:gd name="connsiteY50" fmla="*/ 3924959 h 4424065"/>
              <a:gd name="connsiteX51" fmla="*/ 4302880 w 5531319"/>
              <a:gd name="connsiteY51" fmla="*/ 3924959 h 442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1319" h="4424065">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F58C6F"/>
          </a:solidFill>
          <a:ln w="12700" cap="flat">
            <a:noFill/>
            <a:prstDash val="solid"/>
            <a:miter/>
          </a:ln>
        </p:spPr>
        <p:txBody>
          <a:bodyPr rtlCol="0" anchor="ctr"/>
          <a:lstStyle/>
          <a:p>
            <a:endParaRPr lang="en-US"/>
          </a:p>
        </p:txBody>
      </p:sp>
      <p:sp>
        <p:nvSpPr>
          <p:cNvPr id="3" name="Espace réservé du texte 2"/>
          <p:cNvSpPr>
            <a:spLocks noGrp="1"/>
          </p:cNvSpPr>
          <p:nvPr>
            <p:ph type="body" idx="1"/>
          </p:nvPr>
        </p:nvSpPr>
        <p:spPr>
          <a:xfrm>
            <a:off x="7205921" y="2296634"/>
            <a:ext cx="2291784" cy="845047"/>
          </a:xfrm>
        </p:spPr>
        <p:txBody>
          <a:bodyPr vert="horz" lIns="91440" tIns="45720" rIns="91440" bIns="45720" rtlCol="0">
            <a:normAutofit fontScale="25000" lnSpcReduction="20000"/>
          </a:bodyPr>
          <a:lstStyle/>
          <a:p>
            <a:pPr algn="ctr">
              <a:lnSpc>
                <a:spcPct val="100000"/>
              </a:lnSpc>
            </a:pPr>
            <a:r>
              <a:rPr lang="en-US" sz="9600" b="1" dirty="0">
                <a:solidFill>
                  <a:srgbClr val="FFFFFF"/>
                </a:solidFill>
              </a:rPr>
              <a:t>Exercice 4</a:t>
            </a:r>
          </a:p>
          <a:p>
            <a:pPr algn="ctr">
              <a:lnSpc>
                <a:spcPct val="100000"/>
              </a:lnSpc>
            </a:pPr>
            <a:r>
              <a:rPr lang="en-US" sz="9600" b="1" dirty="0">
                <a:solidFill>
                  <a:srgbClr val="FFFFFF"/>
                </a:solidFill>
              </a:rPr>
              <a:t>Le jeu du petit </a:t>
            </a:r>
            <a:r>
              <a:rPr lang="en-US" sz="9600" b="1" dirty="0" err="1">
                <a:solidFill>
                  <a:srgbClr val="FFFFFF"/>
                </a:solidFill>
              </a:rPr>
              <a:t>bébé</a:t>
            </a:r>
            <a:r>
              <a:rPr lang="en-US" sz="9600" b="1" dirty="0">
                <a:solidFill>
                  <a:srgbClr val="FFFFFF"/>
                </a:solidFill>
              </a:rPr>
              <a:t> qui </a:t>
            </a:r>
            <a:r>
              <a:rPr lang="en-US" sz="9600" b="1" dirty="0" err="1">
                <a:solidFill>
                  <a:srgbClr val="FFFFFF"/>
                </a:solidFill>
              </a:rPr>
              <a:t>apprend</a:t>
            </a:r>
            <a:r>
              <a:rPr lang="en-US" sz="9600" b="1" dirty="0">
                <a:solidFill>
                  <a:srgbClr val="FFFFFF"/>
                </a:solidFill>
              </a:rPr>
              <a:t> à </a:t>
            </a:r>
            <a:r>
              <a:rPr lang="en-US" sz="9600" b="1" dirty="0" err="1">
                <a:solidFill>
                  <a:srgbClr val="FFFFFF"/>
                </a:solidFill>
              </a:rPr>
              <a:t>parler</a:t>
            </a:r>
            <a:endParaRPr lang="en-US" sz="9600" b="1" dirty="0">
              <a:solidFill>
                <a:srgbClr val="FFFFFF"/>
              </a:solidFill>
            </a:endParaRPr>
          </a:p>
          <a:p>
            <a:pPr algn="ctr">
              <a:lnSpc>
                <a:spcPct val="100000"/>
              </a:lnSpc>
            </a:pPr>
            <a:r>
              <a:rPr lang="en-US" sz="9600" b="1" dirty="0" err="1">
                <a:solidFill>
                  <a:srgbClr val="FFFFFF"/>
                </a:solidFill>
              </a:rPr>
              <a:t>Répétition</a:t>
            </a:r>
            <a:r>
              <a:rPr lang="en-US" sz="9600" b="1" dirty="0">
                <a:solidFill>
                  <a:srgbClr val="FFFFFF"/>
                </a:solidFill>
              </a:rPr>
              <a:t> de syllables </a:t>
            </a:r>
            <a:r>
              <a:rPr lang="en-US" sz="9600" b="1" dirty="0" err="1">
                <a:solidFill>
                  <a:srgbClr val="FFFFFF"/>
                </a:solidFill>
              </a:rPr>
              <a:t>en</a:t>
            </a:r>
            <a:r>
              <a:rPr lang="en-US" sz="9600" b="1" dirty="0">
                <a:solidFill>
                  <a:srgbClr val="FFFFFF"/>
                </a:solidFill>
              </a:rPr>
              <a:t> LPC</a:t>
            </a:r>
          </a:p>
          <a:p>
            <a:pPr algn="ctr">
              <a:lnSpc>
                <a:spcPct val="100000"/>
              </a:lnSpc>
            </a:pPr>
            <a:endParaRPr lang="en-US" sz="2400" dirty="0">
              <a:solidFill>
                <a:srgbClr val="FFFFFF"/>
              </a:solidFill>
            </a:endParaRPr>
          </a:p>
        </p:txBody>
      </p:sp>
      <p:sp>
        <p:nvSpPr>
          <p:cNvPr id="46"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8416" y="4409267"/>
            <a:ext cx="2431913" cy="27432"/>
          </a:xfrm>
          <a:custGeom>
            <a:avLst/>
            <a:gdLst>
              <a:gd name="connsiteX0" fmla="*/ 0 w 2431913"/>
              <a:gd name="connsiteY0" fmla="*/ 0 h 27432"/>
              <a:gd name="connsiteX1" fmla="*/ 583659 w 2431913"/>
              <a:gd name="connsiteY1" fmla="*/ 0 h 27432"/>
              <a:gd name="connsiteX2" fmla="*/ 1191637 w 2431913"/>
              <a:gd name="connsiteY2" fmla="*/ 0 h 27432"/>
              <a:gd name="connsiteX3" fmla="*/ 1799616 w 2431913"/>
              <a:gd name="connsiteY3" fmla="*/ 0 h 27432"/>
              <a:gd name="connsiteX4" fmla="*/ 2431913 w 2431913"/>
              <a:gd name="connsiteY4" fmla="*/ 0 h 27432"/>
              <a:gd name="connsiteX5" fmla="*/ 2431913 w 2431913"/>
              <a:gd name="connsiteY5" fmla="*/ 27432 h 27432"/>
              <a:gd name="connsiteX6" fmla="*/ 1823935 w 2431913"/>
              <a:gd name="connsiteY6" fmla="*/ 27432 h 27432"/>
              <a:gd name="connsiteX7" fmla="*/ 1264595 w 2431913"/>
              <a:gd name="connsiteY7" fmla="*/ 27432 h 27432"/>
              <a:gd name="connsiteX8" fmla="*/ 705255 w 2431913"/>
              <a:gd name="connsiteY8" fmla="*/ 27432 h 27432"/>
              <a:gd name="connsiteX9" fmla="*/ 0 w 2431913"/>
              <a:gd name="connsiteY9" fmla="*/ 27432 h 27432"/>
              <a:gd name="connsiteX10" fmla="*/ 0 w 2431913"/>
              <a:gd name="connsiteY10"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1913" h="27432" fill="none" extrusionOk="0">
                <a:moveTo>
                  <a:pt x="0" y="0"/>
                </a:moveTo>
                <a:cubicBezTo>
                  <a:pt x="228371" y="-337"/>
                  <a:pt x="358595" y="-20619"/>
                  <a:pt x="583659" y="0"/>
                </a:cubicBezTo>
                <a:cubicBezTo>
                  <a:pt x="808723" y="20619"/>
                  <a:pt x="940820" y="12675"/>
                  <a:pt x="1191637" y="0"/>
                </a:cubicBezTo>
                <a:cubicBezTo>
                  <a:pt x="1442454" y="-12675"/>
                  <a:pt x="1629391" y="20266"/>
                  <a:pt x="1799616" y="0"/>
                </a:cubicBezTo>
                <a:cubicBezTo>
                  <a:pt x="1969841" y="-20266"/>
                  <a:pt x="2262295" y="-12255"/>
                  <a:pt x="2431913" y="0"/>
                </a:cubicBezTo>
                <a:cubicBezTo>
                  <a:pt x="2432216" y="11145"/>
                  <a:pt x="2431486" y="14758"/>
                  <a:pt x="2431913" y="27432"/>
                </a:cubicBezTo>
                <a:cubicBezTo>
                  <a:pt x="2230461" y="27558"/>
                  <a:pt x="2075390" y="21017"/>
                  <a:pt x="1823935" y="27432"/>
                </a:cubicBezTo>
                <a:cubicBezTo>
                  <a:pt x="1572480" y="33847"/>
                  <a:pt x="1385891" y="26408"/>
                  <a:pt x="1264595" y="27432"/>
                </a:cubicBezTo>
                <a:cubicBezTo>
                  <a:pt x="1143299" y="28456"/>
                  <a:pt x="913818" y="9421"/>
                  <a:pt x="705255" y="27432"/>
                </a:cubicBezTo>
                <a:cubicBezTo>
                  <a:pt x="496692" y="45443"/>
                  <a:pt x="145516" y="38993"/>
                  <a:pt x="0" y="27432"/>
                </a:cubicBezTo>
                <a:cubicBezTo>
                  <a:pt x="-1145" y="17399"/>
                  <a:pt x="-496" y="9484"/>
                  <a:pt x="0" y="0"/>
                </a:cubicBezTo>
                <a:close/>
              </a:path>
              <a:path w="2431913" h="27432" stroke="0" extrusionOk="0">
                <a:moveTo>
                  <a:pt x="0" y="0"/>
                </a:moveTo>
                <a:cubicBezTo>
                  <a:pt x="287139" y="23196"/>
                  <a:pt x="375656" y="-10379"/>
                  <a:pt x="583659" y="0"/>
                </a:cubicBezTo>
                <a:cubicBezTo>
                  <a:pt x="791662" y="10379"/>
                  <a:pt x="878136" y="18234"/>
                  <a:pt x="1118680" y="0"/>
                </a:cubicBezTo>
                <a:cubicBezTo>
                  <a:pt x="1359224" y="-18234"/>
                  <a:pt x="1582722" y="25885"/>
                  <a:pt x="1775296" y="0"/>
                </a:cubicBezTo>
                <a:cubicBezTo>
                  <a:pt x="1967870" y="-25885"/>
                  <a:pt x="2151909" y="19787"/>
                  <a:pt x="2431913" y="0"/>
                </a:cubicBezTo>
                <a:cubicBezTo>
                  <a:pt x="2432784" y="6699"/>
                  <a:pt x="2432600" y="13731"/>
                  <a:pt x="2431913" y="27432"/>
                </a:cubicBezTo>
                <a:cubicBezTo>
                  <a:pt x="2228919" y="9846"/>
                  <a:pt x="2017080" y="51326"/>
                  <a:pt x="1872573" y="27432"/>
                </a:cubicBezTo>
                <a:cubicBezTo>
                  <a:pt x="1728066" y="3538"/>
                  <a:pt x="1566938" y="22492"/>
                  <a:pt x="1313233" y="27432"/>
                </a:cubicBezTo>
                <a:cubicBezTo>
                  <a:pt x="1059528" y="32372"/>
                  <a:pt x="870370" y="30771"/>
                  <a:pt x="656617" y="27432"/>
                </a:cubicBezTo>
                <a:cubicBezTo>
                  <a:pt x="442864" y="24093"/>
                  <a:pt x="161359" y="2633"/>
                  <a:pt x="0" y="27432"/>
                </a:cubicBezTo>
                <a:cubicBezTo>
                  <a:pt x="-806" y="19304"/>
                  <a:pt x="1360" y="9038"/>
                  <a:pt x="0" y="0"/>
                </a:cubicBezTo>
                <a:close/>
              </a:path>
            </a:pathLst>
          </a:custGeom>
          <a:solidFill>
            <a:srgbClr val="F58C6F"/>
          </a:solidFill>
          <a:ln w="38100" cap="rnd">
            <a:solidFill>
              <a:srgbClr val="F58C6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616D42E0-3976-4849-8D94-C5D8324625E7}"/>
              </a:ext>
            </a:extLst>
          </p:cNvPr>
          <p:cNvPicPr>
            <a:picLocks noChangeAspect="1"/>
          </p:cNvPicPr>
          <p:nvPr/>
        </p:nvPicPr>
        <p:blipFill>
          <a:blip r:embed="rId2"/>
          <a:stretch>
            <a:fillRect/>
          </a:stretch>
        </p:blipFill>
        <p:spPr>
          <a:xfrm>
            <a:off x="2006610" y="1653462"/>
            <a:ext cx="4086245" cy="3454199"/>
          </a:xfrm>
          <a:prstGeom prst="rect">
            <a:avLst/>
          </a:prstGeom>
        </p:spPr>
      </p:pic>
      <p:pic>
        <p:nvPicPr>
          <p:cNvPr id="2" name="Image 1">
            <a:extLst>
              <a:ext uri="{FF2B5EF4-FFF2-40B4-BE49-F238E27FC236}">
                <a16:creationId xmlns:a16="http://schemas.microsoft.com/office/drawing/2014/main" id="{C175C7C6-055D-4DCA-9126-9B5E4CA38A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46" b="92683" l="8716" r="99083">
                        <a14:foregroundMark x1="93578" y1="55183" x2="93578" y2="55183"/>
                        <a14:foregroundMark x1="99083" y1="56707" x2="99083" y2="56707"/>
                        <a14:foregroundMark x1="54587" y1="92683" x2="54587" y2="92683"/>
                      </a14:backgroundRemoval>
                    </a14:imgEffect>
                  </a14:imgLayer>
                </a14:imgProps>
              </a:ext>
            </a:extLst>
          </a:blip>
          <a:stretch>
            <a:fillRect/>
          </a:stretch>
        </p:blipFill>
        <p:spPr>
          <a:xfrm>
            <a:off x="1847533" y="355051"/>
            <a:ext cx="1173791" cy="1766071"/>
          </a:xfrm>
          <a:prstGeom prst="rect">
            <a:avLst/>
          </a:prstGeom>
        </p:spPr>
      </p:pic>
      <p:sp>
        <p:nvSpPr>
          <p:cNvPr id="5" name="ZoneTexte 4">
            <a:hlinkClick r:id="rId5" action="ppaction://hlinksldjump"/>
            <a:extLst>
              <a:ext uri="{FF2B5EF4-FFF2-40B4-BE49-F238E27FC236}">
                <a16:creationId xmlns:a16="http://schemas.microsoft.com/office/drawing/2014/main" id="{83C48399-84BE-401D-B599-881FEC515ED8}"/>
              </a:ext>
            </a:extLst>
          </p:cNvPr>
          <p:cNvSpPr txBox="1"/>
          <p:nvPr/>
        </p:nvSpPr>
        <p:spPr>
          <a:xfrm>
            <a:off x="9048328" y="323155"/>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2918836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0FE4EC-7B3E-4012-9CD5-A240ADB4BA4F}"/>
              </a:ext>
            </a:extLst>
          </p:cNvPr>
          <p:cNvSpPr>
            <a:spLocks noGrp="1"/>
          </p:cNvSpPr>
          <p:nvPr>
            <p:ph type="title"/>
          </p:nvPr>
        </p:nvSpPr>
        <p:spPr>
          <a:xfrm>
            <a:off x="2362200" y="365135"/>
            <a:ext cx="7550224" cy="1325563"/>
          </a:xfrm>
        </p:spPr>
        <p:txBody>
          <a:bodyPr>
            <a:normAutofit/>
          </a:bodyPr>
          <a:lstStyle/>
          <a:p>
            <a:r>
              <a:rPr lang="fr-CA" dirty="0"/>
              <a:t>Jeu du petit bébé qui apprend à parler</a:t>
            </a:r>
          </a:p>
        </p:txBody>
      </p:sp>
      <p:sp>
        <p:nvSpPr>
          <p:cNvPr id="3" name="Espace réservé du contenu 2">
            <a:extLst>
              <a:ext uri="{FF2B5EF4-FFF2-40B4-BE49-F238E27FC236}">
                <a16:creationId xmlns:a16="http://schemas.microsoft.com/office/drawing/2014/main" id="{16C2BAFE-9DB5-484A-B169-4A947C93131E}"/>
              </a:ext>
            </a:extLst>
          </p:cNvPr>
          <p:cNvSpPr>
            <a:spLocks noGrp="1"/>
          </p:cNvSpPr>
          <p:nvPr>
            <p:ph idx="1"/>
          </p:nvPr>
        </p:nvSpPr>
        <p:spPr>
          <a:xfrm>
            <a:off x="2362200" y="1929384"/>
            <a:ext cx="7694240" cy="4251960"/>
          </a:xfrm>
        </p:spPr>
        <p:txBody>
          <a:bodyPr>
            <a:normAutofit fontScale="92500" lnSpcReduction="20000"/>
          </a:bodyPr>
          <a:lstStyle/>
          <a:p>
            <a:r>
              <a:rPr lang="fr-CA" b="1" dirty="0"/>
              <a:t>But</a:t>
            </a:r>
            <a:r>
              <a:rPr lang="fr-CA" dirty="0"/>
              <a:t>: Répéter des syllabes consonnes-voyelle redoublées</a:t>
            </a:r>
          </a:p>
          <a:p>
            <a:r>
              <a:rPr lang="fr-CA" b="1" dirty="0"/>
              <a:t>Contexte</a:t>
            </a:r>
            <a:r>
              <a:rPr lang="fr-CA" dirty="0"/>
              <a:t>: Lili a commencé à garder son petit neveu de 1 an.  Elle s’amuse à faire des sons avec sa bouche et ses mains pour lui montrer à parler.  Le petit bébé rit et s’amuse si tu le chatouilles (cliques) sur le bedon.</a:t>
            </a:r>
          </a:p>
          <a:p>
            <a:r>
              <a:rPr lang="fr-CA" b="1" dirty="0"/>
              <a:t>Consigne</a:t>
            </a:r>
            <a:r>
              <a:rPr lang="fr-CA" dirty="0"/>
              <a:t>:  L’adulte code les différentes syllabes sans voix.  L’enfant répète en codant et disant la syllabe à voix haute.   Après la série, l’enfant peut cliquer sur le bedon pour entendre le bébé rire. </a:t>
            </a:r>
          </a:p>
          <a:p>
            <a:r>
              <a:rPr lang="fr-CA" dirty="0"/>
              <a:t>Cibles:</a:t>
            </a:r>
          </a:p>
          <a:p>
            <a:pPr marL="0" indent="0">
              <a:buNone/>
            </a:pPr>
            <a:r>
              <a:rPr lang="fr-CA" dirty="0"/>
              <a:t>Mama, </a:t>
            </a:r>
            <a:r>
              <a:rPr lang="fr-CA" dirty="0" err="1"/>
              <a:t>fafa</a:t>
            </a:r>
            <a:r>
              <a:rPr lang="fr-CA" dirty="0"/>
              <a:t>, tata, </a:t>
            </a:r>
            <a:r>
              <a:rPr lang="fr-CA" dirty="0" err="1"/>
              <a:t>mumu</a:t>
            </a:r>
            <a:r>
              <a:rPr lang="fr-CA" dirty="0"/>
              <a:t>, </a:t>
            </a:r>
            <a:r>
              <a:rPr lang="fr-CA" dirty="0" err="1"/>
              <a:t>fufu</a:t>
            </a:r>
            <a:r>
              <a:rPr lang="fr-CA" dirty="0"/>
              <a:t>, tutu , mimi, fini, titi, mémé, </a:t>
            </a:r>
            <a:r>
              <a:rPr lang="fr-CA" dirty="0" err="1"/>
              <a:t>féfé</a:t>
            </a:r>
            <a:r>
              <a:rPr lang="fr-CA" dirty="0"/>
              <a:t>, tété, </a:t>
            </a:r>
            <a:r>
              <a:rPr lang="fr-CA" dirty="0" err="1"/>
              <a:t>momo</a:t>
            </a:r>
            <a:r>
              <a:rPr lang="fr-CA" dirty="0"/>
              <a:t>, fofo, </a:t>
            </a:r>
            <a:r>
              <a:rPr lang="fr-CA" dirty="0" err="1"/>
              <a:t>mèmè</a:t>
            </a:r>
            <a:r>
              <a:rPr lang="fr-CA" dirty="0"/>
              <a:t>, </a:t>
            </a:r>
            <a:r>
              <a:rPr lang="fr-CA" dirty="0" err="1"/>
              <a:t>meu-meu</a:t>
            </a:r>
            <a:r>
              <a:rPr lang="fr-CA" dirty="0"/>
              <a:t>!</a:t>
            </a:r>
          </a:p>
          <a:p>
            <a:endParaRPr lang="fr-CA" dirty="0"/>
          </a:p>
        </p:txBody>
      </p:sp>
      <p:pic>
        <p:nvPicPr>
          <p:cNvPr id="4" name="Image 3"/>
          <p:cNvPicPr>
            <a:picLocks noChangeAspect="1"/>
          </p:cNvPicPr>
          <p:nvPr/>
        </p:nvPicPr>
        <p:blipFill>
          <a:blip r:embed="rId2"/>
          <a:stretch>
            <a:fillRect/>
          </a:stretch>
        </p:blipFill>
        <p:spPr>
          <a:xfrm rot="150158">
            <a:off x="9902697" y="785849"/>
            <a:ext cx="697673" cy="1041680"/>
          </a:xfrm>
          <a:prstGeom prst="rect">
            <a:avLst/>
          </a:prstGeom>
        </p:spPr>
      </p:pic>
      <p:pic>
        <p:nvPicPr>
          <p:cNvPr id="6" name="Image 5">
            <a:extLst>
              <a:ext uri="{FF2B5EF4-FFF2-40B4-BE49-F238E27FC236}">
                <a16:creationId xmlns:a16="http://schemas.microsoft.com/office/drawing/2014/main" id="{B111227D-B1ED-4786-8DF5-2C1AF59E604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46" b="92683" l="8716" r="99083">
                        <a14:foregroundMark x1="93578" y1="55183" x2="93578" y2="55183"/>
                        <a14:foregroundMark x1="99083" y1="56707" x2="99083" y2="56707"/>
                        <a14:foregroundMark x1="54587" y1="92683" x2="54587" y2="92683"/>
                      </a14:backgroundRemoval>
                    </a14:imgEffect>
                  </a14:imgLayer>
                </a14:imgProps>
              </a:ext>
            </a:extLst>
          </a:blip>
          <a:stretch>
            <a:fillRect/>
          </a:stretch>
        </p:blipFill>
        <p:spPr>
          <a:xfrm>
            <a:off x="1631504" y="5661253"/>
            <a:ext cx="695200" cy="1045991"/>
          </a:xfrm>
          <a:prstGeom prst="rect">
            <a:avLst/>
          </a:prstGeom>
        </p:spPr>
      </p:pic>
      <p:pic>
        <p:nvPicPr>
          <p:cNvPr id="8" name="Image 7">
            <a:extLst>
              <a:ext uri="{FF2B5EF4-FFF2-40B4-BE49-F238E27FC236}">
                <a16:creationId xmlns:a16="http://schemas.microsoft.com/office/drawing/2014/main" id="{EBC97935-3762-45E5-A2C1-D584D686E806}"/>
              </a:ext>
            </a:extLst>
          </p:cNvPr>
          <p:cNvPicPr>
            <a:picLocks noChangeAspect="1"/>
          </p:cNvPicPr>
          <p:nvPr/>
        </p:nvPicPr>
        <p:blipFill>
          <a:blip r:embed="rId5"/>
          <a:stretch>
            <a:fillRect/>
          </a:stretch>
        </p:blipFill>
        <p:spPr>
          <a:xfrm>
            <a:off x="9818965" y="142274"/>
            <a:ext cx="849036" cy="717711"/>
          </a:xfrm>
          <a:prstGeom prst="rect">
            <a:avLst/>
          </a:prstGeom>
        </p:spPr>
      </p:pic>
      <p:sp>
        <p:nvSpPr>
          <p:cNvPr id="5" name="ZoneTexte 4">
            <a:hlinkClick r:id="rId6" action="ppaction://hlinksldjump"/>
            <a:extLst>
              <a:ext uri="{FF2B5EF4-FFF2-40B4-BE49-F238E27FC236}">
                <a16:creationId xmlns:a16="http://schemas.microsoft.com/office/drawing/2014/main" id="{814EFB21-8FCD-430D-832B-DCBB4E92C6EE}"/>
              </a:ext>
            </a:extLst>
          </p:cNvPr>
          <p:cNvSpPr txBox="1"/>
          <p:nvPr/>
        </p:nvSpPr>
        <p:spPr>
          <a:xfrm>
            <a:off x="335360" y="290432"/>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3546662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7EF2A8F-E512-45B3-87E1-B87A4149535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350" b="97154" l="2062" r="93299">
                        <a14:foregroundMark x1="6701" y1="52033" x2="6701" y2="52033"/>
                        <a14:foregroundMark x1="2577" y1="51626" x2="2577" y2="51626"/>
                        <a14:foregroundMark x1="93814" y1="53252" x2="93814" y2="53252"/>
                        <a14:foregroundMark x1="63402" y1="91057" x2="63402" y2="91057"/>
                        <a14:foregroundMark x1="57732" y1="97154" x2="57732" y2="97154"/>
                        <a14:foregroundMark x1="39691" y1="97154" x2="39691" y2="97154"/>
                      </a14:backgroundRemoval>
                    </a14:imgEffect>
                  </a14:imgLayer>
                </a14:imgProps>
              </a:ext>
            </a:extLst>
          </a:blip>
          <a:stretch>
            <a:fillRect/>
          </a:stretch>
        </p:blipFill>
        <p:spPr>
          <a:xfrm>
            <a:off x="4943877" y="3861054"/>
            <a:ext cx="2278163" cy="2888805"/>
          </a:xfrm>
          <a:prstGeom prst="rect">
            <a:avLst/>
          </a:prstGeom>
        </p:spPr>
      </p:pic>
      <p:pic>
        <p:nvPicPr>
          <p:cNvPr id="5" name="Image 4">
            <a:extLst>
              <a:ext uri="{FF2B5EF4-FFF2-40B4-BE49-F238E27FC236}">
                <a16:creationId xmlns:a16="http://schemas.microsoft.com/office/drawing/2014/main" id="{E4981595-30BB-46F1-92A2-685DC18F08A6}"/>
              </a:ext>
            </a:extLst>
          </p:cNvPr>
          <p:cNvPicPr>
            <a:picLocks noChangeAspect="1"/>
          </p:cNvPicPr>
          <p:nvPr/>
        </p:nvPicPr>
        <p:blipFill>
          <a:blip r:embed="rId7"/>
          <a:stretch>
            <a:fillRect/>
          </a:stretch>
        </p:blipFill>
        <p:spPr>
          <a:xfrm>
            <a:off x="2351594" y="6309320"/>
            <a:ext cx="2105025" cy="228600"/>
          </a:xfrm>
          <a:prstGeom prst="rect">
            <a:avLst/>
          </a:prstGeom>
        </p:spPr>
      </p:pic>
      <p:pic>
        <p:nvPicPr>
          <p:cNvPr id="7" name="Image 6">
            <a:extLst>
              <a:ext uri="{FF2B5EF4-FFF2-40B4-BE49-F238E27FC236}">
                <a16:creationId xmlns:a16="http://schemas.microsoft.com/office/drawing/2014/main" id="{BDA2D07B-F124-46BB-9ECC-F0A6D5B8BE3F}"/>
              </a:ext>
            </a:extLst>
          </p:cNvPr>
          <p:cNvPicPr>
            <a:picLocks noChangeAspect="1"/>
          </p:cNvPicPr>
          <p:nvPr/>
        </p:nvPicPr>
        <p:blipFill>
          <a:blip r:embed="rId8"/>
          <a:stretch>
            <a:fillRect/>
          </a:stretch>
        </p:blipFill>
        <p:spPr>
          <a:xfrm>
            <a:off x="4528964" y="3861058"/>
            <a:ext cx="685800" cy="409575"/>
          </a:xfrm>
          <a:prstGeom prst="rect">
            <a:avLst/>
          </a:prstGeom>
        </p:spPr>
      </p:pic>
      <p:pic>
        <p:nvPicPr>
          <p:cNvPr id="8" name="0980">
            <a:hlinkClick r:id="" action="ppaction://media"/>
            <a:extLst>
              <a:ext uri="{FF2B5EF4-FFF2-40B4-BE49-F238E27FC236}">
                <a16:creationId xmlns:a16="http://schemas.microsoft.com/office/drawing/2014/main" id="{9866B70F-D037-488C-9621-10F62EEB7DB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72264" y="3861048"/>
            <a:ext cx="609600" cy="609600"/>
          </a:xfrm>
          <a:prstGeom prst="rect">
            <a:avLst/>
          </a:prstGeom>
        </p:spPr>
      </p:pic>
      <p:pic>
        <p:nvPicPr>
          <p:cNvPr id="1026" name="Picture 2" descr="pluie de conféttis et ballons ( gifs animés transparents)">
            <a:extLst>
              <a:ext uri="{FF2B5EF4-FFF2-40B4-BE49-F238E27FC236}">
                <a16:creationId xmlns:a16="http://schemas.microsoft.com/office/drawing/2014/main" id="{7B46E5DF-6CAB-49F4-AC05-6BA25C701283}"/>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919536" y="130835"/>
            <a:ext cx="8424936" cy="41913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hlinkClick r:id="rId11" action="ppaction://hlinksldjump"/>
            <a:extLst>
              <a:ext uri="{FF2B5EF4-FFF2-40B4-BE49-F238E27FC236}">
                <a16:creationId xmlns:a16="http://schemas.microsoft.com/office/drawing/2014/main" id="{AF0904DA-45C2-4AA6-939F-412F3382914D}"/>
              </a:ext>
            </a:extLst>
          </p:cNvPr>
          <p:cNvSpPr txBox="1"/>
          <p:nvPr/>
        </p:nvSpPr>
        <p:spPr>
          <a:xfrm>
            <a:off x="623392" y="404664"/>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369791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5" fill="hold"/>
                                        <p:tgtEl>
                                          <p:spTgt spid="8"/>
                                        </p:tgtEl>
                                      </p:cBhvr>
                                    </p:cmd>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52660" y="4736883"/>
            <a:ext cx="3182691" cy="27432"/>
          </a:xfrm>
          <a:custGeom>
            <a:avLst/>
            <a:gdLst>
              <a:gd name="connsiteX0" fmla="*/ 0 w 3182691"/>
              <a:gd name="connsiteY0" fmla="*/ 0 h 27432"/>
              <a:gd name="connsiteX1" fmla="*/ 604711 w 3182691"/>
              <a:gd name="connsiteY1" fmla="*/ 0 h 27432"/>
              <a:gd name="connsiteX2" fmla="*/ 1241249 w 3182691"/>
              <a:gd name="connsiteY2" fmla="*/ 0 h 27432"/>
              <a:gd name="connsiteX3" fmla="*/ 1909615 w 3182691"/>
              <a:gd name="connsiteY3" fmla="*/ 0 h 27432"/>
              <a:gd name="connsiteX4" fmla="*/ 2577980 w 3182691"/>
              <a:gd name="connsiteY4" fmla="*/ 0 h 27432"/>
              <a:gd name="connsiteX5" fmla="*/ 3182691 w 3182691"/>
              <a:gd name="connsiteY5" fmla="*/ 0 h 27432"/>
              <a:gd name="connsiteX6" fmla="*/ 3182691 w 3182691"/>
              <a:gd name="connsiteY6" fmla="*/ 27432 h 27432"/>
              <a:gd name="connsiteX7" fmla="*/ 2482499 w 3182691"/>
              <a:gd name="connsiteY7" fmla="*/ 27432 h 27432"/>
              <a:gd name="connsiteX8" fmla="*/ 1782307 w 3182691"/>
              <a:gd name="connsiteY8" fmla="*/ 27432 h 27432"/>
              <a:gd name="connsiteX9" fmla="*/ 1145769 w 3182691"/>
              <a:gd name="connsiteY9" fmla="*/ 27432 h 27432"/>
              <a:gd name="connsiteX10" fmla="*/ 0 w 3182691"/>
              <a:gd name="connsiteY10" fmla="*/ 27432 h 27432"/>
              <a:gd name="connsiteX11" fmla="*/ 0 w 3182691"/>
              <a:gd name="connsiteY11" fmla="*/ 0 h 27432"/>
              <a:gd name="connsiteX0" fmla="*/ 0 w 3182691"/>
              <a:gd name="connsiteY0" fmla="*/ 0 h 27432"/>
              <a:gd name="connsiteX1" fmla="*/ 604711 w 3182691"/>
              <a:gd name="connsiteY1" fmla="*/ 0 h 27432"/>
              <a:gd name="connsiteX2" fmla="*/ 1145769 w 3182691"/>
              <a:gd name="connsiteY2" fmla="*/ 0 h 27432"/>
              <a:gd name="connsiteX3" fmla="*/ 1845961 w 3182691"/>
              <a:gd name="connsiteY3" fmla="*/ 0 h 27432"/>
              <a:gd name="connsiteX4" fmla="*/ 2450672 w 3182691"/>
              <a:gd name="connsiteY4" fmla="*/ 0 h 27432"/>
              <a:gd name="connsiteX5" fmla="*/ 3182691 w 3182691"/>
              <a:gd name="connsiteY5" fmla="*/ 0 h 27432"/>
              <a:gd name="connsiteX6" fmla="*/ 3182691 w 3182691"/>
              <a:gd name="connsiteY6" fmla="*/ 27432 h 27432"/>
              <a:gd name="connsiteX7" fmla="*/ 2546153 w 3182691"/>
              <a:gd name="connsiteY7" fmla="*/ 27432 h 27432"/>
              <a:gd name="connsiteX8" fmla="*/ 1845961 w 3182691"/>
              <a:gd name="connsiteY8" fmla="*/ 27432 h 27432"/>
              <a:gd name="connsiteX9" fmla="*/ 1304903 w 3182691"/>
              <a:gd name="connsiteY9" fmla="*/ 27432 h 27432"/>
              <a:gd name="connsiteX10" fmla="*/ 668365 w 3182691"/>
              <a:gd name="connsiteY10" fmla="*/ 27432 h 27432"/>
              <a:gd name="connsiteX11" fmla="*/ 0 w 3182691"/>
              <a:gd name="connsiteY11" fmla="*/ 27432 h 27432"/>
              <a:gd name="connsiteX12" fmla="*/ 0 w 3182691"/>
              <a:gd name="connsiteY1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27432" fill="none" extrusionOk="0">
                <a:moveTo>
                  <a:pt x="0" y="0"/>
                </a:moveTo>
                <a:cubicBezTo>
                  <a:pt x="145195" y="-37571"/>
                  <a:pt x="472618" y="-13696"/>
                  <a:pt x="604711" y="0"/>
                </a:cubicBezTo>
                <a:cubicBezTo>
                  <a:pt x="709810" y="-3799"/>
                  <a:pt x="1027335" y="-12927"/>
                  <a:pt x="1241249" y="0"/>
                </a:cubicBezTo>
                <a:cubicBezTo>
                  <a:pt x="1406851" y="-12113"/>
                  <a:pt x="1702434" y="1177"/>
                  <a:pt x="1909615" y="0"/>
                </a:cubicBezTo>
                <a:cubicBezTo>
                  <a:pt x="2113134" y="-37416"/>
                  <a:pt x="2249449" y="25391"/>
                  <a:pt x="2577980" y="0"/>
                </a:cubicBezTo>
                <a:cubicBezTo>
                  <a:pt x="2885825" y="-261"/>
                  <a:pt x="3038998" y="15940"/>
                  <a:pt x="3182691" y="0"/>
                </a:cubicBezTo>
                <a:cubicBezTo>
                  <a:pt x="3181482" y="8407"/>
                  <a:pt x="3183077" y="21662"/>
                  <a:pt x="3182691" y="27432"/>
                </a:cubicBezTo>
                <a:cubicBezTo>
                  <a:pt x="2975927" y="66594"/>
                  <a:pt x="2667692" y="28550"/>
                  <a:pt x="2482499" y="27432"/>
                </a:cubicBezTo>
                <a:cubicBezTo>
                  <a:pt x="2299733" y="46056"/>
                  <a:pt x="1925961" y="18447"/>
                  <a:pt x="1782307" y="27432"/>
                </a:cubicBezTo>
                <a:cubicBezTo>
                  <a:pt x="1636732" y="23098"/>
                  <a:pt x="1282162" y="5696"/>
                  <a:pt x="1145769" y="27432"/>
                </a:cubicBezTo>
                <a:cubicBezTo>
                  <a:pt x="1026276" y="66947"/>
                  <a:pt x="247799" y="-2392"/>
                  <a:pt x="0" y="27432"/>
                </a:cubicBezTo>
                <a:cubicBezTo>
                  <a:pt x="-877" y="21414"/>
                  <a:pt x="691" y="5222"/>
                  <a:pt x="0" y="0"/>
                </a:cubicBezTo>
                <a:close/>
              </a:path>
              <a:path w="3182691" h="27432"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88828" y="17142"/>
                  <a:pt x="2312358" y="-4858"/>
                  <a:pt x="2450672" y="0"/>
                </a:cubicBezTo>
                <a:cubicBezTo>
                  <a:pt x="2594029" y="-19483"/>
                  <a:pt x="3033066" y="-31048"/>
                  <a:pt x="3182691" y="0"/>
                </a:cubicBezTo>
                <a:cubicBezTo>
                  <a:pt x="3182718" y="12742"/>
                  <a:pt x="3182062" y="18962"/>
                  <a:pt x="3182691" y="27432"/>
                </a:cubicBezTo>
                <a:cubicBezTo>
                  <a:pt x="3091119" y="-13878"/>
                  <a:pt x="2811073" y="70837"/>
                  <a:pt x="2546153" y="27432"/>
                </a:cubicBezTo>
                <a:cubicBezTo>
                  <a:pt x="2282952" y="36032"/>
                  <a:pt x="2087462" y="-19907"/>
                  <a:pt x="1845961" y="27432"/>
                </a:cubicBezTo>
                <a:cubicBezTo>
                  <a:pt x="1604092" y="42360"/>
                  <a:pt x="1472911" y="48768"/>
                  <a:pt x="1304903" y="27432"/>
                </a:cubicBezTo>
                <a:cubicBezTo>
                  <a:pt x="1154181" y="23425"/>
                  <a:pt x="948824" y="22950"/>
                  <a:pt x="668365" y="27432"/>
                </a:cubicBezTo>
                <a:cubicBezTo>
                  <a:pt x="396744" y="45019"/>
                  <a:pt x="275882" y="-12016"/>
                  <a:pt x="0" y="27432"/>
                </a:cubicBezTo>
                <a:cubicBezTo>
                  <a:pt x="744" y="20230"/>
                  <a:pt x="1744" y="12455"/>
                  <a:pt x="0" y="0"/>
                </a:cubicBezTo>
                <a:close/>
              </a:path>
              <a:path w="3182691" h="27432" fill="none" stroke="0" extrusionOk="0">
                <a:moveTo>
                  <a:pt x="0" y="0"/>
                </a:moveTo>
                <a:cubicBezTo>
                  <a:pt x="108839" y="-32375"/>
                  <a:pt x="447732" y="16552"/>
                  <a:pt x="604711" y="0"/>
                </a:cubicBezTo>
                <a:cubicBezTo>
                  <a:pt x="752236" y="-6793"/>
                  <a:pt x="1046768" y="11654"/>
                  <a:pt x="1241249" y="0"/>
                </a:cubicBezTo>
                <a:cubicBezTo>
                  <a:pt x="1411925" y="-3033"/>
                  <a:pt x="1703426" y="37389"/>
                  <a:pt x="1909615" y="0"/>
                </a:cubicBezTo>
                <a:cubicBezTo>
                  <a:pt x="2095694" y="-20941"/>
                  <a:pt x="2281827" y="30406"/>
                  <a:pt x="2577980" y="0"/>
                </a:cubicBezTo>
                <a:cubicBezTo>
                  <a:pt x="2907117" y="-18401"/>
                  <a:pt x="3040462" y="-23306"/>
                  <a:pt x="3182691" y="0"/>
                </a:cubicBezTo>
                <a:cubicBezTo>
                  <a:pt x="3181317" y="7363"/>
                  <a:pt x="3182016" y="22542"/>
                  <a:pt x="3182691" y="27432"/>
                </a:cubicBezTo>
                <a:cubicBezTo>
                  <a:pt x="2996011" y="7913"/>
                  <a:pt x="2669007" y="36539"/>
                  <a:pt x="2482499" y="27432"/>
                </a:cubicBezTo>
                <a:cubicBezTo>
                  <a:pt x="2296542" y="30390"/>
                  <a:pt x="1935235" y="17082"/>
                  <a:pt x="1782307" y="27432"/>
                </a:cubicBezTo>
                <a:cubicBezTo>
                  <a:pt x="1604064" y="34049"/>
                  <a:pt x="1291351" y="10154"/>
                  <a:pt x="1145769" y="27432"/>
                </a:cubicBezTo>
                <a:cubicBezTo>
                  <a:pt x="1016618" y="65698"/>
                  <a:pt x="262557" y="35715"/>
                  <a:pt x="0" y="27432"/>
                </a:cubicBezTo>
                <a:cubicBezTo>
                  <a:pt x="-328" y="20933"/>
                  <a:pt x="1941" y="6802"/>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3182691"/>
                      <a:gd name="connsiteY0" fmla="*/ 0 h 27432"/>
                      <a:gd name="connsiteX1" fmla="*/ 604711 w 3182691"/>
                      <a:gd name="connsiteY1" fmla="*/ 0 h 27432"/>
                      <a:gd name="connsiteX2" fmla="*/ 1241249 w 3182691"/>
                      <a:gd name="connsiteY2" fmla="*/ 0 h 27432"/>
                      <a:gd name="connsiteX3" fmla="*/ 1909615 w 3182691"/>
                      <a:gd name="connsiteY3" fmla="*/ 0 h 27432"/>
                      <a:gd name="connsiteX4" fmla="*/ 2577980 w 3182691"/>
                      <a:gd name="connsiteY4" fmla="*/ 0 h 27432"/>
                      <a:gd name="connsiteX5" fmla="*/ 3182691 w 3182691"/>
                      <a:gd name="connsiteY5" fmla="*/ 0 h 27432"/>
                      <a:gd name="connsiteX6" fmla="*/ 3182691 w 3182691"/>
                      <a:gd name="connsiteY6" fmla="*/ 27432 h 27432"/>
                      <a:gd name="connsiteX7" fmla="*/ 2482499 w 3182691"/>
                      <a:gd name="connsiteY7" fmla="*/ 27432 h 27432"/>
                      <a:gd name="connsiteX8" fmla="*/ 1782307 w 3182691"/>
                      <a:gd name="connsiteY8" fmla="*/ 27432 h 27432"/>
                      <a:gd name="connsiteX9" fmla="*/ 1145769 w 3182691"/>
                      <a:gd name="connsiteY9" fmla="*/ 27432 h 27432"/>
                      <a:gd name="connsiteX10" fmla="*/ 0 w 3182691"/>
                      <a:gd name="connsiteY10" fmla="*/ 27432 h 27432"/>
                      <a:gd name="connsiteX11" fmla="*/ 0 w 3182691"/>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1" h="27432" fill="none" extrusionOk="0">
                        <a:moveTo>
                          <a:pt x="0" y="0"/>
                        </a:moveTo>
                        <a:cubicBezTo>
                          <a:pt x="126686" y="-21366"/>
                          <a:pt x="467788" y="9025"/>
                          <a:pt x="604711" y="0"/>
                        </a:cubicBezTo>
                        <a:cubicBezTo>
                          <a:pt x="741634" y="-9025"/>
                          <a:pt x="1062248" y="11162"/>
                          <a:pt x="1241249" y="0"/>
                        </a:cubicBezTo>
                        <a:cubicBezTo>
                          <a:pt x="1420250" y="-11162"/>
                          <a:pt x="1707945" y="12411"/>
                          <a:pt x="1909615" y="0"/>
                        </a:cubicBezTo>
                        <a:cubicBezTo>
                          <a:pt x="2111285" y="-12411"/>
                          <a:pt x="2259297" y="19641"/>
                          <a:pt x="2577980" y="0"/>
                        </a:cubicBezTo>
                        <a:cubicBezTo>
                          <a:pt x="2896664" y="-19641"/>
                          <a:pt x="3026062" y="6328"/>
                          <a:pt x="3182691" y="0"/>
                        </a:cubicBezTo>
                        <a:cubicBezTo>
                          <a:pt x="3181525" y="7395"/>
                          <a:pt x="3182736" y="21864"/>
                          <a:pt x="3182691" y="27432"/>
                        </a:cubicBezTo>
                        <a:cubicBezTo>
                          <a:pt x="2998420" y="30886"/>
                          <a:pt x="2675037" y="28158"/>
                          <a:pt x="2482499" y="27432"/>
                        </a:cubicBezTo>
                        <a:cubicBezTo>
                          <a:pt x="2289961" y="26706"/>
                          <a:pt x="1930643" y="15978"/>
                          <a:pt x="1782307" y="27432"/>
                        </a:cubicBezTo>
                        <a:cubicBezTo>
                          <a:pt x="1633971" y="38886"/>
                          <a:pt x="1286177" y="5923"/>
                          <a:pt x="1145769" y="27432"/>
                        </a:cubicBezTo>
                        <a:cubicBezTo>
                          <a:pt x="1005361" y="48941"/>
                          <a:pt x="256377" y="-28294"/>
                          <a:pt x="0" y="27432"/>
                        </a:cubicBezTo>
                        <a:cubicBezTo>
                          <a:pt x="-503" y="20663"/>
                          <a:pt x="1168" y="5855"/>
                          <a:pt x="0" y="0"/>
                        </a:cubicBezTo>
                        <a:close/>
                      </a:path>
                      <a:path w="3182691" h="27432"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9962" y="16664"/>
                          <a:pt x="2450672" y="0"/>
                        </a:cubicBezTo>
                        <a:cubicBezTo>
                          <a:pt x="2601382" y="-16664"/>
                          <a:pt x="3023047" y="-21196"/>
                          <a:pt x="3182691" y="0"/>
                        </a:cubicBezTo>
                        <a:cubicBezTo>
                          <a:pt x="3182884" y="12649"/>
                          <a:pt x="3181703" y="17989"/>
                          <a:pt x="3182691" y="27432"/>
                        </a:cubicBezTo>
                        <a:cubicBezTo>
                          <a:pt x="3039108" y="-3557"/>
                          <a:pt x="2823859" y="22992"/>
                          <a:pt x="2546153" y="27432"/>
                        </a:cubicBezTo>
                        <a:cubicBezTo>
                          <a:pt x="2268447" y="31872"/>
                          <a:pt x="2097497" y="12811"/>
                          <a:pt x="1845961" y="27432"/>
                        </a:cubicBezTo>
                        <a:cubicBezTo>
                          <a:pt x="1594425" y="42053"/>
                          <a:pt x="1463019" y="38519"/>
                          <a:pt x="1304903" y="27432"/>
                        </a:cubicBezTo>
                        <a:cubicBezTo>
                          <a:pt x="1146787" y="16345"/>
                          <a:pt x="945826" y="15622"/>
                          <a:pt x="668365" y="27432"/>
                        </a:cubicBezTo>
                        <a:cubicBezTo>
                          <a:pt x="390904" y="39242"/>
                          <a:pt x="288244" y="4516"/>
                          <a:pt x="0" y="27432"/>
                        </a:cubicBezTo>
                        <a:cubicBezTo>
                          <a:pt x="1300" y="19678"/>
                          <a:pt x="-86" y="1204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53" name="Rectangle 52">
            <a:extLst>
              <a:ext uri="{FF2B5EF4-FFF2-40B4-BE49-F238E27FC236}">
                <a16:creationId xmlns:a16="http://schemas.microsoft.com/office/drawing/2014/main" id="{678CC48C-9275-4EFA-9B84-8E818500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4" y="0"/>
            <a:ext cx="91417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A324144-E9CF-4B12-A53E-FAC0D281D8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4007" y="4530075"/>
            <a:ext cx="9143999" cy="2327927"/>
          </a:xfrm>
          <a:prstGeom prst="rect">
            <a:avLst/>
          </a:prstGeom>
          <a:gradFill flip="none" rotWithShape="1">
            <a:gsLst>
              <a:gs pos="45000">
                <a:schemeClr val="tx1">
                  <a:alpha val="40000"/>
                </a:schemeClr>
              </a:gs>
              <a:gs pos="100000">
                <a:schemeClr val="tx1">
                  <a:alpha val="8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texte 2"/>
          <p:cNvSpPr>
            <a:spLocks noGrp="1"/>
          </p:cNvSpPr>
          <p:nvPr>
            <p:ph type="body" idx="1"/>
          </p:nvPr>
        </p:nvSpPr>
        <p:spPr>
          <a:xfrm>
            <a:off x="2152660" y="3684493"/>
            <a:ext cx="8181595" cy="548640"/>
          </a:xfrm>
          <a:solidFill>
            <a:srgbClr val="FF735F"/>
          </a:solidFill>
        </p:spPr>
        <p:txBody>
          <a:bodyPr vert="horz" lIns="91440" tIns="45720" rIns="91440" bIns="45720" rtlCol="0" anchor="ctr">
            <a:noAutofit/>
          </a:bodyPr>
          <a:lstStyle/>
          <a:p>
            <a:pPr algn="ctr"/>
            <a:r>
              <a:rPr lang="en-US" sz="4800" dirty="0">
                <a:solidFill>
                  <a:schemeClr val="bg1"/>
                </a:solidFill>
              </a:rPr>
              <a:t>Exercice 5: </a:t>
            </a:r>
            <a:r>
              <a:rPr lang="en-US" sz="4800" dirty="0" err="1">
                <a:solidFill>
                  <a:schemeClr val="bg1"/>
                </a:solidFill>
              </a:rPr>
              <a:t>L’exposition</a:t>
            </a:r>
            <a:r>
              <a:rPr lang="en-US" sz="4800" dirty="0">
                <a:solidFill>
                  <a:schemeClr val="bg1"/>
                </a:solidFill>
              </a:rPr>
              <a:t> de photos de </a:t>
            </a:r>
            <a:r>
              <a:rPr lang="en-US" sz="4800" dirty="0" err="1">
                <a:solidFill>
                  <a:schemeClr val="bg1"/>
                </a:solidFill>
              </a:rPr>
              <a:t>Lilou</a:t>
            </a:r>
            <a:endParaRPr lang="en-US" sz="4800" dirty="0">
              <a:solidFill>
                <a:schemeClr val="bg1"/>
              </a:solidFill>
            </a:endParaRPr>
          </a:p>
        </p:txBody>
      </p:sp>
      <p:pic>
        <p:nvPicPr>
          <p:cNvPr id="6" name="Image 5"/>
          <p:cNvPicPr>
            <a:picLocks noChangeAspect="1"/>
          </p:cNvPicPr>
          <p:nvPr/>
        </p:nvPicPr>
        <p:blipFill>
          <a:blip r:embed="rId3"/>
          <a:stretch>
            <a:fillRect/>
          </a:stretch>
        </p:blipFill>
        <p:spPr>
          <a:xfrm>
            <a:off x="7468726" y="2022144"/>
            <a:ext cx="514351" cy="485775"/>
          </a:xfrm>
          <a:prstGeom prst="rect">
            <a:avLst/>
          </a:prstGeom>
        </p:spPr>
      </p:pic>
      <p:pic>
        <p:nvPicPr>
          <p:cNvPr id="9" name="Image 8"/>
          <p:cNvPicPr>
            <a:picLocks noChangeAspect="1"/>
          </p:cNvPicPr>
          <p:nvPr/>
        </p:nvPicPr>
        <p:blipFill>
          <a:blip r:embed="rId4"/>
          <a:stretch>
            <a:fillRect/>
          </a:stretch>
        </p:blipFill>
        <p:spPr>
          <a:xfrm>
            <a:off x="7968208" y="2022149"/>
            <a:ext cx="571500" cy="485775"/>
          </a:xfrm>
          <a:prstGeom prst="rect">
            <a:avLst/>
          </a:prstGeom>
        </p:spPr>
      </p:pic>
      <p:pic>
        <p:nvPicPr>
          <p:cNvPr id="10" name="Image 9"/>
          <p:cNvPicPr>
            <a:picLocks noChangeAspect="1"/>
          </p:cNvPicPr>
          <p:nvPr/>
        </p:nvPicPr>
        <p:blipFill>
          <a:blip r:embed="rId5"/>
          <a:stretch>
            <a:fillRect/>
          </a:stretch>
        </p:blipFill>
        <p:spPr>
          <a:xfrm rot="10571619">
            <a:off x="8564741" y="1774072"/>
            <a:ext cx="466725" cy="438151"/>
          </a:xfrm>
          <a:prstGeom prst="rect">
            <a:avLst/>
          </a:prstGeom>
        </p:spPr>
      </p:pic>
      <p:pic>
        <p:nvPicPr>
          <p:cNvPr id="2" name="Image 1">
            <a:extLst>
              <a:ext uri="{FF2B5EF4-FFF2-40B4-BE49-F238E27FC236}">
                <a16:creationId xmlns:a16="http://schemas.microsoft.com/office/drawing/2014/main" id="{C8A287F9-6FB2-4C7D-ACCC-BF3F69DA198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146" b="92683" l="8716" r="99083">
                        <a14:foregroundMark x1="93578" y1="55183" x2="93578" y2="55183"/>
                        <a14:foregroundMark x1="99083" y1="56707" x2="99083" y2="56707"/>
                        <a14:foregroundMark x1="54587" y1="92683" x2="54587" y2="92683"/>
                      </a14:backgroundRemoval>
                    </a14:imgEffect>
                  </a14:imgLayer>
                </a14:imgProps>
              </a:ext>
            </a:extLst>
          </a:blip>
          <a:stretch>
            <a:fillRect/>
          </a:stretch>
        </p:blipFill>
        <p:spPr>
          <a:xfrm>
            <a:off x="8905034" y="170598"/>
            <a:ext cx="1173791" cy="1766071"/>
          </a:xfrm>
          <a:prstGeom prst="rect">
            <a:avLst/>
          </a:prstGeom>
        </p:spPr>
      </p:pic>
      <p:sp>
        <p:nvSpPr>
          <p:cNvPr id="12" name="ZoneTexte 11">
            <a:extLst>
              <a:ext uri="{FF2B5EF4-FFF2-40B4-BE49-F238E27FC236}">
                <a16:creationId xmlns:a16="http://schemas.microsoft.com/office/drawing/2014/main" id="{6F742167-1025-4606-BF80-8D77BA58C69A}"/>
              </a:ext>
            </a:extLst>
          </p:cNvPr>
          <p:cNvSpPr txBox="1"/>
          <p:nvPr/>
        </p:nvSpPr>
        <p:spPr>
          <a:xfrm>
            <a:off x="3777173" y="4349351"/>
            <a:ext cx="4635375" cy="1077218"/>
          </a:xfrm>
          <a:prstGeom prst="rect">
            <a:avLst/>
          </a:prstGeom>
          <a:solidFill>
            <a:srgbClr val="FF735F"/>
          </a:solidFill>
        </p:spPr>
        <p:txBody>
          <a:bodyPr wrap="square">
            <a:spAutoFit/>
          </a:bodyPr>
          <a:lstStyle/>
          <a:p>
            <a:r>
              <a:rPr lang="fr-CA" sz="3200" b="1" dirty="0">
                <a:solidFill>
                  <a:schemeClr val="bg1"/>
                </a:solidFill>
              </a:rPr>
              <a:t>Décoder des mots comportant la configuration: m-t-f</a:t>
            </a:r>
          </a:p>
        </p:txBody>
      </p:sp>
      <p:sp>
        <p:nvSpPr>
          <p:cNvPr id="4" name="ZoneTexte 3">
            <a:hlinkClick r:id="rId8" action="ppaction://hlinksldjump"/>
            <a:extLst>
              <a:ext uri="{FF2B5EF4-FFF2-40B4-BE49-F238E27FC236}">
                <a16:creationId xmlns:a16="http://schemas.microsoft.com/office/drawing/2014/main" id="{00CB53FB-D55A-4CD5-B7C4-73F21AF38F06}"/>
              </a:ext>
            </a:extLst>
          </p:cNvPr>
          <p:cNvSpPr txBox="1"/>
          <p:nvPr/>
        </p:nvSpPr>
        <p:spPr>
          <a:xfrm>
            <a:off x="623392" y="404664"/>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3837551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FFDC79-DA1E-4AF0-8F54-F120405D6156}"/>
              </a:ext>
            </a:extLst>
          </p:cNvPr>
          <p:cNvSpPr>
            <a:spLocks noGrp="1"/>
          </p:cNvSpPr>
          <p:nvPr>
            <p:ph type="title"/>
          </p:nvPr>
        </p:nvSpPr>
        <p:spPr/>
        <p:txBody>
          <a:bodyPr/>
          <a:lstStyle/>
          <a:p>
            <a:r>
              <a:rPr lang="fr-CA" dirty="0"/>
              <a:t>L’exposition de photos de </a:t>
            </a:r>
            <a:r>
              <a:rPr lang="fr-CA" dirty="0" err="1"/>
              <a:t>Lilou</a:t>
            </a:r>
            <a:endParaRPr lang="fr-CA" dirty="0"/>
          </a:p>
        </p:txBody>
      </p:sp>
      <p:sp>
        <p:nvSpPr>
          <p:cNvPr id="3" name="Espace réservé du contenu 2">
            <a:extLst>
              <a:ext uri="{FF2B5EF4-FFF2-40B4-BE49-F238E27FC236}">
                <a16:creationId xmlns:a16="http://schemas.microsoft.com/office/drawing/2014/main" id="{99465B16-3785-4413-BCBB-FED796AF10AF}"/>
              </a:ext>
            </a:extLst>
          </p:cNvPr>
          <p:cNvSpPr>
            <a:spLocks noGrp="1"/>
          </p:cNvSpPr>
          <p:nvPr>
            <p:ph idx="1"/>
          </p:nvPr>
        </p:nvSpPr>
        <p:spPr>
          <a:xfrm>
            <a:off x="2362200" y="1929384"/>
            <a:ext cx="7550224" cy="4251960"/>
          </a:xfrm>
        </p:spPr>
        <p:txBody>
          <a:bodyPr>
            <a:noAutofit/>
          </a:bodyPr>
          <a:lstStyle/>
          <a:p>
            <a:r>
              <a:rPr lang="fr-CA" sz="2400" b="1" dirty="0"/>
              <a:t>But</a:t>
            </a:r>
            <a:r>
              <a:rPr lang="fr-CA" sz="2400" dirty="0"/>
              <a:t>: Décoder des mots comportant la configuration: m-t-f</a:t>
            </a:r>
          </a:p>
          <a:p>
            <a:r>
              <a:rPr lang="fr-CA" sz="2400" b="1" dirty="0"/>
              <a:t>Contexte</a:t>
            </a:r>
            <a:r>
              <a:rPr lang="fr-CA" sz="2400" dirty="0"/>
              <a:t>: Lilou a une passion pour la photographie.  Il se promène dans sa ville et prend des photos pour s’amuser.  Ce soir, il a décidé d’inviter ses amis et sa famille pour une exposition de ses photos.   Tu peux visiter son exposition et donner ton appréciation de la photo.  Clique sur </a:t>
            </a:r>
            <a:r>
              <a:rPr lang="fr-CA" sz="2400" i="1" dirty="0"/>
              <a:t>j’aime, j’adore </a:t>
            </a:r>
            <a:r>
              <a:rPr lang="fr-CA" sz="2400" dirty="0"/>
              <a:t>ou je </a:t>
            </a:r>
            <a:r>
              <a:rPr lang="fr-CA" sz="2400" i="1" dirty="0"/>
              <a:t>n’aime pas </a:t>
            </a:r>
            <a:r>
              <a:rPr lang="fr-CA" sz="2400" dirty="0"/>
              <a:t>pour chacune des photos présentées dans cette exposition. </a:t>
            </a:r>
          </a:p>
          <a:p>
            <a:r>
              <a:rPr lang="fr-CA" sz="2400" dirty="0"/>
              <a:t>Consigne: L’adulte code sans voix la liste de mots.  L’enfant doit répéter le mot qui a été codé et, dans un deuxième temps, désigner la photo correspondante.  Ensuite, il doit cliquer sur l’émoji correspondant à l’appréciation qu’il fait de la photo.  </a:t>
            </a:r>
          </a:p>
          <a:p>
            <a:r>
              <a:rPr lang="fr-CA" sz="2400" dirty="0"/>
              <a:t>Mots cibles: mouton,  moto,  main, tomate,  fantôme, feu, tente,  fumée</a:t>
            </a:r>
          </a:p>
          <a:p>
            <a:r>
              <a:rPr lang="fr-CA" sz="2400" dirty="0"/>
              <a:t>Crédits photos: pixabay.com</a:t>
            </a:r>
          </a:p>
        </p:txBody>
      </p:sp>
      <p:pic>
        <p:nvPicPr>
          <p:cNvPr id="4" name="Image 3">
            <a:extLst>
              <a:ext uri="{FF2B5EF4-FFF2-40B4-BE49-F238E27FC236}">
                <a16:creationId xmlns:a16="http://schemas.microsoft.com/office/drawing/2014/main" id="{7C157206-D628-49E5-9819-5A8384740923}"/>
              </a:ext>
            </a:extLst>
          </p:cNvPr>
          <p:cNvPicPr>
            <a:picLocks noChangeAspect="1"/>
          </p:cNvPicPr>
          <p:nvPr/>
        </p:nvPicPr>
        <p:blipFill rotWithShape="1">
          <a:blip r:embed="rId2"/>
          <a:srcRect l="10107" r="11463" b="-3"/>
          <a:stretch/>
        </p:blipFill>
        <p:spPr>
          <a:xfrm>
            <a:off x="9524539" y="490328"/>
            <a:ext cx="775781" cy="1075173"/>
          </a:xfrm>
          <a:prstGeom prst="rect">
            <a:avLst/>
          </a:prstGeom>
        </p:spPr>
      </p:pic>
      <p:pic>
        <p:nvPicPr>
          <p:cNvPr id="6" name="Image 5">
            <a:extLst>
              <a:ext uri="{FF2B5EF4-FFF2-40B4-BE49-F238E27FC236}">
                <a16:creationId xmlns:a16="http://schemas.microsoft.com/office/drawing/2014/main" id="{D4004579-AEB6-4E89-87C4-516BC775BB4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46" b="92683" l="8716" r="99083">
                        <a14:foregroundMark x1="93578" y1="55183" x2="93578" y2="55183"/>
                        <a14:foregroundMark x1="99083" y1="56707" x2="99083" y2="56707"/>
                        <a14:foregroundMark x1="54587" y1="92683" x2="54587" y2="92683"/>
                      </a14:backgroundRemoval>
                    </a14:imgEffect>
                  </a14:imgLayer>
                </a14:imgProps>
              </a:ext>
            </a:extLst>
          </a:blip>
          <a:stretch>
            <a:fillRect/>
          </a:stretch>
        </p:blipFill>
        <p:spPr>
          <a:xfrm>
            <a:off x="9242910" y="5091934"/>
            <a:ext cx="1173791" cy="1766071"/>
          </a:xfrm>
          <a:prstGeom prst="rect">
            <a:avLst/>
          </a:prstGeom>
        </p:spPr>
      </p:pic>
      <p:sp>
        <p:nvSpPr>
          <p:cNvPr id="5" name="ZoneTexte 4">
            <a:hlinkClick r:id="rId5" action="ppaction://hlinksldjump"/>
            <a:extLst>
              <a:ext uri="{FF2B5EF4-FFF2-40B4-BE49-F238E27FC236}">
                <a16:creationId xmlns:a16="http://schemas.microsoft.com/office/drawing/2014/main" id="{12920686-1501-439F-887C-24F3B31CA396}"/>
              </a:ext>
            </a:extLst>
          </p:cNvPr>
          <p:cNvSpPr txBox="1"/>
          <p:nvPr/>
        </p:nvSpPr>
        <p:spPr>
          <a:xfrm>
            <a:off x="392006" y="126437"/>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60934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1"/>
          </a:solidFill>
          <a:ln w="12700" cap="flat">
            <a:noFill/>
            <a:prstDash val="solid"/>
            <a:miter/>
          </a:ln>
        </p:spPr>
        <p:txBody>
          <a:bodyPr wrap="square" rtlCol="0" anchor="ctr">
            <a:noAutofit/>
          </a:bodyPr>
          <a:lstStyle/>
          <a:p>
            <a:endParaRPr lang="en-US" dirty="0"/>
          </a:p>
        </p:txBody>
      </p:sp>
      <p:sp>
        <p:nvSpPr>
          <p:cNvPr id="2" name="Titre 1"/>
          <p:cNvSpPr>
            <a:spLocks noGrp="1"/>
          </p:cNvSpPr>
          <p:nvPr>
            <p:ph type="title"/>
          </p:nvPr>
        </p:nvSpPr>
        <p:spPr>
          <a:xfrm>
            <a:off x="841246" y="673770"/>
            <a:ext cx="3644489" cy="2414488"/>
          </a:xfrm>
        </p:spPr>
        <p:txBody>
          <a:bodyPr anchor="t">
            <a:normAutofit/>
          </a:bodyPr>
          <a:lstStyle/>
          <a:p>
            <a:r>
              <a:rPr lang="fr-CA" sz="6600" dirty="0">
                <a:solidFill>
                  <a:schemeClr val="bg1"/>
                </a:solidFill>
                <a:latin typeface="Bradley Hand ITC" panose="03070402050302030203" pitchFamily="66" charset="0"/>
              </a:rPr>
              <a:t>Table des matières</a:t>
            </a:r>
          </a:p>
        </p:txBody>
      </p:sp>
      <p:sp>
        <p:nvSpPr>
          <p:cNvPr id="3" name="Espace réservé du contenu 2"/>
          <p:cNvSpPr>
            <a:spLocks noGrp="1"/>
          </p:cNvSpPr>
          <p:nvPr>
            <p:ph idx="1"/>
          </p:nvPr>
        </p:nvSpPr>
        <p:spPr>
          <a:xfrm>
            <a:off x="5952916" y="188640"/>
            <a:ext cx="5398769" cy="6120680"/>
          </a:xfrm>
        </p:spPr>
        <p:txBody>
          <a:bodyPr>
            <a:normAutofit fontScale="85000" lnSpcReduction="10000"/>
          </a:bodyPr>
          <a:lstStyle/>
          <a:p>
            <a:pPr marL="0" indent="0">
              <a:lnSpc>
                <a:spcPct val="100000"/>
              </a:lnSpc>
              <a:buNone/>
            </a:pPr>
            <a:r>
              <a:rPr lang="fr-CA" sz="1800" dirty="0">
                <a:latin typeface="Arial" panose="020B0604020202020204" pitchFamily="34" charset="0"/>
                <a:cs typeface="Arial" panose="020B0604020202020204" pitchFamily="34" charset="0"/>
                <a:hlinkClick r:id="rId2" action="ppaction://hlinksldjump"/>
              </a:rPr>
              <a:t>Avant-propos</a:t>
            </a:r>
            <a:endParaRPr lang="fr-CA" sz="1800" dirty="0">
              <a:latin typeface="Arial" panose="020B0604020202020204" pitchFamily="34" charset="0"/>
              <a:cs typeface="Arial" panose="020B0604020202020204" pitchFamily="34" charset="0"/>
            </a:endParaRPr>
          </a:p>
          <a:p>
            <a:pPr marL="0" indent="0">
              <a:lnSpc>
                <a:spcPct val="100000"/>
              </a:lnSpc>
              <a:buNone/>
            </a:pPr>
            <a:r>
              <a:rPr lang="fr-CA" sz="1800" dirty="0">
                <a:latin typeface="Arial" panose="020B0604020202020204" pitchFamily="34" charset="0"/>
                <a:cs typeface="Arial" panose="020B0604020202020204" pitchFamily="34" charset="0"/>
                <a:hlinkClick r:id="rId3" action="ppaction://hlinksldjump"/>
              </a:rPr>
              <a:t>Crédit images et sons</a:t>
            </a:r>
            <a:endParaRPr lang="fr-CA" sz="1800" dirty="0">
              <a:latin typeface="Arial" panose="020B0604020202020204" pitchFamily="34" charset="0"/>
              <a:cs typeface="Arial" panose="020B0604020202020204" pitchFamily="34" charset="0"/>
            </a:endParaRPr>
          </a:p>
          <a:p>
            <a:pPr marL="0" indent="0">
              <a:lnSpc>
                <a:spcPct val="100000"/>
              </a:lnSpc>
              <a:buNone/>
            </a:pPr>
            <a:r>
              <a:rPr lang="fr-CA" sz="1800" dirty="0">
                <a:latin typeface="Arial" panose="020B0604020202020204" pitchFamily="34" charset="0"/>
                <a:cs typeface="Arial" panose="020B0604020202020204" pitchFamily="34" charset="0"/>
                <a:hlinkClick r:id="rId4" action="ppaction://hlinksldjump"/>
              </a:rPr>
              <a:t>Clé: l, ch, gn, w:</a:t>
            </a:r>
            <a:endParaRPr lang="fr-CA" sz="1800" dirty="0">
              <a:latin typeface="Arial" panose="020B0604020202020204" pitchFamily="34" charset="0"/>
              <a:cs typeface="Arial" panose="020B0604020202020204" pitchFamily="34" charset="0"/>
            </a:endParaRPr>
          </a:p>
          <a:p>
            <a:pPr marL="0" indent="0">
              <a:lnSpc>
                <a:spcPct val="100000"/>
              </a:lnSpc>
              <a:buNone/>
            </a:pPr>
            <a:r>
              <a:rPr lang="fr-CA" sz="1800" dirty="0">
                <a:latin typeface="Arial" panose="020B0604020202020204" pitchFamily="34" charset="0"/>
                <a:cs typeface="Arial" panose="020B0604020202020204" pitchFamily="34" charset="0"/>
                <a:hlinkClick r:id="rId5" action="ppaction://hlinksldjump"/>
              </a:rPr>
              <a:t>Exercice 1: Lulu achète un perroquet</a:t>
            </a:r>
            <a:endParaRPr lang="fr-CA" sz="1800" dirty="0">
              <a:latin typeface="Arial" panose="020B0604020202020204" pitchFamily="34" charset="0"/>
              <a:cs typeface="Arial" panose="020B0604020202020204" pitchFamily="34" charset="0"/>
            </a:endParaRPr>
          </a:p>
          <a:p>
            <a:pPr marL="0" indent="0">
              <a:lnSpc>
                <a:spcPct val="100000"/>
              </a:lnSpc>
              <a:buNone/>
            </a:pPr>
            <a:r>
              <a:rPr lang="fr-CA" sz="1800" dirty="0">
                <a:latin typeface="Arial" panose="020B0604020202020204" pitchFamily="34" charset="0"/>
                <a:cs typeface="Arial" panose="020B0604020202020204" pitchFamily="34" charset="0"/>
                <a:hlinkClick r:id="rId6" action="ppaction://hlinksldjump"/>
              </a:rPr>
              <a:t>Exercice 2: le jeu de mémoire de Lilou</a:t>
            </a:r>
            <a:endParaRPr lang="fr-CA" sz="1800" dirty="0">
              <a:latin typeface="Arial" panose="020B0604020202020204" pitchFamily="34" charset="0"/>
              <a:cs typeface="Arial" panose="020B0604020202020204" pitchFamily="34" charset="0"/>
            </a:endParaRPr>
          </a:p>
          <a:p>
            <a:pPr marL="0" indent="0">
              <a:lnSpc>
                <a:spcPct val="100000"/>
              </a:lnSpc>
              <a:buNone/>
            </a:pPr>
            <a:r>
              <a:rPr lang="fr-CA" sz="1800" dirty="0">
                <a:latin typeface="Arial" panose="020B0604020202020204" pitchFamily="34" charset="0"/>
                <a:cs typeface="Arial" panose="020B0604020202020204" pitchFamily="34" charset="0"/>
                <a:hlinkClick r:id="rId7" action="ppaction://hlinksldjump"/>
              </a:rPr>
              <a:t>Exercice: 3: Le </a:t>
            </a:r>
            <a:r>
              <a:rPr lang="fr-CA" sz="1800" i="1" dirty="0">
                <a:latin typeface="Arial" panose="020B0604020202020204" pitchFamily="34" charset="0"/>
                <a:cs typeface="Arial" panose="020B0604020202020204" pitchFamily="34" charset="0"/>
                <a:hlinkClick r:id="rId7" action="ppaction://hlinksldjump"/>
              </a:rPr>
              <a:t>cherche et trouve </a:t>
            </a:r>
            <a:r>
              <a:rPr lang="fr-CA" sz="1800" dirty="0">
                <a:latin typeface="Arial" panose="020B0604020202020204" pitchFamily="34" charset="0"/>
                <a:cs typeface="Arial" panose="020B0604020202020204" pitchFamily="34" charset="0"/>
                <a:hlinkClick r:id="rId7" action="ppaction://hlinksldjump"/>
              </a:rPr>
              <a:t>du chalet</a:t>
            </a:r>
            <a:endParaRPr lang="fr-CA" sz="1800" dirty="0">
              <a:latin typeface="Arial" panose="020B0604020202020204" pitchFamily="34" charset="0"/>
              <a:cs typeface="Arial" panose="020B0604020202020204" pitchFamily="34" charset="0"/>
            </a:endParaRPr>
          </a:p>
          <a:p>
            <a:pPr marL="0" indent="0">
              <a:lnSpc>
                <a:spcPct val="100000"/>
              </a:lnSpc>
              <a:buNone/>
            </a:pPr>
            <a:r>
              <a:rPr lang="fr-CA" sz="1800" dirty="0">
                <a:latin typeface="Arial" panose="020B0604020202020204" pitchFamily="34" charset="0"/>
                <a:cs typeface="Arial" panose="020B0604020202020204" pitchFamily="34" charset="0"/>
                <a:hlinkClick r:id="rId8" action="ppaction://hlinksldjump"/>
              </a:rPr>
              <a:t>Clé: m-t-f</a:t>
            </a:r>
            <a:endParaRPr lang="fr-CA" sz="1800" dirty="0">
              <a:latin typeface="Arial" panose="020B0604020202020204" pitchFamily="34" charset="0"/>
              <a:cs typeface="Arial" panose="020B0604020202020204" pitchFamily="34" charset="0"/>
            </a:endParaRPr>
          </a:p>
          <a:p>
            <a:pPr marL="0" indent="0">
              <a:lnSpc>
                <a:spcPct val="100000"/>
              </a:lnSpc>
              <a:buNone/>
            </a:pPr>
            <a:r>
              <a:rPr lang="fr-CA" sz="1800" dirty="0">
                <a:latin typeface="Arial" panose="020B0604020202020204" pitchFamily="34" charset="0"/>
                <a:cs typeface="Arial" panose="020B0604020202020204" pitchFamily="34" charset="0"/>
                <a:hlinkClick r:id="rId9" action="ppaction://hlinksldjump"/>
              </a:rPr>
              <a:t>Exercice 4: Le petit bébé qui apprend à parler</a:t>
            </a:r>
            <a:endParaRPr lang="fr-CA" sz="1800" dirty="0">
              <a:latin typeface="Arial" panose="020B0604020202020204" pitchFamily="34" charset="0"/>
              <a:cs typeface="Arial" panose="020B0604020202020204" pitchFamily="34" charset="0"/>
            </a:endParaRPr>
          </a:p>
          <a:p>
            <a:pPr marL="0" indent="0">
              <a:lnSpc>
                <a:spcPct val="100000"/>
              </a:lnSpc>
              <a:buNone/>
            </a:pPr>
            <a:r>
              <a:rPr lang="fr-CA" sz="1800" dirty="0">
                <a:latin typeface="Arial" panose="020B0604020202020204" pitchFamily="34" charset="0"/>
                <a:cs typeface="Arial" panose="020B0604020202020204" pitchFamily="34" charset="0"/>
                <a:hlinkClick r:id="rId10" action="ppaction://hlinksldjump"/>
              </a:rPr>
              <a:t>Exercice 5: l’exposition de photos de Lilou</a:t>
            </a:r>
            <a:endParaRPr lang="fr-CA" sz="1800" dirty="0">
              <a:latin typeface="Arial" panose="020B0604020202020204" pitchFamily="34" charset="0"/>
              <a:cs typeface="Arial" panose="020B0604020202020204" pitchFamily="34" charset="0"/>
            </a:endParaRPr>
          </a:p>
          <a:p>
            <a:pPr marL="0" indent="0">
              <a:lnSpc>
                <a:spcPct val="100000"/>
              </a:lnSpc>
              <a:buNone/>
            </a:pPr>
            <a:r>
              <a:rPr lang="fr-CA" sz="1800" dirty="0">
                <a:latin typeface="Arial" panose="020B0604020202020204" pitchFamily="34" charset="0"/>
                <a:cs typeface="Arial" panose="020B0604020202020204" pitchFamily="34" charset="0"/>
                <a:hlinkClick r:id="rId11" action="ppaction://hlinksldjump"/>
              </a:rPr>
              <a:t>Exercice 6: Un bon potage réconfortant</a:t>
            </a:r>
            <a:endParaRPr lang="fr-CA" sz="1800" dirty="0">
              <a:latin typeface="Arial" panose="020B0604020202020204" pitchFamily="34" charset="0"/>
              <a:cs typeface="Arial" panose="020B0604020202020204" pitchFamily="34" charset="0"/>
            </a:endParaRPr>
          </a:p>
          <a:p>
            <a:pPr marL="0" indent="0">
              <a:lnSpc>
                <a:spcPct val="100000"/>
              </a:lnSpc>
              <a:buNone/>
            </a:pPr>
            <a:r>
              <a:rPr lang="fr-CA" sz="1800" dirty="0">
                <a:latin typeface="Arial" panose="020B0604020202020204" pitchFamily="34" charset="0"/>
                <a:cs typeface="Arial" panose="020B0604020202020204" pitchFamily="34" charset="0"/>
                <a:hlinkClick r:id="rId12" action="ppaction://hlinksldjump"/>
              </a:rPr>
              <a:t>Exercice 7: le jeu des mimes</a:t>
            </a:r>
            <a:endParaRPr lang="fr-CA" sz="1800" dirty="0">
              <a:latin typeface="Arial" panose="020B0604020202020204" pitchFamily="34" charset="0"/>
              <a:cs typeface="Arial" panose="020B0604020202020204" pitchFamily="34" charset="0"/>
            </a:endParaRPr>
          </a:p>
          <a:p>
            <a:pPr marL="0" indent="0">
              <a:lnSpc>
                <a:spcPct val="100000"/>
              </a:lnSpc>
              <a:buNone/>
            </a:pPr>
            <a:r>
              <a:rPr lang="fr-CA" sz="1800" dirty="0">
                <a:latin typeface="Arial" panose="020B0604020202020204" pitchFamily="34" charset="0"/>
                <a:cs typeface="Arial" panose="020B0604020202020204" pitchFamily="34" charset="0"/>
                <a:hlinkClick r:id="rId13" action="ppaction://hlinksldjump"/>
              </a:rPr>
              <a:t>Exercice 8: le jeu de la cachette</a:t>
            </a:r>
            <a:endParaRPr lang="fr-CA" sz="1800" dirty="0">
              <a:latin typeface="Arial" panose="020B0604020202020204" pitchFamily="34" charset="0"/>
              <a:cs typeface="Arial" panose="020B0604020202020204" pitchFamily="34" charset="0"/>
            </a:endParaRPr>
          </a:p>
          <a:p>
            <a:pPr marL="0" indent="0">
              <a:lnSpc>
                <a:spcPct val="100000"/>
              </a:lnSpc>
              <a:buNone/>
            </a:pPr>
            <a:r>
              <a:rPr lang="fr-CA" sz="1800" dirty="0">
                <a:latin typeface="Arial" panose="020B0604020202020204" pitchFamily="34" charset="0"/>
                <a:cs typeface="Arial" panose="020B0604020202020204" pitchFamily="34" charset="0"/>
                <a:hlinkClick r:id="rId14" action="ppaction://hlinksldjump"/>
              </a:rPr>
              <a:t>Clé: p,d,j</a:t>
            </a:r>
            <a:endParaRPr lang="fr-CA" sz="1800" dirty="0">
              <a:latin typeface="Arial" panose="020B0604020202020204" pitchFamily="34" charset="0"/>
              <a:cs typeface="Arial" panose="020B0604020202020204" pitchFamily="34" charset="0"/>
            </a:endParaRPr>
          </a:p>
          <a:p>
            <a:pPr marL="0" indent="0">
              <a:lnSpc>
                <a:spcPct val="100000"/>
              </a:lnSpc>
              <a:buNone/>
            </a:pPr>
            <a:r>
              <a:rPr lang="fr-CA" sz="1800" dirty="0">
                <a:latin typeface="Arial" panose="020B0604020202020204" pitchFamily="34" charset="0"/>
                <a:cs typeface="Arial" panose="020B0604020202020204" pitchFamily="34" charset="0"/>
                <a:hlinkClick r:id="rId15" action="ppaction://hlinksldjump"/>
              </a:rPr>
              <a:t>Exercice 9: La dictée de Lilou</a:t>
            </a:r>
            <a:endParaRPr lang="fr-CA" sz="1800" dirty="0">
              <a:latin typeface="Arial" panose="020B0604020202020204" pitchFamily="34" charset="0"/>
              <a:cs typeface="Arial" panose="020B0604020202020204" pitchFamily="34" charset="0"/>
            </a:endParaRPr>
          </a:p>
          <a:p>
            <a:pPr marL="0" indent="0">
              <a:lnSpc>
                <a:spcPct val="100000"/>
              </a:lnSpc>
              <a:buNone/>
            </a:pPr>
            <a:r>
              <a:rPr lang="fr-CA" sz="1800" dirty="0">
                <a:latin typeface="Arial" panose="020B0604020202020204" pitchFamily="34" charset="0"/>
                <a:cs typeface="Arial" panose="020B0604020202020204" pitchFamily="34" charset="0"/>
                <a:hlinkClick r:id="rId16" action="ppaction://hlinksldjump"/>
              </a:rPr>
              <a:t>Exercice 10: Le parcours de l’Halloween</a:t>
            </a:r>
            <a:endParaRPr lang="fr-CA" sz="1800" dirty="0">
              <a:latin typeface="Arial" panose="020B0604020202020204" pitchFamily="34" charset="0"/>
              <a:cs typeface="Arial" panose="020B0604020202020204" pitchFamily="34" charset="0"/>
            </a:endParaRPr>
          </a:p>
          <a:p>
            <a:pPr marL="0" indent="0">
              <a:lnSpc>
                <a:spcPct val="100000"/>
              </a:lnSpc>
              <a:buNone/>
            </a:pPr>
            <a:r>
              <a:rPr lang="fr-CA" sz="1800" dirty="0">
                <a:latin typeface="Arial" panose="020B0604020202020204" pitchFamily="34" charset="0"/>
                <a:cs typeface="Arial" panose="020B0604020202020204" pitchFamily="34" charset="0"/>
                <a:hlinkClick r:id="rId17" action="ppaction://hlinksldjump"/>
              </a:rPr>
              <a:t>Exercice 11: La potion magique de la sorcière</a:t>
            </a:r>
            <a:endParaRPr lang="fr-CA" sz="1800" dirty="0">
              <a:latin typeface="Arial" panose="020B0604020202020204" pitchFamily="34" charset="0"/>
              <a:cs typeface="Arial" panose="020B0604020202020204" pitchFamily="34" charset="0"/>
            </a:endParaRPr>
          </a:p>
          <a:p>
            <a:pPr marL="0" indent="0">
              <a:lnSpc>
                <a:spcPct val="100000"/>
              </a:lnSpc>
              <a:buNone/>
            </a:pPr>
            <a:r>
              <a:rPr lang="fr-CA" sz="1800" dirty="0">
                <a:latin typeface="Arial" panose="020B0604020202020204" pitchFamily="34" charset="0"/>
                <a:cs typeface="Arial" panose="020B0604020202020204" pitchFamily="34" charset="0"/>
                <a:hlinkClick r:id="rId18" action="ppaction://hlinksldjump"/>
              </a:rPr>
              <a:t>Exercice 12: Je pars en voyage, je mets dans ma valise</a:t>
            </a:r>
            <a:r>
              <a:rPr lang="fr-CA" sz="1800" dirty="0">
                <a:latin typeface="Arial" panose="020B0604020202020204" pitchFamily="34" charset="0"/>
                <a:cs typeface="Arial" panose="020B0604020202020204" pitchFamily="34" charset="0"/>
              </a:rPr>
              <a:t>.</a:t>
            </a:r>
          </a:p>
          <a:p>
            <a:pPr marL="0" indent="0">
              <a:lnSpc>
                <a:spcPct val="100000"/>
              </a:lnSpc>
              <a:buNone/>
            </a:pPr>
            <a:r>
              <a:rPr lang="fr-CA" sz="1800" dirty="0">
                <a:latin typeface="Arial" panose="020B0604020202020204" pitchFamily="34" charset="0"/>
                <a:cs typeface="Arial" panose="020B0604020202020204" pitchFamily="34" charset="0"/>
                <a:hlinkClick r:id="rId19" action="ppaction://hlinksldjump"/>
              </a:rPr>
              <a:t>Exercice 13: la liste d’achat </a:t>
            </a:r>
            <a:endParaRPr lang="fr-CA" sz="1800" dirty="0">
              <a:latin typeface="Arial" panose="020B0604020202020204" pitchFamily="34" charset="0"/>
              <a:cs typeface="Arial" panose="020B0604020202020204" pitchFamily="34" charset="0"/>
            </a:endParaRPr>
          </a:p>
          <a:p>
            <a:pPr marL="0" indent="0">
              <a:lnSpc>
                <a:spcPct val="100000"/>
              </a:lnSpc>
              <a:buNone/>
            </a:pPr>
            <a:endParaRPr lang="fr-CA" sz="1800" dirty="0">
              <a:latin typeface="Arial" panose="020B0604020202020204" pitchFamily="34" charset="0"/>
              <a:cs typeface="Arial" panose="020B0604020202020204" pitchFamily="34" charset="0"/>
            </a:endParaRPr>
          </a:p>
          <a:p>
            <a:pPr marL="0" indent="0">
              <a:lnSpc>
                <a:spcPct val="100000"/>
              </a:lnSpc>
              <a:buNone/>
            </a:pPr>
            <a:endParaRPr lang="fr-CA" sz="1800" dirty="0">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ü"/>
            </a:pPr>
            <a:endParaRPr lang="fr-CA" sz="1800" dirty="0">
              <a:latin typeface="Arial" panose="020B0604020202020204" pitchFamily="34" charset="0"/>
              <a:cs typeface="Arial" panose="020B0604020202020204" pitchFamily="34" charset="0"/>
            </a:endParaRPr>
          </a:p>
          <a:p>
            <a:pPr marL="0" indent="0">
              <a:lnSpc>
                <a:spcPct val="100000"/>
              </a:lnSpc>
              <a:buNone/>
            </a:pPr>
            <a:endParaRPr lang="fr-CA" sz="1800" dirty="0">
              <a:latin typeface="Arial" panose="020B0604020202020204" pitchFamily="34" charset="0"/>
              <a:cs typeface="Arial" panose="020B0604020202020204" pitchFamily="34" charset="0"/>
            </a:endParaRPr>
          </a:p>
          <a:p>
            <a:pPr marL="0" indent="0">
              <a:lnSpc>
                <a:spcPct val="100000"/>
              </a:lnSpc>
              <a:buNone/>
            </a:pPr>
            <a:endParaRPr lang="fr-CA" sz="1800" dirty="0">
              <a:latin typeface="Arial" panose="020B0604020202020204" pitchFamily="34" charset="0"/>
              <a:cs typeface="Arial" panose="020B0604020202020204" pitchFamily="34" charset="0"/>
            </a:endParaRPr>
          </a:p>
          <a:p>
            <a:pPr marL="0" indent="0">
              <a:lnSpc>
                <a:spcPct val="100000"/>
              </a:lnSpc>
              <a:buNone/>
            </a:pPr>
            <a:endParaRPr lang="fr-CA" sz="1800" dirty="0">
              <a:latin typeface="Arial" panose="020B0604020202020204" pitchFamily="34" charset="0"/>
              <a:cs typeface="Arial" panose="020B0604020202020204" pitchFamily="34" charset="0"/>
            </a:endParaRPr>
          </a:p>
          <a:p>
            <a:pPr marL="0" indent="0">
              <a:lnSpc>
                <a:spcPct val="100000"/>
              </a:lnSpc>
              <a:buNone/>
            </a:pPr>
            <a:endParaRPr lang="fr-CA" sz="1800" dirty="0">
              <a:latin typeface="Arial" panose="020B0604020202020204" pitchFamily="34" charset="0"/>
              <a:cs typeface="Arial" panose="020B0604020202020204" pitchFamily="34" charset="0"/>
            </a:endParaRPr>
          </a:p>
          <a:p>
            <a:pPr>
              <a:lnSpc>
                <a:spcPct val="100000"/>
              </a:lnSpc>
            </a:pPr>
            <a:endParaRPr lang="fr-CA" sz="1800" dirty="0">
              <a:latin typeface="Arial" panose="020B0604020202020204" pitchFamily="34" charset="0"/>
              <a:cs typeface="Arial" panose="020B0604020202020204" pitchFamily="34" charset="0"/>
            </a:endParaRPr>
          </a:p>
          <a:p>
            <a:pPr>
              <a:lnSpc>
                <a:spcPct val="100000"/>
              </a:lnSpc>
            </a:pPr>
            <a:endParaRPr lang="fr-CA" sz="1800" dirty="0">
              <a:latin typeface="Arial" panose="020B0604020202020204" pitchFamily="34" charset="0"/>
              <a:cs typeface="Arial" panose="020B0604020202020204" pitchFamily="34" charset="0"/>
            </a:endParaRPr>
          </a:p>
          <a:p>
            <a:pPr>
              <a:lnSpc>
                <a:spcPct val="100000"/>
              </a:lnSpc>
            </a:pPr>
            <a:endParaRPr lang="fr-CA"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34141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D2A9B229-7A74-4624-97A8-2DE663CF49D7}"/>
              </a:ext>
            </a:extLst>
          </p:cNvPr>
          <p:cNvPicPr>
            <a:picLocks noChangeAspect="1"/>
          </p:cNvPicPr>
          <p:nvPr/>
        </p:nvPicPr>
        <p:blipFill>
          <a:blip r:embed="rId2"/>
          <a:stretch>
            <a:fillRect/>
          </a:stretch>
        </p:blipFill>
        <p:spPr>
          <a:xfrm>
            <a:off x="5232395" y="2174577"/>
            <a:ext cx="2051720" cy="2051720"/>
          </a:xfrm>
          <a:prstGeom prst="rect">
            <a:avLst/>
          </a:prstGeom>
          <a:ln w="25400">
            <a:solidFill>
              <a:schemeClr val="accent1"/>
            </a:solidFill>
          </a:ln>
        </p:spPr>
      </p:pic>
      <p:pic>
        <p:nvPicPr>
          <p:cNvPr id="4" name="Image 3" descr="Une image contenant mammifère, debout, mouton, extérieur&#10;&#10;Description générée automatiquement">
            <a:extLst>
              <a:ext uri="{FF2B5EF4-FFF2-40B4-BE49-F238E27FC236}">
                <a16:creationId xmlns:a16="http://schemas.microsoft.com/office/drawing/2014/main" id="{6936405F-44CE-41A9-A3E8-E80F6EDAB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7533" y="163861"/>
            <a:ext cx="2469467" cy="1638595"/>
          </a:xfrm>
          <a:prstGeom prst="rect">
            <a:avLst/>
          </a:prstGeom>
          <a:ln w="25400">
            <a:solidFill>
              <a:schemeClr val="accent1"/>
            </a:solidFill>
          </a:ln>
        </p:spPr>
      </p:pic>
      <p:pic>
        <p:nvPicPr>
          <p:cNvPr id="6" name="Image 5">
            <a:extLst>
              <a:ext uri="{FF2B5EF4-FFF2-40B4-BE49-F238E27FC236}">
                <a16:creationId xmlns:a16="http://schemas.microsoft.com/office/drawing/2014/main" id="{F97E79EF-9BC0-4402-A54F-7FF604329420}"/>
              </a:ext>
            </a:extLst>
          </p:cNvPr>
          <p:cNvPicPr>
            <a:picLocks noChangeAspect="1"/>
          </p:cNvPicPr>
          <p:nvPr/>
        </p:nvPicPr>
        <p:blipFill>
          <a:blip r:embed="rId4"/>
          <a:stretch>
            <a:fillRect/>
          </a:stretch>
        </p:blipFill>
        <p:spPr>
          <a:xfrm>
            <a:off x="4651841" y="221730"/>
            <a:ext cx="2865019" cy="1508612"/>
          </a:xfrm>
          <a:prstGeom prst="rect">
            <a:avLst/>
          </a:prstGeom>
          <a:ln w="25400">
            <a:solidFill>
              <a:schemeClr val="accent1"/>
            </a:solidFill>
          </a:ln>
        </p:spPr>
      </p:pic>
      <p:pic>
        <p:nvPicPr>
          <p:cNvPr id="8" name="Image 7">
            <a:extLst>
              <a:ext uri="{FF2B5EF4-FFF2-40B4-BE49-F238E27FC236}">
                <a16:creationId xmlns:a16="http://schemas.microsoft.com/office/drawing/2014/main" id="{674487C6-06A8-42F8-8AAB-F167BFB908D5}"/>
              </a:ext>
            </a:extLst>
          </p:cNvPr>
          <p:cNvPicPr>
            <a:picLocks noChangeAspect="1"/>
          </p:cNvPicPr>
          <p:nvPr/>
        </p:nvPicPr>
        <p:blipFill>
          <a:blip r:embed="rId5"/>
          <a:stretch>
            <a:fillRect/>
          </a:stretch>
        </p:blipFill>
        <p:spPr>
          <a:xfrm>
            <a:off x="7816701" y="127105"/>
            <a:ext cx="2263831" cy="1697873"/>
          </a:xfrm>
          <a:prstGeom prst="rect">
            <a:avLst/>
          </a:prstGeom>
          <a:ln w="25400">
            <a:solidFill>
              <a:schemeClr val="accent1"/>
            </a:solidFill>
          </a:ln>
        </p:spPr>
      </p:pic>
      <p:pic>
        <p:nvPicPr>
          <p:cNvPr id="9" name="Image 8">
            <a:extLst>
              <a:ext uri="{FF2B5EF4-FFF2-40B4-BE49-F238E27FC236}">
                <a16:creationId xmlns:a16="http://schemas.microsoft.com/office/drawing/2014/main" id="{D3F3F735-6BCC-44C3-ABAB-0380191C30D5}"/>
              </a:ext>
            </a:extLst>
          </p:cNvPr>
          <p:cNvPicPr>
            <a:picLocks noChangeAspect="1"/>
          </p:cNvPicPr>
          <p:nvPr/>
        </p:nvPicPr>
        <p:blipFill>
          <a:blip r:embed="rId6"/>
          <a:stretch>
            <a:fillRect/>
          </a:stretch>
        </p:blipFill>
        <p:spPr>
          <a:xfrm>
            <a:off x="7516855" y="2263626"/>
            <a:ext cx="3053648" cy="2035765"/>
          </a:xfrm>
          <a:prstGeom prst="rect">
            <a:avLst/>
          </a:prstGeom>
          <a:ln w="25400">
            <a:solidFill>
              <a:schemeClr val="accent1"/>
            </a:solidFill>
          </a:ln>
        </p:spPr>
      </p:pic>
      <p:pic>
        <p:nvPicPr>
          <p:cNvPr id="10" name="Image 9">
            <a:extLst>
              <a:ext uri="{FF2B5EF4-FFF2-40B4-BE49-F238E27FC236}">
                <a16:creationId xmlns:a16="http://schemas.microsoft.com/office/drawing/2014/main" id="{4FD4EE20-0EAB-4729-9D20-85955C026D75}"/>
              </a:ext>
            </a:extLst>
          </p:cNvPr>
          <p:cNvPicPr>
            <a:picLocks noChangeAspect="1"/>
          </p:cNvPicPr>
          <p:nvPr/>
        </p:nvPicPr>
        <p:blipFill>
          <a:blip r:embed="rId7"/>
          <a:stretch>
            <a:fillRect/>
          </a:stretch>
        </p:blipFill>
        <p:spPr>
          <a:xfrm>
            <a:off x="6700028" y="4463144"/>
            <a:ext cx="3053648" cy="1975328"/>
          </a:xfrm>
          <a:prstGeom prst="rect">
            <a:avLst/>
          </a:prstGeom>
          <a:ln w="25400">
            <a:solidFill>
              <a:schemeClr val="accent1"/>
            </a:solidFill>
          </a:ln>
        </p:spPr>
      </p:pic>
      <p:pic>
        <p:nvPicPr>
          <p:cNvPr id="12" name="Image 11">
            <a:extLst>
              <a:ext uri="{FF2B5EF4-FFF2-40B4-BE49-F238E27FC236}">
                <a16:creationId xmlns:a16="http://schemas.microsoft.com/office/drawing/2014/main" id="{1FEE41A5-8590-46BD-94A3-EB123553CEFA}"/>
              </a:ext>
            </a:extLst>
          </p:cNvPr>
          <p:cNvPicPr>
            <a:picLocks noChangeAspect="1"/>
          </p:cNvPicPr>
          <p:nvPr/>
        </p:nvPicPr>
        <p:blipFill>
          <a:blip r:embed="rId8"/>
          <a:stretch>
            <a:fillRect/>
          </a:stretch>
        </p:blipFill>
        <p:spPr>
          <a:xfrm>
            <a:off x="1693657" y="4342279"/>
            <a:ext cx="3053648" cy="2019861"/>
          </a:xfrm>
          <a:prstGeom prst="rect">
            <a:avLst/>
          </a:prstGeom>
          <a:ln w="25400">
            <a:solidFill>
              <a:schemeClr val="accent1"/>
            </a:solidFill>
          </a:ln>
        </p:spPr>
      </p:pic>
      <p:pic>
        <p:nvPicPr>
          <p:cNvPr id="15" name="Image 14">
            <a:extLst>
              <a:ext uri="{FF2B5EF4-FFF2-40B4-BE49-F238E27FC236}">
                <a16:creationId xmlns:a16="http://schemas.microsoft.com/office/drawing/2014/main" id="{4521D519-41DF-4178-820E-211C34357548}"/>
              </a:ext>
            </a:extLst>
          </p:cNvPr>
          <p:cNvPicPr>
            <a:picLocks noChangeAspect="1"/>
          </p:cNvPicPr>
          <p:nvPr/>
        </p:nvPicPr>
        <p:blipFill>
          <a:blip r:embed="rId9"/>
          <a:stretch>
            <a:fillRect/>
          </a:stretch>
        </p:blipFill>
        <p:spPr>
          <a:xfrm>
            <a:off x="1737609" y="2156753"/>
            <a:ext cx="2810185" cy="1899803"/>
          </a:xfrm>
          <a:prstGeom prst="rect">
            <a:avLst/>
          </a:prstGeom>
          <a:ln w="25400">
            <a:solidFill>
              <a:schemeClr val="accent1"/>
            </a:solidFill>
          </a:ln>
        </p:spPr>
      </p:pic>
      <p:pic>
        <p:nvPicPr>
          <p:cNvPr id="18" name="Image 17"/>
          <p:cNvPicPr>
            <a:picLocks noChangeAspect="1"/>
          </p:cNvPicPr>
          <p:nvPr/>
        </p:nvPicPr>
        <p:blipFill>
          <a:blip r:embed="rId10"/>
          <a:stretch>
            <a:fillRect/>
          </a:stretch>
        </p:blipFill>
        <p:spPr>
          <a:xfrm>
            <a:off x="3741854" y="604647"/>
            <a:ext cx="849757" cy="802548"/>
          </a:xfrm>
          <a:prstGeom prst="rect">
            <a:avLst/>
          </a:prstGeom>
        </p:spPr>
      </p:pic>
      <p:pic>
        <p:nvPicPr>
          <p:cNvPr id="20" name="Image 19"/>
          <p:cNvPicPr>
            <a:picLocks noChangeAspect="1"/>
          </p:cNvPicPr>
          <p:nvPr/>
        </p:nvPicPr>
        <p:blipFill>
          <a:blip r:embed="rId11"/>
          <a:stretch>
            <a:fillRect/>
          </a:stretch>
        </p:blipFill>
        <p:spPr>
          <a:xfrm>
            <a:off x="3600943" y="-95602"/>
            <a:ext cx="990663" cy="842064"/>
          </a:xfrm>
          <a:prstGeom prst="rect">
            <a:avLst/>
          </a:prstGeom>
        </p:spPr>
      </p:pic>
      <p:pic>
        <p:nvPicPr>
          <p:cNvPr id="22" name="Image 21"/>
          <p:cNvPicPr>
            <a:picLocks noChangeAspect="1"/>
          </p:cNvPicPr>
          <p:nvPr/>
        </p:nvPicPr>
        <p:blipFill>
          <a:blip r:embed="rId11"/>
          <a:stretch>
            <a:fillRect/>
          </a:stretch>
        </p:blipFill>
        <p:spPr>
          <a:xfrm rot="10577831">
            <a:off x="3639749" y="1234269"/>
            <a:ext cx="990663" cy="842064"/>
          </a:xfrm>
          <a:prstGeom prst="rect">
            <a:avLst/>
          </a:prstGeom>
        </p:spPr>
      </p:pic>
      <p:pic>
        <p:nvPicPr>
          <p:cNvPr id="24" name="Image 23"/>
          <p:cNvPicPr>
            <a:picLocks noChangeAspect="1"/>
          </p:cNvPicPr>
          <p:nvPr/>
        </p:nvPicPr>
        <p:blipFill>
          <a:blip r:embed="rId10"/>
          <a:stretch>
            <a:fillRect/>
          </a:stretch>
        </p:blipFill>
        <p:spPr>
          <a:xfrm>
            <a:off x="6859242" y="604647"/>
            <a:ext cx="849757" cy="802548"/>
          </a:xfrm>
          <a:prstGeom prst="rect">
            <a:avLst/>
          </a:prstGeom>
        </p:spPr>
      </p:pic>
      <p:pic>
        <p:nvPicPr>
          <p:cNvPr id="30" name="Image 29"/>
          <p:cNvPicPr>
            <a:picLocks noChangeAspect="1"/>
          </p:cNvPicPr>
          <p:nvPr/>
        </p:nvPicPr>
        <p:blipFill>
          <a:blip r:embed="rId11"/>
          <a:stretch>
            <a:fillRect/>
          </a:stretch>
        </p:blipFill>
        <p:spPr>
          <a:xfrm>
            <a:off x="6718331" y="-95602"/>
            <a:ext cx="990663" cy="842064"/>
          </a:xfrm>
          <a:prstGeom prst="rect">
            <a:avLst/>
          </a:prstGeom>
        </p:spPr>
      </p:pic>
      <p:pic>
        <p:nvPicPr>
          <p:cNvPr id="31" name="Image 30"/>
          <p:cNvPicPr>
            <a:picLocks noChangeAspect="1"/>
          </p:cNvPicPr>
          <p:nvPr/>
        </p:nvPicPr>
        <p:blipFill>
          <a:blip r:embed="rId11"/>
          <a:stretch>
            <a:fillRect/>
          </a:stretch>
        </p:blipFill>
        <p:spPr>
          <a:xfrm rot="10577831">
            <a:off x="6783838" y="1234271"/>
            <a:ext cx="990663" cy="842064"/>
          </a:xfrm>
          <a:prstGeom prst="rect">
            <a:avLst/>
          </a:prstGeom>
        </p:spPr>
      </p:pic>
      <p:pic>
        <p:nvPicPr>
          <p:cNvPr id="32" name="Image 31"/>
          <p:cNvPicPr>
            <a:picLocks noChangeAspect="1"/>
          </p:cNvPicPr>
          <p:nvPr/>
        </p:nvPicPr>
        <p:blipFill>
          <a:blip r:embed="rId10"/>
          <a:stretch>
            <a:fillRect/>
          </a:stretch>
        </p:blipFill>
        <p:spPr>
          <a:xfrm>
            <a:off x="9818248" y="597063"/>
            <a:ext cx="849757" cy="802548"/>
          </a:xfrm>
          <a:prstGeom prst="rect">
            <a:avLst/>
          </a:prstGeom>
        </p:spPr>
      </p:pic>
      <p:pic>
        <p:nvPicPr>
          <p:cNvPr id="33" name="Image 32"/>
          <p:cNvPicPr>
            <a:picLocks noChangeAspect="1"/>
          </p:cNvPicPr>
          <p:nvPr/>
        </p:nvPicPr>
        <p:blipFill>
          <a:blip r:embed="rId11"/>
          <a:stretch>
            <a:fillRect/>
          </a:stretch>
        </p:blipFill>
        <p:spPr>
          <a:xfrm>
            <a:off x="9677338" y="-103186"/>
            <a:ext cx="990663" cy="842064"/>
          </a:xfrm>
          <a:prstGeom prst="rect">
            <a:avLst/>
          </a:prstGeom>
        </p:spPr>
      </p:pic>
      <p:pic>
        <p:nvPicPr>
          <p:cNvPr id="34" name="Image 33"/>
          <p:cNvPicPr>
            <a:picLocks noChangeAspect="1"/>
          </p:cNvPicPr>
          <p:nvPr/>
        </p:nvPicPr>
        <p:blipFill>
          <a:blip r:embed="rId11"/>
          <a:stretch>
            <a:fillRect/>
          </a:stretch>
        </p:blipFill>
        <p:spPr>
          <a:xfrm rot="10577831">
            <a:off x="9742845" y="1226687"/>
            <a:ext cx="990663" cy="842064"/>
          </a:xfrm>
          <a:prstGeom prst="rect">
            <a:avLst/>
          </a:prstGeom>
        </p:spPr>
      </p:pic>
      <p:pic>
        <p:nvPicPr>
          <p:cNvPr id="35" name="Image 34"/>
          <p:cNvPicPr>
            <a:picLocks noChangeAspect="1"/>
          </p:cNvPicPr>
          <p:nvPr/>
        </p:nvPicPr>
        <p:blipFill>
          <a:blip r:embed="rId10"/>
          <a:stretch>
            <a:fillRect/>
          </a:stretch>
        </p:blipFill>
        <p:spPr>
          <a:xfrm>
            <a:off x="4409680" y="2705955"/>
            <a:ext cx="849757" cy="802548"/>
          </a:xfrm>
          <a:prstGeom prst="rect">
            <a:avLst/>
          </a:prstGeom>
        </p:spPr>
      </p:pic>
      <p:pic>
        <p:nvPicPr>
          <p:cNvPr id="36" name="Image 35"/>
          <p:cNvPicPr>
            <a:picLocks noChangeAspect="1"/>
          </p:cNvPicPr>
          <p:nvPr/>
        </p:nvPicPr>
        <p:blipFill>
          <a:blip r:embed="rId11"/>
          <a:stretch>
            <a:fillRect/>
          </a:stretch>
        </p:blipFill>
        <p:spPr>
          <a:xfrm>
            <a:off x="4268775" y="2005707"/>
            <a:ext cx="990663" cy="842064"/>
          </a:xfrm>
          <a:prstGeom prst="rect">
            <a:avLst/>
          </a:prstGeom>
        </p:spPr>
      </p:pic>
      <p:pic>
        <p:nvPicPr>
          <p:cNvPr id="37" name="Image 36"/>
          <p:cNvPicPr>
            <a:picLocks noChangeAspect="1"/>
          </p:cNvPicPr>
          <p:nvPr/>
        </p:nvPicPr>
        <p:blipFill>
          <a:blip r:embed="rId11"/>
          <a:stretch>
            <a:fillRect/>
          </a:stretch>
        </p:blipFill>
        <p:spPr>
          <a:xfrm rot="10577831">
            <a:off x="4334277" y="3335579"/>
            <a:ext cx="990663" cy="842064"/>
          </a:xfrm>
          <a:prstGeom prst="rect">
            <a:avLst/>
          </a:prstGeom>
        </p:spPr>
      </p:pic>
      <p:pic>
        <p:nvPicPr>
          <p:cNvPr id="38" name="Image 37"/>
          <p:cNvPicPr>
            <a:picLocks noChangeAspect="1"/>
          </p:cNvPicPr>
          <p:nvPr/>
        </p:nvPicPr>
        <p:blipFill>
          <a:blip r:embed="rId10"/>
          <a:stretch>
            <a:fillRect/>
          </a:stretch>
        </p:blipFill>
        <p:spPr>
          <a:xfrm>
            <a:off x="6778459" y="2811937"/>
            <a:ext cx="849757" cy="802548"/>
          </a:xfrm>
          <a:prstGeom prst="rect">
            <a:avLst/>
          </a:prstGeom>
        </p:spPr>
      </p:pic>
      <p:pic>
        <p:nvPicPr>
          <p:cNvPr id="39" name="Image 38"/>
          <p:cNvPicPr>
            <a:picLocks noChangeAspect="1"/>
          </p:cNvPicPr>
          <p:nvPr/>
        </p:nvPicPr>
        <p:blipFill>
          <a:blip r:embed="rId11"/>
          <a:stretch>
            <a:fillRect/>
          </a:stretch>
        </p:blipFill>
        <p:spPr>
          <a:xfrm>
            <a:off x="6648906" y="2125063"/>
            <a:ext cx="990663" cy="842064"/>
          </a:xfrm>
          <a:prstGeom prst="rect">
            <a:avLst/>
          </a:prstGeom>
        </p:spPr>
      </p:pic>
      <p:pic>
        <p:nvPicPr>
          <p:cNvPr id="40" name="Image 39"/>
          <p:cNvPicPr>
            <a:picLocks noChangeAspect="1"/>
          </p:cNvPicPr>
          <p:nvPr/>
        </p:nvPicPr>
        <p:blipFill>
          <a:blip r:embed="rId11"/>
          <a:stretch>
            <a:fillRect/>
          </a:stretch>
        </p:blipFill>
        <p:spPr>
          <a:xfrm rot="10577831">
            <a:off x="6691469" y="3441559"/>
            <a:ext cx="990663" cy="842064"/>
          </a:xfrm>
          <a:prstGeom prst="rect">
            <a:avLst/>
          </a:prstGeom>
        </p:spPr>
      </p:pic>
      <p:pic>
        <p:nvPicPr>
          <p:cNvPr id="41" name="Image 40"/>
          <p:cNvPicPr>
            <a:picLocks noChangeAspect="1"/>
          </p:cNvPicPr>
          <p:nvPr/>
        </p:nvPicPr>
        <p:blipFill>
          <a:blip r:embed="rId10"/>
          <a:stretch>
            <a:fillRect/>
          </a:stretch>
        </p:blipFill>
        <p:spPr>
          <a:xfrm>
            <a:off x="9959155" y="2852547"/>
            <a:ext cx="849757" cy="802548"/>
          </a:xfrm>
          <a:prstGeom prst="rect">
            <a:avLst/>
          </a:prstGeom>
        </p:spPr>
      </p:pic>
      <p:pic>
        <p:nvPicPr>
          <p:cNvPr id="42" name="Image 41"/>
          <p:cNvPicPr>
            <a:picLocks noChangeAspect="1"/>
          </p:cNvPicPr>
          <p:nvPr/>
        </p:nvPicPr>
        <p:blipFill>
          <a:blip r:embed="rId11"/>
          <a:stretch>
            <a:fillRect/>
          </a:stretch>
        </p:blipFill>
        <p:spPr>
          <a:xfrm>
            <a:off x="9818250" y="2152297"/>
            <a:ext cx="990663" cy="842064"/>
          </a:xfrm>
          <a:prstGeom prst="rect">
            <a:avLst/>
          </a:prstGeom>
        </p:spPr>
      </p:pic>
      <p:pic>
        <p:nvPicPr>
          <p:cNvPr id="43" name="Image 42"/>
          <p:cNvPicPr>
            <a:picLocks noChangeAspect="1"/>
          </p:cNvPicPr>
          <p:nvPr/>
        </p:nvPicPr>
        <p:blipFill>
          <a:blip r:embed="rId11"/>
          <a:stretch>
            <a:fillRect/>
          </a:stretch>
        </p:blipFill>
        <p:spPr>
          <a:xfrm rot="10577831">
            <a:off x="9883750" y="3482169"/>
            <a:ext cx="990663" cy="842064"/>
          </a:xfrm>
          <a:prstGeom prst="rect">
            <a:avLst/>
          </a:prstGeom>
        </p:spPr>
      </p:pic>
      <p:pic>
        <p:nvPicPr>
          <p:cNvPr id="47" name="Image 46"/>
          <p:cNvPicPr>
            <a:picLocks noChangeAspect="1"/>
          </p:cNvPicPr>
          <p:nvPr/>
        </p:nvPicPr>
        <p:blipFill>
          <a:blip r:embed="rId10"/>
          <a:stretch>
            <a:fillRect/>
          </a:stretch>
        </p:blipFill>
        <p:spPr>
          <a:xfrm>
            <a:off x="4716298" y="5069761"/>
            <a:ext cx="849757" cy="802548"/>
          </a:xfrm>
          <a:prstGeom prst="rect">
            <a:avLst/>
          </a:prstGeom>
        </p:spPr>
      </p:pic>
      <p:pic>
        <p:nvPicPr>
          <p:cNvPr id="48" name="Image 47"/>
          <p:cNvPicPr>
            <a:picLocks noChangeAspect="1"/>
          </p:cNvPicPr>
          <p:nvPr/>
        </p:nvPicPr>
        <p:blipFill>
          <a:blip r:embed="rId11"/>
          <a:stretch>
            <a:fillRect/>
          </a:stretch>
        </p:blipFill>
        <p:spPr>
          <a:xfrm>
            <a:off x="4590778" y="4354471"/>
            <a:ext cx="990663" cy="842064"/>
          </a:xfrm>
          <a:prstGeom prst="rect">
            <a:avLst/>
          </a:prstGeom>
        </p:spPr>
      </p:pic>
      <p:pic>
        <p:nvPicPr>
          <p:cNvPr id="49" name="Image 48"/>
          <p:cNvPicPr>
            <a:picLocks noChangeAspect="1"/>
          </p:cNvPicPr>
          <p:nvPr/>
        </p:nvPicPr>
        <p:blipFill>
          <a:blip r:embed="rId11"/>
          <a:stretch>
            <a:fillRect/>
          </a:stretch>
        </p:blipFill>
        <p:spPr>
          <a:xfrm rot="10577831">
            <a:off x="4640894" y="5699383"/>
            <a:ext cx="990663" cy="842064"/>
          </a:xfrm>
          <a:prstGeom prst="rect">
            <a:avLst/>
          </a:prstGeom>
        </p:spPr>
      </p:pic>
      <p:pic>
        <p:nvPicPr>
          <p:cNvPr id="50" name="Image 49"/>
          <p:cNvPicPr>
            <a:picLocks noChangeAspect="1"/>
          </p:cNvPicPr>
          <p:nvPr/>
        </p:nvPicPr>
        <p:blipFill>
          <a:blip r:embed="rId10"/>
          <a:stretch>
            <a:fillRect/>
          </a:stretch>
        </p:blipFill>
        <p:spPr>
          <a:xfrm>
            <a:off x="9702924" y="5110958"/>
            <a:ext cx="849757" cy="802548"/>
          </a:xfrm>
          <a:prstGeom prst="rect">
            <a:avLst/>
          </a:prstGeom>
        </p:spPr>
      </p:pic>
      <p:pic>
        <p:nvPicPr>
          <p:cNvPr id="51" name="Image 50"/>
          <p:cNvPicPr>
            <a:picLocks noChangeAspect="1"/>
          </p:cNvPicPr>
          <p:nvPr/>
        </p:nvPicPr>
        <p:blipFill>
          <a:blip r:embed="rId11"/>
          <a:stretch>
            <a:fillRect/>
          </a:stretch>
        </p:blipFill>
        <p:spPr>
          <a:xfrm>
            <a:off x="9562018" y="4410708"/>
            <a:ext cx="990663" cy="842064"/>
          </a:xfrm>
          <a:prstGeom prst="rect">
            <a:avLst/>
          </a:prstGeom>
        </p:spPr>
      </p:pic>
      <p:pic>
        <p:nvPicPr>
          <p:cNvPr id="52" name="Image 51"/>
          <p:cNvPicPr>
            <a:picLocks noChangeAspect="1"/>
          </p:cNvPicPr>
          <p:nvPr/>
        </p:nvPicPr>
        <p:blipFill>
          <a:blip r:embed="rId11"/>
          <a:stretch>
            <a:fillRect/>
          </a:stretch>
        </p:blipFill>
        <p:spPr>
          <a:xfrm rot="10577831">
            <a:off x="9627519" y="5740580"/>
            <a:ext cx="990663" cy="842064"/>
          </a:xfrm>
          <a:prstGeom prst="rect">
            <a:avLst/>
          </a:prstGeom>
        </p:spPr>
      </p:pic>
      <p:pic>
        <p:nvPicPr>
          <p:cNvPr id="53" name="Image 52" descr="Une image contenant personne, habits, intérieur, homme&#10;&#10;Description générée automatiquement">
            <a:extLst>
              <a:ext uri="{FF2B5EF4-FFF2-40B4-BE49-F238E27FC236}">
                <a16:creationId xmlns:a16="http://schemas.microsoft.com/office/drawing/2014/main" id="{22CFE7A7-924F-41E4-82BF-86C87626EA5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24109" y="1052741"/>
            <a:ext cx="946489" cy="710595"/>
          </a:xfrm>
          <a:prstGeom prst="rect">
            <a:avLst/>
          </a:prstGeom>
        </p:spPr>
      </p:pic>
      <p:pic>
        <p:nvPicPr>
          <p:cNvPr id="54" name="Picture 2">
            <a:extLst>
              <a:ext uri="{FF2B5EF4-FFF2-40B4-BE49-F238E27FC236}">
                <a16:creationId xmlns:a16="http://schemas.microsoft.com/office/drawing/2014/main" id="{81D42976-BCE8-45F5-8153-75574B99AB8F}"/>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tretch>
            <a:fillRect/>
          </a:stretch>
        </p:blipFill>
        <p:spPr bwMode="auto">
          <a:xfrm>
            <a:off x="4657637" y="1484"/>
            <a:ext cx="886131" cy="88613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I Love You Basketball GIF by lnb_officiel">
            <a:extLst>
              <a:ext uri="{FF2B5EF4-FFF2-40B4-BE49-F238E27FC236}">
                <a16:creationId xmlns:a16="http://schemas.microsoft.com/office/drawing/2014/main" id="{3EA4AD82-7C7A-4500-8452-1B8D3970C02B}"/>
              </a:ext>
            </a:extLst>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11949" y="151356"/>
            <a:ext cx="975241" cy="975241"/>
          </a:xfrm>
          <a:prstGeom prst="rect">
            <a:avLst/>
          </a:prstGeom>
          <a:noFill/>
          <a:extLst>
            <a:ext uri="{909E8E84-426E-40DD-AFC4-6F175D3DCCD1}">
              <a14:hiddenFill xmlns:a14="http://schemas.microsoft.com/office/drawing/2010/main">
                <a:solidFill>
                  <a:srgbClr val="FFFFFF"/>
                </a:solidFill>
              </a14:hiddenFill>
            </a:ext>
          </a:extLst>
        </p:spPr>
      </p:pic>
      <p:pic>
        <p:nvPicPr>
          <p:cNvPr id="56" name="Image 55" descr="Une image contenant personne, habits, intérieur, homme&#10;&#10;Description générée automatiquement">
            <a:extLst>
              <a:ext uri="{FF2B5EF4-FFF2-40B4-BE49-F238E27FC236}">
                <a16:creationId xmlns:a16="http://schemas.microsoft.com/office/drawing/2014/main" id="{22CFE7A7-924F-41E4-82BF-86C87626EA5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92772" y="3091091"/>
            <a:ext cx="1225881" cy="920355"/>
          </a:xfrm>
          <a:prstGeom prst="rect">
            <a:avLst/>
          </a:prstGeom>
        </p:spPr>
      </p:pic>
      <p:pic>
        <p:nvPicPr>
          <p:cNvPr id="57" name="Image 56" descr="Une image contenant personne, habits, intérieur, homme&#10;&#10;Description générée automatiquement">
            <a:extLst>
              <a:ext uri="{FF2B5EF4-FFF2-40B4-BE49-F238E27FC236}">
                <a16:creationId xmlns:a16="http://schemas.microsoft.com/office/drawing/2014/main" id="{22CFE7A7-924F-41E4-82BF-86C87626EA5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63613" y="4354471"/>
            <a:ext cx="1578179" cy="1184848"/>
          </a:xfrm>
          <a:prstGeom prst="rect">
            <a:avLst/>
          </a:prstGeom>
        </p:spPr>
      </p:pic>
      <p:pic>
        <p:nvPicPr>
          <p:cNvPr id="58" name="Picture 2">
            <a:extLst>
              <a:ext uri="{FF2B5EF4-FFF2-40B4-BE49-F238E27FC236}">
                <a16:creationId xmlns:a16="http://schemas.microsoft.com/office/drawing/2014/main" id="{81D42976-BCE8-45F5-8153-75574B99AB8F}"/>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tretch>
            <a:fillRect/>
          </a:stretch>
        </p:blipFill>
        <p:spPr bwMode="auto">
          <a:xfrm>
            <a:off x="5228143" y="3446287"/>
            <a:ext cx="886131" cy="88613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I Love You Basketball GIF by lnb_officiel">
            <a:extLst>
              <a:ext uri="{FF2B5EF4-FFF2-40B4-BE49-F238E27FC236}">
                <a16:creationId xmlns:a16="http://schemas.microsoft.com/office/drawing/2014/main" id="{3EA4AD82-7C7A-4500-8452-1B8D3970C02B}"/>
              </a:ext>
            </a:extLst>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11585" y="3291614"/>
            <a:ext cx="975241" cy="97524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a:extLst>
              <a:ext uri="{FF2B5EF4-FFF2-40B4-BE49-F238E27FC236}">
                <a16:creationId xmlns:a16="http://schemas.microsoft.com/office/drawing/2014/main" id="{81D42976-BCE8-45F5-8153-75574B99AB8F}"/>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tretch>
            <a:fillRect/>
          </a:stretch>
        </p:blipFill>
        <p:spPr bwMode="auto">
          <a:xfrm>
            <a:off x="6743733" y="4488092"/>
            <a:ext cx="886131" cy="88613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15">
            <p14:nvContentPartPr>
              <p14:cNvPr id="2" name="Encre 1">
                <a:extLst>
                  <a:ext uri="{FF2B5EF4-FFF2-40B4-BE49-F238E27FC236}">
                    <a16:creationId xmlns:a16="http://schemas.microsoft.com/office/drawing/2014/main" id="{572A0350-A2A3-7C4C-AFBD-C98E6A968E62}"/>
                  </a:ext>
                </a:extLst>
              </p14:cNvPr>
              <p14:cNvContentPartPr/>
              <p14:nvPr/>
            </p14:nvContentPartPr>
            <p14:xfrm>
              <a:off x="2802051" y="4027721"/>
              <a:ext cx="678600" cy="336240"/>
            </p14:xfrm>
          </p:contentPart>
        </mc:Choice>
        <mc:Fallback xmlns="">
          <p:pic>
            <p:nvPicPr>
              <p:cNvPr id="2" name="Encre 1">
                <a:extLst>
                  <a:ext uri="{FF2B5EF4-FFF2-40B4-BE49-F238E27FC236}">
                    <a16:creationId xmlns:a16="http://schemas.microsoft.com/office/drawing/2014/main" id="{572A0350-A2A3-7C4C-AFBD-C98E6A968E62}"/>
                  </a:ext>
                </a:extLst>
              </p:cNvPr>
              <p:cNvPicPr/>
              <p:nvPr/>
            </p:nvPicPr>
            <p:blipFill>
              <a:blip r:embed="rId16"/>
              <a:stretch>
                <a:fillRect/>
              </a:stretch>
            </p:blipFill>
            <p:spPr>
              <a:xfrm>
                <a:off x="2793051" y="4018721"/>
                <a:ext cx="696240" cy="3538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 name="Encre 2">
                <a:extLst>
                  <a:ext uri="{FF2B5EF4-FFF2-40B4-BE49-F238E27FC236}">
                    <a16:creationId xmlns:a16="http://schemas.microsoft.com/office/drawing/2014/main" id="{1BC78397-3928-3F41-9F85-106258BF4576}"/>
                  </a:ext>
                </a:extLst>
              </p14:cNvPr>
              <p14:cNvContentPartPr/>
              <p14:nvPr/>
            </p14:nvContentPartPr>
            <p14:xfrm>
              <a:off x="2731491" y="1774841"/>
              <a:ext cx="662400" cy="374760"/>
            </p14:xfrm>
          </p:contentPart>
        </mc:Choice>
        <mc:Fallback xmlns="">
          <p:pic>
            <p:nvPicPr>
              <p:cNvPr id="3" name="Encre 2">
                <a:extLst>
                  <a:ext uri="{FF2B5EF4-FFF2-40B4-BE49-F238E27FC236}">
                    <a16:creationId xmlns:a16="http://schemas.microsoft.com/office/drawing/2014/main" id="{1BC78397-3928-3F41-9F85-106258BF4576}"/>
                  </a:ext>
                </a:extLst>
              </p:cNvPr>
              <p:cNvPicPr/>
              <p:nvPr/>
            </p:nvPicPr>
            <p:blipFill>
              <a:blip r:embed="rId18"/>
              <a:stretch>
                <a:fillRect/>
              </a:stretch>
            </p:blipFill>
            <p:spPr>
              <a:xfrm>
                <a:off x="2722491" y="1765841"/>
                <a:ext cx="680040" cy="3924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 name="Encre 4">
                <a:extLst>
                  <a:ext uri="{FF2B5EF4-FFF2-40B4-BE49-F238E27FC236}">
                    <a16:creationId xmlns:a16="http://schemas.microsoft.com/office/drawing/2014/main" id="{A357D91C-F7E5-CE48-9C66-562ACA179533}"/>
                  </a:ext>
                </a:extLst>
              </p14:cNvPr>
              <p14:cNvContentPartPr/>
              <p14:nvPr/>
            </p14:nvContentPartPr>
            <p14:xfrm>
              <a:off x="2753091" y="41"/>
              <a:ext cx="488880" cy="195840"/>
            </p14:xfrm>
          </p:contentPart>
        </mc:Choice>
        <mc:Fallback xmlns="">
          <p:pic>
            <p:nvPicPr>
              <p:cNvPr id="5" name="Encre 4">
                <a:extLst>
                  <a:ext uri="{FF2B5EF4-FFF2-40B4-BE49-F238E27FC236}">
                    <a16:creationId xmlns:a16="http://schemas.microsoft.com/office/drawing/2014/main" id="{A357D91C-F7E5-CE48-9C66-562ACA179533}"/>
                  </a:ext>
                </a:extLst>
              </p:cNvPr>
              <p:cNvPicPr/>
              <p:nvPr/>
            </p:nvPicPr>
            <p:blipFill>
              <a:blip r:embed="rId20"/>
              <a:stretch>
                <a:fillRect/>
              </a:stretch>
            </p:blipFill>
            <p:spPr>
              <a:xfrm>
                <a:off x="2744091" y="-8959"/>
                <a:ext cx="506520" cy="213480"/>
              </a:xfrm>
              <a:prstGeom prst="rect">
                <a:avLst/>
              </a:prstGeom>
            </p:spPr>
          </p:pic>
        </mc:Fallback>
      </mc:AlternateContent>
      <p:sp>
        <p:nvSpPr>
          <p:cNvPr id="7" name="ZoneTexte 6">
            <a:hlinkClick r:id="rId21" action="ppaction://hlinksldjump"/>
            <a:extLst>
              <a:ext uri="{FF2B5EF4-FFF2-40B4-BE49-F238E27FC236}">
                <a16:creationId xmlns:a16="http://schemas.microsoft.com/office/drawing/2014/main" id="{56CE081E-00F9-4BAA-BF04-E57420C7BFB6}"/>
              </a:ext>
            </a:extLst>
          </p:cNvPr>
          <p:cNvSpPr txBox="1"/>
          <p:nvPr/>
        </p:nvSpPr>
        <p:spPr>
          <a:xfrm>
            <a:off x="2910006" y="6449597"/>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3330498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20"/>
                                        </p:tgtEl>
                                      </p:cBhvr>
                                      <p:by x="150000" y="150000"/>
                                    </p:animScale>
                                  </p:childTnLst>
                                </p:cTn>
                              </p:par>
                            </p:childTnLst>
                          </p:cTn>
                        </p:par>
                      </p:childTnLst>
                    </p:cTn>
                  </p:par>
                </p:childTnLst>
              </p:cTn>
              <p:nextCondLst>
                <p:cond evt="onClick" delay="0">
                  <p:tgtEl>
                    <p:spTgt spid="20"/>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22"/>
                                        </p:tgtEl>
                                      </p:cBhvr>
                                      <p:by x="150000" y="150000"/>
                                    </p:animScale>
                                  </p:childTnLst>
                                </p:cTn>
                              </p:par>
                            </p:childTnLst>
                          </p:cTn>
                        </p:par>
                      </p:childTnLst>
                    </p:cTn>
                  </p:par>
                </p:childTnLst>
              </p:cTn>
              <p:nextCondLst>
                <p:cond evt="onClick" delay="0">
                  <p:tgtEl>
                    <p:spTgt spid="22"/>
                  </p:tgtEl>
                </p:cond>
              </p:nextCondLst>
            </p:seq>
            <p:seq concurrent="1" nextAc="seek">
              <p:cTn id="17" restart="whenNotActive" fill="hold" evtFilter="cancelBubble" nodeType="interactiveSeq">
                <p:stCondLst>
                  <p:cond evt="onClick" delay="0">
                    <p:tgtEl>
                      <p:spTgt spid="30"/>
                    </p:tgtEl>
                  </p:cond>
                </p:stCondLst>
                <p:endSync evt="end" delay="0">
                  <p:rtn val="all"/>
                </p:endSync>
                <p:childTnLst>
                  <p:par>
                    <p:cTn id="18" fill="hold">
                      <p:stCondLst>
                        <p:cond delay="0"/>
                      </p:stCondLst>
                      <p:childTnLst>
                        <p:par>
                          <p:cTn id="19" fill="hold">
                            <p:stCondLst>
                              <p:cond delay="0"/>
                            </p:stCondLst>
                            <p:childTnLst>
                              <p:par>
                                <p:cTn id="20" presetID="6" presetClass="emph" presetSubtype="0" fill="hold" nodeType="clickEffect">
                                  <p:stCondLst>
                                    <p:cond delay="0"/>
                                  </p:stCondLst>
                                  <p:childTnLst>
                                    <p:animScale>
                                      <p:cBhvr>
                                        <p:cTn id="21" dur="2000" fill="hold"/>
                                        <p:tgtEl>
                                          <p:spTgt spid="30"/>
                                        </p:tgtEl>
                                      </p:cBhvr>
                                      <p:by x="150000" y="150000"/>
                                    </p:animScale>
                                  </p:childTnLst>
                                </p:cTn>
                              </p:par>
                            </p:childTnLst>
                          </p:cTn>
                        </p:par>
                      </p:childTnLst>
                    </p:cTn>
                  </p:par>
                </p:childTnLst>
              </p:cTn>
              <p:nextCondLst>
                <p:cond evt="onClick" delay="0">
                  <p:tgtEl>
                    <p:spTgt spid="30"/>
                  </p:tgtEl>
                </p:cond>
              </p:nextCondLst>
            </p:seq>
            <p:seq concurrent="1" nextAc="seek">
              <p:cTn id="22" restart="whenNotActive" fill="hold" evtFilter="cancelBubble" nodeType="interactiveSeq">
                <p:stCondLst>
                  <p:cond evt="onClick" delay="0">
                    <p:tgtEl>
                      <p:spTgt spid="31"/>
                    </p:tgtEl>
                  </p:cond>
                </p:stCondLst>
                <p:endSync evt="end" delay="0">
                  <p:rtn val="all"/>
                </p:endSync>
                <p:childTnLst>
                  <p:par>
                    <p:cTn id="23" fill="hold">
                      <p:stCondLst>
                        <p:cond delay="0"/>
                      </p:stCondLst>
                      <p:childTnLst>
                        <p:par>
                          <p:cTn id="24" fill="hold">
                            <p:stCondLst>
                              <p:cond delay="0"/>
                            </p:stCondLst>
                            <p:childTnLst>
                              <p:par>
                                <p:cTn id="25" presetID="6" presetClass="emph" presetSubtype="0" fill="hold" nodeType="clickEffect">
                                  <p:stCondLst>
                                    <p:cond delay="0"/>
                                  </p:stCondLst>
                                  <p:childTnLst>
                                    <p:animScale>
                                      <p:cBhvr>
                                        <p:cTn id="26" dur="2000" fill="hold"/>
                                        <p:tgtEl>
                                          <p:spTgt spid="31"/>
                                        </p:tgtEl>
                                      </p:cBhvr>
                                      <p:by x="150000" y="150000"/>
                                    </p:animScale>
                                  </p:childTnLst>
                                </p:cTn>
                              </p:par>
                            </p:childTnLst>
                          </p:cTn>
                        </p:par>
                      </p:childTnLst>
                    </p:cTn>
                  </p:par>
                </p:childTnLst>
              </p:cTn>
              <p:nextCondLst>
                <p:cond evt="onClick" delay="0">
                  <p:tgtEl>
                    <p:spTgt spid="31"/>
                  </p:tgtEl>
                </p:cond>
              </p:nextCondLst>
            </p:seq>
            <p:seq concurrent="1" nextAc="seek">
              <p:cTn id="27" restart="whenNotActive" fill="hold" evtFilter="cancelBubble" nodeType="interactiveSeq">
                <p:stCondLst>
                  <p:cond evt="onClick" delay="0">
                    <p:tgtEl>
                      <p:spTgt spid="24"/>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32" restart="whenNotActive" fill="hold" evtFilter="cancelBubble" nodeType="interactiveSeq">
                <p:stCondLst>
                  <p:cond evt="onClick" delay="0">
                    <p:tgtEl>
                      <p:spTgt spid="33"/>
                    </p:tgtEl>
                  </p:cond>
                </p:stCondLst>
                <p:endSync evt="end" delay="0">
                  <p:rtn val="all"/>
                </p:endSync>
                <p:childTnLst>
                  <p:par>
                    <p:cTn id="33" fill="hold">
                      <p:stCondLst>
                        <p:cond delay="0"/>
                      </p:stCondLst>
                      <p:childTnLst>
                        <p:par>
                          <p:cTn id="34" fill="hold">
                            <p:stCondLst>
                              <p:cond delay="0"/>
                            </p:stCondLst>
                            <p:childTnLst>
                              <p:par>
                                <p:cTn id="35" presetID="6" presetClass="emph" presetSubtype="0" fill="hold" nodeType="clickEffect">
                                  <p:stCondLst>
                                    <p:cond delay="0"/>
                                  </p:stCondLst>
                                  <p:childTnLst>
                                    <p:animScale>
                                      <p:cBhvr>
                                        <p:cTn id="36" dur="2000" fill="hold"/>
                                        <p:tgtEl>
                                          <p:spTgt spid="33"/>
                                        </p:tgtEl>
                                      </p:cBhvr>
                                      <p:by x="150000" y="150000"/>
                                    </p:animScale>
                                  </p:childTnLst>
                                </p:cTn>
                              </p:par>
                            </p:childTnLst>
                          </p:cTn>
                        </p:par>
                      </p:childTnLst>
                    </p:cTn>
                  </p:par>
                </p:childTnLst>
              </p:cTn>
              <p:nextCondLst>
                <p:cond evt="onClick" delay="0">
                  <p:tgtEl>
                    <p:spTgt spid="33"/>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6" presetClass="emph" presetSubtype="0" fill="hold" nodeType="clickEffect">
                                  <p:stCondLst>
                                    <p:cond delay="0"/>
                                  </p:stCondLst>
                                  <p:childTnLst>
                                    <p:animScale>
                                      <p:cBhvr>
                                        <p:cTn id="41" dur="2000" fill="hold"/>
                                        <p:tgtEl>
                                          <p:spTgt spid="34"/>
                                        </p:tgtEl>
                                      </p:cBhvr>
                                      <p:by x="150000" y="150000"/>
                                    </p:animScale>
                                  </p:childTnLst>
                                </p:cTn>
                              </p:par>
                            </p:childTnLst>
                          </p:cTn>
                        </p:par>
                      </p:childTnLst>
                    </p:cTn>
                  </p:par>
                </p:childTnLst>
              </p:cTn>
              <p:nextCondLst>
                <p:cond evt="onClick" delay="0">
                  <p:tgtEl>
                    <p:spTgt spid="34"/>
                  </p:tgtEl>
                </p:cond>
              </p:nextCondLst>
            </p:seq>
            <p:seq concurrent="1" nextAc="seek">
              <p:cTn id="42" restart="whenNotActive" fill="hold" evtFilter="cancelBubble" nodeType="interactiveSeq">
                <p:stCondLst>
                  <p:cond evt="onClick" delay="0">
                    <p:tgtEl>
                      <p:spTgt spid="32"/>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47" restart="whenNotActive" fill="hold" evtFilter="cancelBubble" nodeType="interactiveSeq">
                <p:stCondLst>
                  <p:cond evt="onClick" delay="0">
                    <p:tgtEl>
                      <p:spTgt spid="36"/>
                    </p:tgtEl>
                  </p:cond>
                </p:stCondLst>
                <p:endSync evt="end" delay="0">
                  <p:rtn val="all"/>
                </p:endSync>
                <p:childTnLst>
                  <p:par>
                    <p:cTn id="48" fill="hold">
                      <p:stCondLst>
                        <p:cond delay="0"/>
                      </p:stCondLst>
                      <p:childTnLst>
                        <p:par>
                          <p:cTn id="49" fill="hold">
                            <p:stCondLst>
                              <p:cond delay="0"/>
                            </p:stCondLst>
                            <p:childTnLst>
                              <p:par>
                                <p:cTn id="50" presetID="6" presetClass="emph" presetSubtype="0" fill="hold" nodeType="clickEffect">
                                  <p:stCondLst>
                                    <p:cond delay="0"/>
                                  </p:stCondLst>
                                  <p:childTnLst>
                                    <p:animScale>
                                      <p:cBhvr>
                                        <p:cTn id="51" dur="2000" fill="hold"/>
                                        <p:tgtEl>
                                          <p:spTgt spid="36"/>
                                        </p:tgtEl>
                                      </p:cBhvr>
                                      <p:by x="150000" y="150000"/>
                                    </p:animScale>
                                  </p:childTnLst>
                                </p:cTn>
                              </p:par>
                            </p:childTnLst>
                          </p:cTn>
                        </p:par>
                      </p:childTnLst>
                    </p:cTn>
                  </p:par>
                </p:childTnLst>
              </p:cTn>
              <p:nextCondLst>
                <p:cond evt="onClick" delay="0">
                  <p:tgtEl>
                    <p:spTgt spid="36"/>
                  </p:tgtEl>
                </p:cond>
              </p:nextCondLst>
            </p:seq>
            <p:seq concurrent="1" nextAc="seek">
              <p:cTn id="52" restart="whenNotActive" fill="hold" evtFilter="cancelBubble" nodeType="interactiveSeq">
                <p:stCondLst>
                  <p:cond evt="onClick" delay="0">
                    <p:tgtEl>
                      <p:spTgt spid="37"/>
                    </p:tgtEl>
                  </p:cond>
                </p:stCondLst>
                <p:endSync evt="end" delay="0">
                  <p:rtn val="all"/>
                </p:endSync>
                <p:childTnLst>
                  <p:par>
                    <p:cTn id="53" fill="hold">
                      <p:stCondLst>
                        <p:cond delay="0"/>
                      </p:stCondLst>
                      <p:childTnLst>
                        <p:par>
                          <p:cTn id="54" fill="hold">
                            <p:stCondLst>
                              <p:cond delay="0"/>
                            </p:stCondLst>
                            <p:childTnLst>
                              <p:par>
                                <p:cTn id="55" presetID="6" presetClass="emph" presetSubtype="0" fill="hold" nodeType="clickEffect">
                                  <p:stCondLst>
                                    <p:cond delay="0"/>
                                  </p:stCondLst>
                                  <p:childTnLst>
                                    <p:animScale>
                                      <p:cBhvr>
                                        <p:cTn id="56" dur="2000" fill="hold"/>
                                        <p:tgtEl>
                                          <p:spTgt spid="37"/>
                                        </p:tgtEl>
                                      </p:cBhvr>
                                      <p:by x="150000" y="150000"/>
                                    </p:animScale>
                                  </p:childTnLst>
                                </p:cTn>
                              </p:par>
                            </p:childTnLst>
                          </p:cTn>
                        </p:par>
                      </p:childTnLst>
                    </p:cTn>
                  </p:par>
                </p:childTnLst>
              </p:cTn>
              <p:nextCondLst>
                <p:cond evt="onClick" delay="0">
                  <p:tgtEl>
                    <p:spTgt spid="37"/>
                  </p:tgtEl>
                </p:cond>
              </p:nextCondLst>
            </p:seq>
            <p:seq concurrent="1" nextAc="seek">
              <p:cTn id="57" restart="whenNotActive" fill="hold" evtFilter="cancelBubble" nodeType="interactiveSeq">
                <p:stCondLst>
                  <p:cond evt="onClick" delay="0">
                    <p:tgtEl>
                      <p:spTgt spid="39"/>
                    </p:tgtEl>
                  </p:cond>
                </p:stCondLst>
                <p:endSync evt="end" delay="0">
                  <p:rtn val="all"/>
                </p:endSync>
                <p:childTnLst>
                  <p:par>
                    <p:cTn id="58" fill="hold">
                      <p:stCondLst>
                        <p:cond delay="0"/>
                      </p:stCondLst>
                      <p:childTnLst>
                        <p:par>
                          <p:cTn id="59" fill="hold">
                            <p:stCondLst>
                              <p:cond delay="0"/>
                            </p:stCondLst>
                            <p:childTnLst>
                              <p:par>
                                <p:cTn id="60" presetID="6" presetClass="emph" presetSubtype="0" fill="hold" nodeType="clickEffect">
                                  <p:stCondLst>
                                    <p:cond delay="0"/>
                                  </p:stCondLst>
                                  <p:childTnLst>
                                    <p:animScale>
                                      <p:cBhvr>
                                        <p:cTn id="61" dur="2000" fill="hold"/>
                                        <p:tgtEl>
                                          <p:spTgt spid="39"/>
                                        </p:tgtEl>
                                      </p:cBhvr>
                                      <p:by x="150000" y="150000"/>
                                    </p:animScale>
                                  </p:childTnLst>
                                </p:cTn>
                              </p:par>
                            </p:childTnLst>
                          </p:cTn>
                        </p:par>
                      </p:childTnLst>
                    </p:cTn>
                  </p:par>
                </p:childTnLst>
              </p:cTn>
              <p:nextCondLst>
                <p:cond evt="onClick" delay="0">
                  <p:tgtEl>
                    <p:spTgt spid="39"/>
                  </p:tgtEl>
                </p:cond>
              </p:nextCondLst>
            </p:seq>
            <p:seq concurrent="1" nextAc="seek">
              <p:cTn id="62" restart="whenNotActive" fill="hold" evtFilter="cancelBubble" nodeType="interactiveSeq">
                <p:stCondLst>
                  <p:cond evt="onClick" delay="0">
                    <p:tgtEl>
                      <p:spTgt spid="40"/>
                    </p:tgtEl>
                  </p:cond>
                </p:stCondLst>
                <p:endSync evt="end" delay="0">
                  <p:rtn val="all"/>
                </p:endSync>
                <p:childTnLst>
                  <p:par>
                    <p:cTn id="63" fill="hold">
                      <p:stCondLst>
                        <p:cond delay="0"/>
                      </p:stCondLst>
                      <p:childTnLst>
                        <p:par>
                          <p:cTn id="64" fill="hold">
                            <p:stCondLst>
                              <p:cond delay="0"/>
                            </p:stCondLst>
                            <p:childTnLst>
                              <p:par>
                                <p:cTn id="65" presetID="6" presetClass="emph" presetSubtype="0" fill="hold" nodeType="clickEffect">
                                  <p:stCondLst>
                                    <p:cond delay="0"/>
                                  </p:stCondLst>
                                  <p:childTnLst>
                                    <p:animScale>
                                      <p:cBhvr>
                                        <p:cTn id="66" dur="2000" fill="hold"/>
                                        <p:tgtEl>
                                          <p:spTgt spid="40"/>
                                        </p:tgtEl>
                                      </p:cBhvr>
                                      <p:by x="150000" y="150000"/>
                                    </p:animScale>
                                  </p:childTnLst>
                                </p:cTn>
                              </p:par>
                            </p:childTnLst>
                          </p:cTn>
                        </p:par>
                      </p:childTnLst>
                    </p:cTn>
                  </p:par>
                </p:childTnLst>
              </p:cTn>
              <p:nextCondLst>
                <p:cond evt="onClick" delay="0">
                  <p:tgtEl>
                    <p:spTgt spid="40"/>
                  </p:tgtEl>
                </p:cond>
              </p:nextCondLst>
            </p:seq>
            <p:seq concurrent="1" nextAc="seek">
              <p:cTn id="67" restart="whenNotActive" fill="hold" evtFilter="cancelBubble" nodeType="interactiveSeq">
                <p:stCondLst>
                  <p:cond evt="onClick" delay="0">
                    <p:tgtEl>
                      <p:spTgt spid="42"/>
                    </p:tgtEl>
                  </p:cond>
                </p:stCondLst>
                <p:endSync evt="end" delay="0">
                  <p:rtn val="all"/>
                </p:endSync>
                <p:childTnLst>
                  <p:par>
                    <p:cTn id="68" fill="hold">
                      <p:stCondLst>
                        <p:cond delay="0"/>
                      </p:stCondLst>
                      <p:childTnLst>
                        <p:par>
                          <p:cTn id="69" fill="hold">
                            <p:stCondLst>
                              <p:cond delay="0"/>
                            </p:stCondLst>
                            <p:childTnLst>
                              <p:par>
                                <p:cTn id="70" presetID="6" presetClass="emph" presetSubtype="0" fill="hold" nodeType="clickEffect">
                                  <p:stCondLst>
                                    <p:cond delay="0"/>
                                  </p:stCondLst>
                                  <p:childTnLst>
                                    <p:animScale>
                                      <p:cBhvr>
                                        <p:cTn id="71" dur="2000" fill="hold"/>
                                        <p:tgtEl>
                                          <p:spTgt spid="42"/>
                                        </p:tgtEl>
                                      </p:cBhvr>
                                      <p:by x="150000" y="150000"/>
                                    </p:animScale>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p:stCondLst>
                        <p:cond delay="0"/>
                      </p:stCondLst>
                      <p:childTnLst>
                        <p:par>
                          <p:cTn id="74" fill="hold">
                            <p:stCondLst>
                              <p:cond delay="0"/>
                            </p:stCondLst>
                            <p:childTnLst>
                              <p:par>
                                <p:cTn id="75" presetID="6" presetClass="emph" presetSubtype="0" fill="hold" nodeType="clickEffect">
                                  <p:stCondLst>
                                    <p:cond delay="0"/>
                                  </p:stCondLst>
                                  <p:childTnLst>
                                    <p:animScale>
                                      <p:cBhvr>
                                        <p:cTn id="76" dur="2000" fill="hold"/>
                                        <p:tgtEl>
                                          <p:spTgt spid="43"/>
                                        </p:tgtEl>
                                      </p:cBhvr>
                                      <p:by x="150000" y="150000"/>
                                    </p:animScale>
                                  </p:childTnLst>
                                </p:cTn>
                              </p:par>
                            </p:childTnLst>
                          </p:cTn>
                        </p:par>
                      </p:childTnLst>
                    </p:cTn>
                  </p:par>
                </p:childTnLst>
              </p:cTn>
              <p:nextCondLst>
                <p:cond evt="onClick" delay="0">
                  <p:tgtEl>
                    <p:spTgt spid="43"/>
                  </p:tgtEl>
                </p:cond>
              </p:nextCondLst>
            </p:seq>
            <p:seq concurrent="1" nextAc="seek">
              <p:cTn id="77" restart="whenNotActive" fill="hold" evtFilter="cancelBubble" nodeType="interactiveSeq">
                <p:stCondLst>
                  <p:cond evt="onClick" delay="0">
                    <p:tgtEl>
                      <p:spTgt spid="48"/>
                    </p:tgtEl>
                  </p:cond>
                </p:stCondLst>
                <p:endSync evt="end" delay="0">
                  <p:rtn val="all"/>
                </p:endSync>
                <p:childTnLst>
                  <p:par>
                    <p:cTn id="78" fill="hold">
                      <p:stCondLst>
                        <p:cond delay="0"/>
                      </p:stCondLst>
                      <p:childTnLst>
                        <p:par>
                          <p:cTn id="79" fill="hold">
                            <p:stCondLst>
                              <p:cond delay="0"/>
                            </p:stCondLst>
                            <p:childTnLst>
                              <p:par>
                                <p:cTn id="80" presetID="6" presetClass="emph" presetSubtype="0" fill="hold" nodeType="clickEffect">
                                  <p:stCondLst>
                                    <p:cond delay="0"/>
                                  </p:stCondLst>
                                  <p:childTnLst>
                                    <p:animScale>
                                      <p:cBhvr>
                                        <p:cTn id="81" dur="2000" fill="hold"/>
                                        <p:tgtEl>
                                          <p:spTgt spid="48"/>
                                        </p:tgtEl>
                                      </p:cBhvr>
                                      <p:by x="150000" y="150000"/>
                                    </p:animScale>
                                  </p:childTnLst>
                                </p:cTn>
                              </p:par>
                            </p:childTnLst>
                          </p:cTn>
                        </p:par>
                      </p:childTnLst>
                    </p:cTn>
                  </p:par>
                </p:childTnLst>
              </p:cTn>
              <p:nextCondLst>
                <p:cond evt="onClick" delay="0">
                  <p:tgtEl>
                    <p:spTgt spid="48"/>
                  </p:tgtEl>
                </p:cond>
              </p:nextCondLst>
            </p:seq>
            <p:seq concurrent="1" nextAc="seek">
              <p:cTn id="82" restart="whenNotActive" fill="hold" evtFilter="cancelBubble" nodeType="interactiveSeq">
                <p:stCondLst>
                  <p:cond evt="onClick" delay="0">
                    <p:tgtEl>
                      <p:spTgt spid="49"/>
                    </p:tgtEl>
                  </p:cond>
                </p:stCondLst>
                <p:endSync evt="end" delay="0">
                  <p:rtn val="all"/>
                </p:endSync>
                <p:childTnLst>
                  <p:par>
                    <p:cTn id="83" fill="hold">
                      <p:stCondLst>
                        <p:cond delay="0"/>
                      </p:stCondLst>
                      <p:childTnLst>
                        <p:par>
                          <p:cTn id="84" fill="hold">
                            <p:stCondLst>
                              <p:cond delay="0"/>
                            </p:stCondLst>
                            <p:childTnLst>
                              <p:par>
                                <p:cTn id="85" presetID="6" presetClass="emph" presetSubtype="0" fill="hold" nodeType="clickEffect">
                                  <p:stCondLst>
                                    <p:cond delay="0"/>
                                  </p:stCondLst>
                                  <p:childTnLst>
                                    <p:animScale>
                                      <p:cBhvr>
                                        <p:cTn id="86" dur="2000" fill="hold"/>
                                        <p:tgtEl>
                                          <p:spTgt spid="49"/>
                                        </p:tgtEl>
                                      </p:cBhvr>
                                      <p:by x="150000" y="150000"/>
                                    </p:animScale>
                                  </p:childTnLst>
                                </p:cTn>
                              </p:par>
                            </p:childTnLst>
                          </p:cTn>
                        </p:par>
                      </p:childTnLst>
                    </p:cTn>
                  </p:par>
                </p:childTnLst>
              </p:cTn>
              <p:nextCondLst>
                <p:cond evt="onClick" delay="0">
                  <p:tgtEl>
                    <p:spTgt spid="49"/>
                  </p:tgtEl>
                </p:cond>
              </p:nextCondLst>
            </p:seq>
            <p:seq concurrent="1" nextAc="seek">
              <p:cTn id="87" restart="whenNotActive" fill="hold" evtFilter="cancelBubble" nodeType="interactiveSeq">
                <p:stCondLst>
                  <p:cond evt="onClick" delay="0">
                    <p:tgtEl>
                      <p:spTgt spid="51"/>
                    </p:tgtEl>
                  </p:cond>
                </p:stCondLst>
                <p:endSync evt="end" delay="0">
                  <p:rtn val="all"/>
                </p:endSync>
                <p:childTnLst>
                  <p:par>
                    <p:cTn id="88" fill="hold">
                      <p:stCondLst>
                        <p:cond delay="0"/>
                      </p:stCondLst>
                      <p:childTnLst>
                        <p:par>
                          <p:cTn id="89" fill="hold">
                            <p:stCondLst>
                              <p:cond delay="0"/>
                            </p:stCondLst>
                            <p:childTnLst>
                              <p:par>
                                <p:cTn id="90" presetID="6" presetClass="emph" presetSubtype="0" fill="hold" nodeType="clickEffect">
                                  <p:stCondLst>
                                    <p:cond delay="0"/>
                                  </p:stCondLst>
                                  <p:childTnLst>
                                    <p:animScale>
                                      <p:cBhvr>
                                        <p:cTn id="91" dur="2000" fill="hold"/>
                                        <p:tgtEl>
                                          <p:spTgt spid="51"/>
                                        </p:tgtEl>
                                      </p:cBhvr>
                                      <p:by x="150000" y="150000"/>
                                    </p:animScale>
                                  </p:childTnLst>
                                </p:cTn>
                              </p:par>
                            </p:childTnLst>
                          </p:cTn>
                        </p:par>
                      </p:childTnLst>
                    </p:cTn>
                  </p:par>
                </p:childTnLst>
              </p:cTn>
              <p:nextCondLst>
                <p:cond evt="onClick" delay="0">
                  <p:tgtEl>
                    <p:spTgt spid="51"/>
                  </p:tgtEl>
                </p:cond>
              </p:nextCondLst>
            </p:seq>
            <p:seq concurrent="1" nextAc="seek">
              <p:cTn id="92" restart="whenNotActive" fill="hold" evtFilter="cancelBubble" nodeType="interactiveSeq">
                <p:stCondLst>
                  <p:cond evt="onClick" delay="0">
                    <p:tgtEl>
                      <p:spTgt spid="52"/>
                    </p:tgtEl>
                  </p:cond>
                </p:stCondLst>
                <p:endSync evt="end" delay="0">
                  <p:rtn val="all"/>
                </p:endSync>
                <p:childTnLst>
                  <p:par>
                    <p:cTn id="93" fill="hold">
                      <p:stCondLst>
                        <p:cond delay="0"/>
                      </p:stCondLst>
                      <p:childTnLst>
                        <p:par>
                          <p:cTn id="94" fill="hold">
                            <p:stCondLst>
                              <p:cond delay="0"/>
                            </p:stCondLst>
                            <p:childTnLst>
                              <p:par>
                                <p:cTn id="95" presetID="6" presetClass="emph" presetSubtype="0" fill="hold" nodeType="clickEffect">
                                  <p:stCondLst>
                                    <p:cond delay="0"/>
                                  </p:stCondLst>
                                  <p:childTnLst>
                                    <p:animScale>
                                      <p:cBhvr>
                                        <p:cTn id="96" dur="2000" fill="hold"/>
                                        <p:tgtEl>
                                          <p:spTgt spid="52"/>
                                        </p:tgtEl>
                                      </p:cBhvr>
                                      <p:by x="150000" y="150000"/>
                                    </p:animScale>
                                  </p:childTnLst>
                                </p:cTn>
                              </p:par>
                            </p:childTnLst>
                          </p:cTn>
                        </p:par>
                      </p:childTnLst>
                    </p:cTn>
                  </p:par>
                </p:childTnLst>
              </p:cTn>
              <p:nextCondLst>
                <p:cond evt="onClick" delay="0">
                  <p:tgtEl>
                    <p:spTgt spid="52"/>
                  </p:tgtEl>
                </p:cond>
              </p:nextCondLst>
            </p:seq>
            <p:seq concurrent="1" nextAc="seek">
              <p:cTn id="97" restart="whenNotActive" fill="hold" evtFilter="cancelBubble" nodeType="interactiveSeq">
                <p:stCondLst>
                  <p:cond evt="onClick" delay="0">
                    <p:tgtEl>
                      <p:spTgt spid="35"/>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56"/>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102" restart="whenNotActive" fill="hold" evtFilter="cancelBubble" nodeType="interactiveSeq">
                <p:stCondLst>
                  <p:cond evt="onClick" delay="0">
                    <p:tgtEl>
                      <p:spTgt spid="47"/>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57"/>
                                        </p:tgtEl>
                                        <p:attrNameLst>
                                          <p:attrName>style.visibility</p:attrName>
                                        </p:attrNameLst>
                                      </p:cBhvr>
                                      <p:to>
                                        <p:strVal val="visible"/>
                                      </p:to>
                                    </p:set>
                                  </p:childTnLst>
                                </p:cTn>
                              </p:par>
                            </p:childTnLst>
                          </p:cTn>
                        </p:par>
                      </p:childTnLst>
                    </p:cTn>
                  </p:par>
                </p:childTnLst>
              </p:cTn>
              <p:nextCondLst>
                <p:cond evt="onClick" delay="0">
                  <p:tgtEl>
                    <p:spTgt spid="47"/>
                  </p:tgtEl>
                </p:cond>
              </p:nextCondLst>
            </p:seq>
            <p:seq concurrent="1" nextAc="seek">
              <p:cTn id="107" restart="whenNotActive" fill="hold" evtFilter="cancelBubble" nodeType="interactiveSeq">
                <p:stCondLst>
                  <p:cond evt="onClick" delay="0">
                    <p:tgtEl>
                      <p:spTgt spid="38"/>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seq concurrent="1" nextAc="seek">
              <p:cTn id="112" restart="whenNotActive" fill="hold" evtFilter="cancelBubble" nodeType="interactiveSeq">
                <p:stCondLst>
                  <p:cond evt="onClick" delay="0">
                    <p:tgtEl>
                      <p:spTgt spid="41"/>
                    </p:tgtEl>
                  </p:cond>
                </p:stCondLst>
                <p:endSync evt="end" delay="0">
                  <p:rtn val="all"/>
                </p:endSync>
                <p:childTnLst>
                  <p:par>
                    <p:cTn id="113" fill="hold">
                      <p:stCondLst>
                        <p:cond delay="0"/>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117" restart="whenNotActive" fill="hold" evtFilter="cancelBubble" nodeType="interactiveSeq">
                <p:stCondLst>
                  <p:cond evt="onClick" delay="0">
                    <p:tgtEl>
                      <p:spTgt spid="50"/>
                    </p:tgtEl>
                  </p:cond>
                </p:stCondLst>
                <p:endSync evt="end" delay="0">
                  <p:rtn val="all"/>
                </p:endSync>
                <p:childTnLst>
                  <p:par>
                    <p:cTn id="118" fill="hold">
                      <p:stCondLst>
                        <p:cond delay="0"/>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50"/>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57125">
              <a:srgbClr val="F8AA2B"/>
            </a:gs>
            <a:gs pos="90752">
              <a:srgbClr val="BBF3A8"/>
            </a:gs>
            <a:gs pos="0">
              <a:srgbClr val="FBE4B2"/>
            </a:gs>
            <a:gs pos="38000">
              <a:srgbClr val="F8AA2B"/>
            </a:gs>
            <a:gs pos="83000">
              <a:srgbClr val="9DDFFF"/>
            </a:gs>
            <a:gs pos="100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sp>
        <p:nvSpPr>
          <p:cNvPr id="32"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52660" y="4736883"/>
            <a:ext cx="3182691" cy="27432"/>
          </a:xfrm>
          <a:custGeom>
            <a:avLst/>
            <a:gdLst>
              <a:gd name="connsiteX0" fmla="*/ 0 w 3182691"/>
              <a:gd name="connsiteY0" fmla="*/ 0 h 27432"/>
              <a:gd name="connsiteX1" fmla="*/ 604711 w 3182691"/>
              <a:gd name="connsiteY1" fmla="*/ 0 h 27432"/>
              <a:gd name="connsiteX2" fmla="*/ 1241249 w 3182691"/>
              <a:gd name="connsiteY2" fmla="*/ 0 h 27432"/>
              <a:gd name="connsiteX3" fmla="*/ 1909615 w 3182691"/>
              <a:gd name="connsiteY3" fmla="*/ 0 h 27432"/>
              <a:gd name="connsiteX4" fmla="*/ 2577980 w 3182691"/>
              <a:gd name="connsiteY4" fmla="*/ 0 h 27432"/>
              <a:gd name="connsiteX5" fmla="*/ 3182691 w 3182691"/>
              <a:gd name="connsiteY5" fmla="*/ 0 h 27432"/>
              <a:gd name="connsiteX6" fmla="*/ 3182691 w 3182691"/>
              <a:gd name="connsiteY6" fmla="*/ 27432 h 27432"/>
              <a:gd name="connsiteX7" fmla="*/ 2482499 w 3182691"/>
              <a:gd name="connsiteY7" fmla="*/ 27432 h 27432"/>
              <a:gd name="connsiteX8" fmla="*/ 1782307 w 3182691"/>
              <a:gd name="connsiteY8" fmla="*/ 27432 h 27432"/>
              <a:gd name="connsiteX9" fmla="*/ 1145769 w 3182691"/>
              <a:gd name="connsiteY9" fmla="*/ 27432 h 27432"/>
              <a:gd name="connsiteX10" fmla="*/ 0 w 3182691"/>
              <a:gd name="connsiteY10" fmla="*/ 27432 h 27432"/>
              <a:gd name="connsiteX11" fmla="*/ 0 w 3182691"/>
              <a:gd name="connsiteY11" fmla="*/ 0 h 27432"/>
              <a:gd name="connsiteX0" fmla="*/ 0 w 3182691"/>
              <a:gd name="connsiteY0" fmla="*/ 0 h 27432"/>
              <a:gd name="connsiteX1" fmla="*/ 604711 w 3182691"/>
              <a:gd name="connsiteY1" fmla="*/ 0 h 27432"/>
              <a:gd name="connsiteX2" fmla="*/ 1145769 w 3182691"/>
              <a:gd name="connsiteY2" fmla="*/ 0 h 27432"/>
              <a:gd name="connsiteX3" fmla="*/ 1845961 w 3182691"/>
              <a:gd name="connsiteY3" fmla="*/ 0 h 27432"/>
              <a:gd name="connsiteX4" fmla="*/ 2450672 w 3182691"/>
              <a:gd name="connsiteY4" fmla="*/ 0 h 27432"/>
              <a:gd name="connsiteX5" fmla="*/ 3182691 w 3182691"/>
              <a:gd name="connsiteY5" fmla="*/ 0 h 27432"/>
              <a:gd name="connsiteX6" fmla="*/ 3182691 w 3182691"/>
              <a:gd name="connsiteY6" fmla="*/ 27432 h 27432"/>
              <a:gd name="connsiteX7" fmla="*/ 2546153 w 3182691"/>
              <a:gd name="connsiteY7" fmla="*/ 27432 h 27432"/>
              <a:gd name="connsiteX8" fmla="*/ 1845961 w 3182691"/>
              <a:gd name="connsiteY8" fmla="*/ 27432 h 27432"/>
              <a:gd name="connsiteX9" fmla="*/ 1304903 w 3182691"/>
              <a:gd name="connsiteY9" fmla="*/ 27432 h 27432"/>
              <a:gd name="connsiteX10" fmla="*/ 668365 w 3182691"/>
              <a:gd name="connsiteY10" fmla="*/ 27432 h 27432"/>
              <a:gd name="connsiteX11" fmla="*/ 0 w 3182691"/>
              <a:gd name="connsiteY11" fmla="*/ 27432 h 27432"/>
              <a:gd name="connsiteX12" fmla="*/ 0 w 3182691"/>
              <a:gd name="connsiteY1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27432" fill="none" extrusionOk="0">
                <a:moveTo>
                  <a:pt x="0" y="0"/>
                </a:moveTo>
                <a:cubicBezTo>
                  <a:pt x="145195" y="-37571"/>
                  <a:pt x="472618" y="-13696"/>
                  <a:pt x="604711" y="0"/>
                </a:cubicBezTo>
                <a:cubicBezTo>
                  <a:pt x="709810" y="-3799"/>
                  <a:pt x="1027335" y="-12927"/>
                  <a:pt x="1241249" y="0"/>
                </a:cubicBezTo>
                <a:cubicBezTo>
                  <a:pt x="1406851" y="-12113"/>
                  <a:pt x="1702434" y="1177"/>
                  <a:pt x="1909615" y="0"/>
                </a:cubicBezTo>
                <a:cubicBezTo>
                  <a:pt x="2113134" y="-37416"/>
                  <a:pt x="2249449" y="25391"/>
                  <a:pt x="2577980" y="0"/>
                </a:cubicBezTo>
                <a:cubicBezTo>
                  <a:pt x="2885825" y="-261"/>
                  <a:pt x="3038998" y="15940"/>
                  <a:pt x="3182691" y="0"/>
                </a:cubicBezTo>
                <a:cubicBezTo>
                  <a:pt x="3181482" y="8407"/>
                  <a:pt x="3183077" y="21662"/>
                  <a:pt x="3182691" y="27432"/>
                </a:cubicBezTo>
                <a:cubicBezTo>
                  <a:pt x="2975927" y="66594"/>
                  <a:pt x="2667692" y="28550"/>
                  <a:pt x="2482499" y="27432"/>
                </a:cubicBezTo>
                <a:cubicBezTo>
                  <a:pt x="2299733" y="46056"/>
                  <a:pt x="1925961" y="18447"/>
                  <a:pt x="1782307" y="27432"/>
                </a:cubicBezTo>
                <a:cubicBezTo>
                  <a:pt x="1636732" y="23098"/>
                  <a:pt x="1282162" y="5696"/>
                  <a:pt x="1145769" y="27432"/>
                </a:cubicBezTo>
                <a:cubicBezTo>
                  <a:pt x="1026276" y="66947"/>
                  <a:pt x="247799" y="-2392"/>
                  <a:pt x="0" y="27432"/>
                </a:cubicBezTo>
                <a:cubicBezTo>
                  <a:pt x="-877" y="21414"/>
                  <a:pt x="691" y="5222"/>
                  <a:pt x="0" y="0"/>
                </a:cubicBezTo>
                <a:close/>
              </a:path>
              <a:path w="3182691" h="27432"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88828" y="17142"/>
                  <a:pt x="2312358" y="-4858"/>
                  <a:pt x="2450672" y="0"/>
                </a:cubicBezTo>
                <a:cubicBezTo>
                  <a:pt x="2594029" y="-19483"/>
                  <a:pt x="3033066" y="-31048"/>
                  <a:pt x="3182691" y="0"/>
                </a:cubicBezTo>
                <a:cubicBezTo>
                  <a:pt x="3182718" y="12742"/>
                  <a:pt x="3182062" y="18962"/>
                  <a:pt x="3182691" y="27432"/>
                </a:cubicBezTo>
                <a:cubicBezTo>
                  <a:pt x="3091119" y="-13878"/>
                  <a:pt x="2811073" y="70837"/>
                  <a:pt x="2546153" y="27432"/>
                </a:cubicBezTo>
                <a:cubicBezTo>
                  <a:pt x="2282952" y="36032"/>
                  <a:pt x="2087462" y="-19907"/>
                  <a:pt x="1845961" y="27432"/>
                </a:cubicBezTo>
                <a:cubicBezTo>
                  <a:pt x="1604092" y="42360"/>
                  <a:pt x="1472911" y="48768"/>
                  <a:pt x="1304903" y="27432"/>
                </a:cubicBezTo>
                <a:cubicBezTo>
                  <a:pt x="1154181" y="23425"/>
                  <a:pt x="948824" y="22950"/>
                  <a:pt x="668365" y="27432"/>
                </a:cubicBezTo>
                <a:cubicBezTo>
                  <a:pt x="396744" y="45019"/>
                  <a:pt x="275882" y="-12016"/>
                  <a:pt x="0" y="27432"/>
                </a:cubicBezTo>
                <a:cubicBezTo>
                  <a:pt x="744" y="20230"/>
                  <a:pt x="1744" y="12455"/>
                  <a:pt x="0" y="0"/>
                </a:cubicBezTo>
                <a:close/>
              </a:path>
              <a:path w="3182691" h="27432" fill="none" stroke="0" extrusionOk="0">
                <a:moveTo>
                  <a:pt x="0" y="0"/>
                </a:moveTo>
                <a:cubicBezTo>
                  <a:pt x="108839" y="-32375"/>
                  <a:pt x="447732" y="16552"/>
                  <a:pt x="604711" y="0"/>
                </a:cubicBezTo>
                <a:cubicBezTo>
                  <a:pt x="752236" y="-6793"/>
                  <a:pt x="1046768" y="11654"/>
                  <a:pt x="1241249" y="0"/>
                </a:cubicBezTo>
                <a:cubicBezTo>
                  <a:pt x="1411925" y="-3033"/>
                  <a:pt x="1703426" y="37389"/>
                  <a:pt x="1909615" y="0"/>
                </a:cubicBezTo>
                <a:cubicBezTo>
                  <a:pt x="2095694" y="-20941"/>
                  <a:pt x="2281827" y="30406"/>
                  <a:pt x="2577980" y="0"/>
                </a:cubicBezTo>
                <a:cubicBezTo>
                  <a:pt x="2907117" y="-18401"/>
                  <a:pt x="3040462" y="-23306"/>
                  <a:pt x="3182691" y="0"/>
                </a:cubicBezTo>
                <a:cubicBezTo>
                  <a:pt x="3181317" y="7363"/>
                  <a:pt x="3182016" y="22542"/>
                  <a:pt x="3182691" y="27432"/>
                </a:cubicBezTo>
                <a:cubicBezTo>
                  <a:pt x="2996011" y="7913"/>
                  <a:pt x="2669007" y="36539"/>
                  <a:pt x="2482499" y="27432"/>
                </a:cubicBezTo>
                <a:cubicBezTo>
                  <a:pt x="2296542" y="30390"/>
                  <a:pt x="1935235" y="17082"/>
                  <a:pt x="1782307" y="27432"/>
                </a:cubicBezTo>
                <a:cubicBezTo>
                  <a:pt x="1604064" y="34049"/>
                  <a:pt x="1291351" y="10154"/>
                  <a:pt x="1145769" y="27432"/>
                </a:cubicBezTo>
                <a:cubicBezTo>
                  <a:pt x="1016618" y="65698"/>
                  <a:pt x="262557" y="35715"/>
                  <a:pt x="0" y="27432"/>
                </a:cubicBezTo>
                <a:cubicBezTo>
                  <a:pt x="-328" y="20933"/>
                  <a:pt x="1941" y="6802"/>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3182691"/>
                      <a:gd name="connsiteY0" fmla="*/ 0 h 27432"/>
                      <a:gd name="connsiteX1" fmla="*/ 604711 w 3182691"/>
                      <a:gd name="connsiteY1" fmla="*/ 0 h 27432"/>
                      <a:gd name="connsiteX2" fmla="*/ 1241249 w 3182691"/>
                      <a:gd name="connsiteY2" fmla="*/ 0 h 27432"/>
                      <a:gd name="connsiteX3" fmla="*/ 1909615 w 3182691"/>
                      <a:gd name="connsiteY3" fmla="*/ 0 h 27432"/>
                      <a:gd name="connsiteX4" fmla="*/ 2577980 w 3182691"/>
                      <a:gd name="connsiteY4" fmla="*/ 0 h 27432"/>
                      <a:gd name="connsiteX5" fmla="*/ 3182691 w 3182691"/>
                      <a:gd name="connsiteY5" fmla="*/ 0 h 27432"/>
                      <a:gd name="connsiteX6" fmla="*/ 3182691 w 3182691"/>
                      <a:gd name="connsiteY6" fmla="*/ 27432 h 27432"/>
                      <a:gd name="connsiteX7" fmla="*/ 2482499 w 3182691"/>
                      <a:gd name="connsiteY7" fmla="*/ 27432 h 27432"/>
                      <a:gd name="connsiteX8" fmla="*/ 1782307 w 3182691"/>
                      <a:gd name="connsiteY8" fmla="*/ 27432 h 27432"/>
                      <a:gd name="connsiteX9" fmla="*/ 1145769 w 3182691"/>
                      <a:gd name="connsiteY9" fmla="*/ 27432 h 27432"/>
                      <a:gd name="connsiteX10" fmla="*/ 0 w 3182691"/>
                      <a:gd name="connsiteY10" fmla="*/ 27432 h 27432"/>
                      <a:gd name="connsiteX11" fmla="*/ 0 w 3182691"/>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1" h="27432" fill="none" extrusionOk="0">
                        <a:moveTo>
                          <a:pt x="0" y="0"/>
                        </a:moveTo>
                        <a:cubicBezTo>
                          <a:pt x="126686" y="-21366"/>
                          <a:pt x="467788" y="9025"/>
                          <a:pt x="604711" y="0"/>
                        </a:cubicBezTo>
                        <a:cubicBezTo>
                          <a:pt x="741634" y="-9025"/>
                          <a:pt x="1062248" y="11162"/>
                          <a:pt x="1241249" y="0"/>
                        </a:cubicBezTo>
                        <a:cubicBezTo>
                          <a:pt x="1420250" y="-11162"/>
                          <a:pt x="1707945" y="12411"/>
                          <a:pt x="1909615" y="0"/>
                        </a:cubicBezTo>
                        <a:cubicBezTo>
                          <a:pt x="2111285" y="-12411"/>
                          <a:pt x="2259297" y="19641"/>
                          <a:pt x="2577980" y="0"/>
                        </a:cubicBezTo>
                        <a:cubicBezTo>
                          <a:pt x="2896664" y="-19641"/>
                          <a:pt x="3026062" y="6328"/>
                          <a:pt x="3182691" y="0"/>
                        </a:cubicBezTo>
                        <a:cubicBezTo>
                          <a:pt x="3181525" y="7395"/>
                          <a:pt x="3182736" y="21864"/>
                          <a:pt x="3182691" y="27432"/>
                        </a:cubicBezTo>
                        <a:cubicBezTo>
                          <a:pt x="2998420" y="30886"/>
                          <a:pt x="2675037" y="28158"/>
                          <a:pt x="2482499" y="27432"/>
                        </a:cubicBezTo>
                        <a:cubicBezTo>
                          <a:pt x="2289961" y="26706"/>
                          <a:pt x="1930643" y="15978"/>
                          <a:pt x="1782307" y="27432"/>
                        </a:cubicBezTo>
                        <a:cubicBezTo>
                          <a:pt x="1633971" y="38886"/>
                          <a:pt x="1286177" y="5923"/>
                          <a:pt x="1145769" y="27432"/>
                        </a:cubicBezTo>
                        <a:cubicBezTo>
                          <a:pt x="1005361" y="48941"/>
                          <a:pt x="256377" y="-28294"/>
                          <a:pt x="0" y="27432"/>
                        </a:cubicBezTo>
                        <a:cubicBezTo>
                          <a:pt x="-503" y="20663"/>
                          <a:pt x="1168" y="5855"/>
                          <a:pt x="0" y="0"/>
                        </a:cubicBezTo>
                        <a:close/>
                      </a:path>
                      <a:path w="3182691" h="27432"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9962" y="16664"/>
                          <a:pt x="2450672" y="0"/>
                        </a:cubicBezTo>
                        <a:cubicBezTo>
                          <a:pt x="2601382" y="-16664"/>
                          <a:pt x="3023047" y="-21196"/>
                          <a:pt x="3182691" y="0"/>
                        </a:cubicBezTo>
                        <a:cubicBezTo>
                          <a:pt x="3182884" y="12649"/>
                          <a:pt x="3181703" y="17989"/>
                          <a:pt x="3182691" y="27432"/>
                        </a:cubicBezTo>
                        <a:cubicBezTo>
                          <a:pt x="3039108" y="-3557"/>
                          <a:pt x="2823859" y="22992"/>
                          <a:pt x="2546153" y="27432"/>
                        </a:cubicBezTo>
                        <a:cubicBezTo>
                          <a:pt x="2268447" y="31872"/>
                          <a:pt x="2097497" y="12811"/>
                          <a:pt x="1845961" y="27432"/>
                        </a:cubicBezTo>
                        <a:cubicBezTo>
                          <a:pt x="1594425" y="42053"/>
                          <a:pt x="1463019" y="38519"/>
                          <a:pt x="1304903" y="27432"/>
                        </a:cubicBezTo>
                        <a:cubicBezTo>
                          <a:pt x="1146787" y="16345"/>
                          <a:pt x="945826" y="15622"/>
                          <a:pt x="668365" y="27432"/>
                        </a:cubicBezTo>
                        <a:cubicBezTo>
                          <a:pt x="390904" y="39242"/>
                          <a:pt x="288244" y="4516"/>
                          <a:pt x="0" y="27432"/>
                        </a:cubicBezTo>
                        <a:cubicBezTo>
                          <a:pt x="1300" y="19678"/>
                          <a:pt x="-86" y="1204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The Hand"/>
            </a:endParaRPr>
          </a:p>
        </p:txBody>
      </p:sp>
      <p:sp useBgFill="1">
        <p:nvSpPr>
          <p:cNvPr id="33" name="Rectangle 25">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4" y="0"/>
            <a:ext cx="91417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he Hand"/>
            </a:endParaRPr>
          </a:p>
        </p:txBody>
      </p:sp>
      <p:sp>
        <p:nvSpPr>
          <p:cNvPr id="34" name="Freeform: Shape 27">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6497" y="0"/>
            <a:ext cx="5671507"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rgbClr val="F8AA2B"/>
          </a:solidFill>
          <a:ln w="6857" cap="flat">
            <a:noFill/>
            <a:prstDash val="solid"/>
            <a:miter/>
          </a:ln>
        </p:spPr>
        <p:txBody>
          <a:bodyPr wrap="square" rtlCol="0" anchor="ctr">
            <a:noAutofit/>
          </a:bodyPr>
          <a:lstStyle/>
          <a:p>
            <a:pPr>
              <a:defRPr/>
            </a:pPr>
            <a:endParaRPr lang="en-US">
              <a:solidFill>
                <a:prstClr val="black"/>
              </a:solidFill>
              <a:latin typeface="The Hand"/>
            </a:endParaRPr>
          </a:p>
        </p:txBody>
      </p:sp>
      <p:sp>
        <p:nvSpPr>
          <p:cNvPr id="3" name="Espace réservé du texte 2"/>
          <p:cNvSpPr>
            <a:spLocks noGrp="1"/>
          </p:cNvSpPr>
          <p:nvPr>
            <p:ph type="body" idx="1"/>
          </p:nvPr>
        </p:nvSpPr>
        <p:spPr>
          <a:xfrm>
            <a:off x="6094861" y="889053"/>
            <a:ext cx="4237012" cy="1687815"/>
          </a:xfrm>
        </p:spPr>
        <p:txBody>
          <a:bodyPr vert="horz" lIns="91440" tIns="45720" rIns="91440" bIns="45720" rtlCol="0" anchor="t">
            <a:normAutofit/>
          </a:bodyPr>
          <a:lstStyle/>
          <a:p>
            <a:pPr>
              <a:lnSpc>
                <a:spcPct val="100000"/>
              </a:lnSpc>
            </a:pPr>
            <a:r>
              <a:rPr lang="en-US" sz="4400" b="1" dirty="0" err="1">
                <a:solidFill>
                  <a:srgbClr val="FBF9F6"/>
                </a:solidFill>
              </a:rPr>
              <a:t>Exercice</a:t>
            </a:r>
            <a:r>
              <a:rPr lang="en-US" sz="4400" b="1" dirty="0">
                <a:solidFill>
                  <a:srgbClr val="FBF9F6"/>
                </a:solidFill>
              </a:rPr>
              <a:t> 6</a:t>
            </a:r>
          </a:p>
          <a:p>
            <a:pPr>
              <a:lnSpc>
                <a:spcPct val="100000"/>
              </a:lnSpc>
            </a:pPr>
            <a:r>
              <a:rPr lang="en-US" sz="4400" b="1" dirty="0">
                <a:solidFill>
                  <a:srgbClr val="FBF9F6"/>
                </a:solidFill>
              </a:rPr>
              <a:t>Un bon potage </a:t>
            </a:r>
            <a:r>
              <a:rPr lang="en-US" sz="4400" b="1" dirty="0" err="1">
                <a:solidFill>
                  <a:srgbClr val="FBF9F6"/>
                </a:solidFill>
              </a:rPr>
              <a:t>réconfortant</a:t>
            </a:r>
            <a:endParaRPr lang="en-US" sz="4400" dirty="0">
              <a:solidFill>
                <a:srgbClr val="FBF9F6"/>
              </a:solidFill>
            </a:endParaRPr>
          </a:p>
        </p:txBody>
      </p:sp>
      <p:sp>
        <p:nvSpPr>
          <p:cNvPr id="35" name="Rectangle 6">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2261" y="4043303"/>
            <a:ext cx="3977640" cy="27432"/>
          </a:xfrm>
          <a:custGeom>
            <a:avLst/>
            <a:gdLst>
              <a:gd name="connsiteX0" fmla="*/ 0 w 3977640"/>
              <a:gd name="connsiteY0" fmla="*/ 0 h 27432"/>
              <a:gd name="connsiteX1" fmla="*/ 742493 w 3977640"/>
              <a:gd name="connsiteY1" fmla="*/ 0 h 27432"/>
              <a:gd name="connsiteX2" fmla="*/ 1445209 w 3977640"/>
              <a:gd name="connsiteY2" fmla="*/ 0 h 27432"/>
              <a:gd name="connsiteX3" fmla="*/ 2147926 w 3977640"/>
              <a:gd name="connsiteY3" fmla="*/ 0 h 27432"/>
              <a:gd name="connsiteX4" fmla="*/ 2691536 w 3977640"/>
              <a:gd name="connsiteY4" fmla="*/ 0 h 27432"/>
              <a:gd name="connsiteX5" fmla="*/ 327492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227478 w 3977640"/>
              <a:gd name="connsiteY10" fmla="*/ 27432 h 27432"/>
              <a:gd name="connsiteX11" fmla="*/ 1524762 w 3977640"/>
              <a:gd name="connsiteY11" fmla="*/ 27432 h 27432"/>
              <a:gd name="connsiteX12" fmla="*/ 941375 w 3977640"/>
              <a:gd name="connsiteY12" fmla="*/ 27432 h 27432"/>
              <a:gd name="connsiteX13" fmla="*/ 0 w 3977640"/>
              <a:gd name="connsiteY13" fmla="*/ 27432 h 27432"/>
              <a:gd name="connsiteX14" fmla="*/ 0 w 3977640"/>
              <a:gd name="connsiteY14" fmla="*/ 0 h 27432"/>
              <a:gd name="connsiteX0" fmla="*/ 0 w 3977640"/>
              <a:gd name="connsiteY0" fmla="*/ 0 h 27432"/>
              <a:gd name="connsiteX1" fmla="*/ 623164 w 3977640"/>
              <a:gd name="connsiteY1" fmla="*/ 0 h 27432"/>
              <a:gd name="connsiteX2" fmla="*/ 1166774 w 3977640"/>
              <a:gd name="connsiteY2" fmla="*/ 0 h 27432"/>
              <a:gd name="connsiteX3" fmla="*/ 1909267 w 3977640"/>
              <a:gd name="connsiteY3" fmla="*/ 0 h 27432"/>
              <a:gd name="connsiteX4" fmla="*/ 2532431 w 3977640"/>
              <a:gd name="connsiteY4" fmla="*/ 0 h 27432"/>
              <a:gd name="connsiteX5" fmla="*/ 315559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108149 w 3977640"/>
              <a:gd name="connsiteY10" fmla="*/ 27432 h 27432"/>
              <a:gd name="connsiteX11" fmla="*/ 1445209 w 3977640"/>
              <a:gd name="connsiteY11" fmla="*/ 27432 h 27432"/>
              <a:gd name="connsiteX12" fmla="*/ 822046 w 3977640"/>
              <a:gd name="connsiteY12" fmla="*/ 27432 h 27432"/>
              <a:gd name="connsiteX13" fmla="*/ 0 w 3977640"/>
              <a:gd name="connsiteY13" fmla="*/ 27432 h 27432"/>
              <a:gd name="connsiteX14" fmla="*/ 0 w 397764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27432" fill="none" extrusionOk="0">
                <a:moveTo>
                  <a:pt x="0" y="0"/>
                </a:moveTo>
                <a:cubicBezTo>
                  <a:pt x="363914" y="-18877"/>
                  <a:pt x="425952" y="-28373"/>
                  <a:pt x="742493" y="0"/>
                </a:cubicBezTo>
                <a:cubicBezTo>
                  <a:pt x="1042363" y="42731"/>
                  <a:pt x="1224517" y="13877"/>
                  <a:pt x="1445209" y="0"/>
                </a:cubicBezTo>
                <a:cubicBezTo>
                  <a:pt x="1675472" y="7578"/>
                  <a:pt x="1925197" y="-14432"/>
                  <a:pt x="2147926" y="0"/>
                </a:cubicBezTo>
                <a:cubicBezTo>
                  <a:pt x="2373929" y="27953"/>
                  <a:pt x="2500951" y="17878"/>
                  <a:pt x="2691536" y="0"/>
                </a:cubicBezTo>
                <a:cubicBezTo>
                  <a:pt x="2865435" y="-10732"/>
                  <a:pt x="3026731" y="-8882"/>
                  <a:pt x="3274924" y="0"/>
                </a:cubicBezTo>
                <a:cubicBezTo>
                  <a:pt x="3515205" y="3371"/>
                  <a:pt x="3627732" y="-19172"/>
                  <a:pt x="3977640" y="0"/>
                </a:cubicBezTo>
                <a:cubicBezTo>
                  <a:pt x="3977372" y="9025"/>
                  <a:pt x="3976885" y="15837"/>
                  <a:pt x="3977640" y="27432"/>
                </a:cubicBezTo>
                <a:cubicBezTo>
                  <a:pt x="3751689" y="51849"/>
                  <a:pt x="3451301" y="-19456"/>
                  <a:pt x="3314700" y="27432"/>
                </a:cubicBezTo>
                <a:cubicBezTo>
                  <a:pt x="3177670" y="56244"/>
                  <a:pt x="2913363" y="1676"/>
                  <a:pt x="2771089" y="27432"/>
                </a:cubicBezTo>
                <a:cubicBezTo>
                  <a:pt x="2663872" y="49113"/>
                  <a:pt x="2390582" y="57102"/>
                  <a:pt x="2227478" y="27432"/>
                </a:cubicBezTo>
                <a:cubicBezTo>
                  <a:pt x="2026300" y="38230"/>
                  <a:pt x="1761765" y="-35341"/>
                  <a:pt x="1524762" y="27432"/>
                </a:cubicBezTo>
                <a:cubicBezTo>
                  <a:pt x="1278806" y="44351"/>
                  <a:pt x="1228904" y="50009"/>
                  <a:pt x="941375" y="27432"/>
                </a:cubicBezTo>
                <a:cubicBezTo>
                  <a:pt x="638373" y="-8493"/>
                  <a:pt x="502335" y="33566"/>
                  <a:pt x="0" y="27432"/>
                </a:cubicBezTo>
                <a:cubicBezTo>
                  <a:pt x="-538" y="18636"/>
                  <a:pt x="-487" y="13327"/>
                  <a:pt x="0" y="0"/>
                </a:cubicBezTo>
                <a:close/>
              </a:path>
              <a:path w="3977640" h="27432" stroke="0" extrusionOk="0">
                <a:moveTo>
                  <a:pt x="0" y="0"/>
                </a:moveTo>
                <a:cubicBezTo>
                  <a:pt x="201349" y="851"/>
                  <a:pt x="406024" y="51823"/>
                  <a:pt x="623164" y="0"/>
                </a:cubicBezTo>
                <a:cubicBezTo>
                  <a:pt x="840825" y="-8810"/>
                  <a:pt x="904978" y="-5073"/>
                  <a:pt x="1166774" y="0"/>
                </a:cubicBezTo>
                <a:cubicBezTo>
                  <a:pt x="1465154" y="-6245"/>
                  <a:pt x="1770466" y="48184"/>
                  <a:pt x="1909267" y="0"/>
                </a:cubicBezTo>
                <a:cubicBezTo>
                  <a:pt x="2103125" y="6481"/>
                  <a:pt x="2323337" y="27170"/>
                  <a:pt x="2532431" y="0"/>
                </a:cubicBezTo>
                <a:cubicBezTo>
                  <a:pt x="2758236" y="4017"/>
                  <a:pt x="2904287" y="-15068"/>
                  <a:pt x="3155594" y="0"/>
                </a:cubicBezTo>
                <a:cubicBezTo>
                  <a:pt x="3362259" y="36218"/>
                  <a:pt x="3647028" y="-28453"/>
                  <a:pt x="3977640" y="0"/>
                </a:cubicBezTo>
                <a:cubicBezTo>
                  <a:pt x="3976758" y="9019"/>
                  <a:pt x="3976385" y="13880"/>
                  <a:pt x="3977640" y="27432"/>
                </a:cubicBezTo>
                <a:cubicBezTo>
                  <a:pt x="3729156" y="55241"/>
                  <a:pt x="3505087" y="49746"/>
                  <a:pt x="3314700" y="27432"/>
                </a:cubicBezTo>
                <a:cubicBezTo>
                  <a:pt x="3121715" y="7594"/>
                  <a:pt x="2978076" y="42551"/>
                  <a:pt x="2771089" y="27432"/>
                </a:cubicBezTo>
                <a:cubicBezTo>
                  <a:pt x="2593148" y="31316"/>
                  <a:pt x="2404116" y="46782"/>
                  <a:pt x="2108149" y="27432"/>
                </a:cubicBezTo>
                <a:cubicBezTo>
                  <a:pt x="1835600" y="15364"/>
                  <a:pt x="1729748" y="-11762"/>
                  <a:pt x="1445209" y="27432"/>
                </a:cubicBezTo>
                <a:cubicBezTo>
                  <a:pt x="1160571" y="49870"/>
                  <a:pt x="1130920" y="32810"/>
                  <a:pt x="822046" y="27432"/>
                </a:cubicBezTo>
                <a:cubicBezTo>
                  <a:pt x="501296" y="15859"/>
                  <a:pt x="407236" y="48483"/>
                  <a:pt x="0" y="27432"/>
                </a:cubicBezTo>
                <a:cubicBezTo>
                  <a:pt x="-277" y="16368"/>
                  <a:pt x="-306" y="12889"/>
                  <a:pt x="0" y="0"/>
                </a:cubicBezTo>
                <a:close/>
              </a:path>
              <a:path w="3977640" h="27432" fill="none" stroke="0" extrusionOk="0">
                <a:moveTo>
                  <a:pt x="0" y="0"/>
                </a:moveTo>
                <a:cubicBezTo>
                  <a:pt x="353035" y="-8761"/>
                  <a:pt x="419741" y="-28719"/>
                  <a:pt x="742493" y="0"/>
                </a:cubicBezTo>
                <a:cubicBezTo>
                  <a:pt x="1060298" y="38834"/>
                  <a:pt x="1180703" y="7400"/>
                  <a:pt x="1445209" y="0"/>
                </a:cubicBezTo>
                <a:cubicBezTo>
                  <a:pt x="1670400" y="-806"/>
                  <a:pt x="1899946" y="32251"/>
                  <a:pt x="2147926" y="0"/>
                </a:cubicBezTo>
                <a:cubicBezTo>
                  <a:pt x="2378849" y="-2551"/>
                  <a:pt x="2540656" y="26352"/>
                  <a:pt x="2691536" y="0"/>
                </a:cubicBezTo>
                <a:cubicBezTo>
                  <a:pt x="2876931" y="-15095"/>
                  <a:pt x="3040017" y="-21259"/>
                  <a:pt x="3274924" y="0"/>
                </a:cubicBezTo>
                <a:cubicBezTo>
                  <a:pt x="3485565" y="9785"/>
                  <a:pt x="3621162" y="-6589"/>
                  <a:pt x="3977640" y="0"/>
                </a:cubicBezTo>
                <a:cubicBezTo>
                  <a:pt x="3976615" y="7779"/>
                  <a:pt x="3976569" y="15615"/>
                  <a:pt x="3977640" y="27432"/>
                </a:cubicBezTo>
                <a:cubicBezTo>
                  <a:pt x="3760430" y="43089"/>
                  <a:pt x="3473858" y="5199"/>
                  <a:pt x="3314700" y="27432"/>
                </a:cubicBezTo>
                <a:cubicBezTo>
                  <a:pt x="3143719" y="48135"/>
                  <a:pt x="2925427" y="37459"/>
                  <a:pt x="2771089" y="27432"/>
                </a:cubicBezTo>
                <a:cubicBezTo>
                  <a:pt x="2644074" y="50858"/>
                  <a:pt x="2422069" y="97707"/>
                  <a:pt x="2227478" y="27432"/>
                </a:cubicBezTo>
                <a:cubicBezTo>
                  <a:pt x="2056653" y="33373"/>
                  <a:pt x="1780889" y="14024"/>
                  <a:pt x="1524762" y="27432"/>
                </a:cubicBezTo>
                <a:cubicBezTo>
                  <a:pt x="1275245" y="46905"/>
                  <a:pt x="1227316" y="47097"/>
                  <a:pt x="941375" y="27432"/>
                </a:cubicBezTo>
                <a:cubicBezTo>
                  <a:pt x="639482" y="1713"/>
                  <a:pt x="459859" y="61144"/>
                  <a:pt x="0" y="27432"/>
                </a:cubicBezTo>
                <a:cubicBezTo>
                  <a:pt x="-58" y="18188"/>
                  <a:pt x="-878" y="12422"/>
                  <a:pt x="0" y="0"/>
                </a:cubicBezTo>
                <a:close/>
              </a:path>
            </a:pathLst>
          </a:custGeom>
          <a:solidFill>
            <a:srgbClr val="FBF9F6"/>
          </a:solidFill>
          <a:ln w="41275" cap="rnd">
            <a:solidFill>
              <a:srgbClr val="FBF9F6"/>
            </a:solidFill>
            <a:round/>
            <a:extLst>
              <a:ext uri="{C807C97D-BFC1-408E-A445-0C87EB9F89A2}">
                <ask:lineSketchStyleProps xmlns:ask="http://schemas.microsoft.com/office/drawing/2018/sketchyshapes" sd="1219033472">
                  <a:custGeom>
                    <a:avLst/>
                    <a:gdLst>
                      <a:gd name="connsiteX0" fmla="*/ 0 w 3977640"/>
                      <a:gd name="connsiteY0" fmla="*/ 0 h 27432"/>
                      <a:gd name="connsiteX1" fmla="*/ 742493 w 3977640"/>
                      <a:gd name="connsiteY1" fmla="*/ 0 h 27432"/>
                      <a:gd name="connsiteX2" fmla="*/ 1445209 w 3977640"/>
                      <a:gd name="connsiteY2" fmla="*/ 0 h 27432"/>
                      <a:gd name="connsiteX3" fmla="*/ 2147926 w 3977640"/>
                      <a:gd name="connsiteY3" fmla="*/ 0 h 27432"/>
                      <a:gd name="connsiteX4" fmla="*/ 2691536 w 3977640"/>
                      <a:gd name="connsiteY4" fmla="*/ 0 h 27432"/>
                      <a:gd name="connsiteX5" fmla="*/ 327492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227478 w 3977640"/>
                      <a:gd name="connsiteY10" fmla="*/ 27432 h 27432"/>
                      <a:gd name="connsiteX11" fmla="*/ 1524762 w 3977640"/>
                      <a:gd name="connsiteY11" fmla="*/ 27432 h 27432"/>
                      <a:gd name="connsiteX12" fmla="*/ 941375 w 3977640"/>
                      <a:gd name="connsiteY12" fmla="*/ 27432 h 27432"/>
                      <a:gd name="connsiteX13" fmla="*/ 0 w 3977640"/>
                      <a:gd name="connsiteY13" fmla="*/ 27432 h 27432"/>
                      <a:gd name="connsiteX14" fmla="*/ 0 w 397764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27432" fill="none" extrusionOk="0">
                        <a:moveTo>
                          <a:pt x="0" y="0"/>
                        </a:moveTo>
                        <a:cubicBezTo>
                          <a:pt x="362724" y="-2785"/>
                          <a:pt x="438784" y="-35866"/>
                          <a:pt x="742493" y="0"/>
                        </a:cubicBezTo>
                        <a:cubicBezTo>
                          <a:pt x="1046202" y="35866"/>
                          <a:pt x="1214361" y="6330"/>
                          <a:pt x="1445209" y="0"/>
                        </a:cubicBezTo>
                        <a:cubicBezTo>
                          <a:pt x="1676057" y="-6330"/>
                          <a:pt x="1906372" y="-3266"/>
                          <a:pt x="2147926" y="0"/>
                        </a:cubicBezTo>
                        <a:cubicBezTo>
                          <a:pt x="2389480" y="3266"/>
                          <a:pt x="2520714" y="16824"/>
                          <a:pt x="2691536" y="0"/>
                        </a:cubicBezTo>
                        <a:cubicBezTo>
                          <a:pt x="2862358" y="-16824"/>
                          <a:pt x="3036508" y="-14038"/>
                          <a:pt x="3274924" y="0"/>
                        </a:cubicBezTo>
                        <a:cubicBezTo>
                          <a:pt x="3513340" y="14038"/>
                          <a:pt x="3634141" y="-18809"/>
                          <a:pt x="3977640" y="0"/>
                        </a:cubicBezTo>
                        <a:cubicBezTo>
                          <a:pt x="3976683" y="8431"/>
                          <a:pt x="3977291" y="14612"/>
                          <a:pt x="3977640" y="27432"/>
                        </a:cubicBezTo>
                        <a:cubicBezTo>
                          <a:pt x="3757007" y="41173"/>
                          <a:pt x="3469003" y="4032"/>
                          <a:pt x="3314700" y="27432"/>
                        </a:cubicBezTo>
                        <a:cubicBezTo>
                          <a:pt x="3160397" y="50832"/>
                          <a:pt x="2914663" y="28656"/>
                          <a:pt x="2771089" y="27432"/>
                        </a:cubicBezTo>
                        <a:cubicBezTo>
                          <a:pt x="2627515" y="26208"/>
                          <a:pt x="2417576" y="51178"/>
                          <a:pt x="2227478" y="27432"/>
                        </a:cubicBezTo>
                        <a:cubicBezTo>
                          <a:pt x="2037380" y="3686"/>
                          <a:pt x="1775246" y="7112"/>
                          <a:pt x="1524762" y="27432"/>
                        </a:cubicBezTo>
                        <a:cubicBezTo>
                          <a:pt x="1274278" y="47752"/>
                          <a:pt x="1225405" y="56084"/>
                          <a:pt x="941375" y="27432"/>
                        </a:cubicBezTo>
                        <a:cubicBezTo>
                          <a:pt x="657345" y="-1220"/>
                          <a:pt x="468340" y="66995"/>
                          <a:pt x="0" y="27432"/>
                        </a:cubicBezTo>
                        <a:cubicBezTo>
                          <a:pt x="226" y="18208"/>
                          <a:pt x="-648" y="12891"/>
                          <a:pt x="0" y="0"/>
                        </a:cubicBezTo>
                        <a:close/>
                      </a:path>
                      <a:path w="3977640" h="27432" stroke="0" extrusionOk="0">
                        <a:moveTo>
                          <a:pt x="0" y="0"/>
                        </a:moveTo>
                        <a:cubicBezTo>
                          <a:pt x="167643" y="7540"/>
                          <a:pt x="416663" y="12011"/>
                          <a:pt x="623164" y="0"/>
                        </a:cubicBezTo>
                        <a:cubicBezTo>
                          <a:pt x="829665" y="-12011"/>
                          <a:pt x="908844" y="7531"/>
                          <a:pt x="1166774" y="0"/>
                        </a:cubicBezTo>
                        <a:cubicBezTo>
                          <a:pt x="1424704" y="-7531"/>
                          <a:pt x="1745729" y="22552"/>
                          <a:pt x="1909267" y="0"/>
                        </a:cubicBezTo>
                        <a:cubicBezTo>
                          <a:pt x="2072805" y="-22552"/>
                          <a:pt x="2313264" y="2550"/>
                          <a:pt x="2532431" y="0"/>
                        </a:cubicBezTo>
                        <a:cubicBezTo>
                          <a:pt x="2751598" y="-2550"/>
                          <a:pt x="2914229" y="-1772"/>
                          <a:pt x="3155594" y="0"/>
                        </a:cubicBezTo>
                        <a:cubicBezTo>
                          <a:pt x="3396959" y="1772"/>
                          <a:pt x="3603015" y="-38331"/>
                          <a:pt x="3977640" y="0"/>
                        </a:cubicBezTo>
                        <a:cubicBezTo>
                          <a:pt x="3976285" y="9524"/>
                          <a:pt x="3976438" y="13975"/>
                          <a:pt x="3977640" y="27432"/>
                        </a:cubicBezTo>
                        <a:cubicBezTo>
                          <a:pt x="3733612" y="53170"/>
                          <a:pt x="3504694" y="43848"/>
                          <a:pt x="3314700" y="27432"/>
                        </a:cubicBezTo>
                        <a:cubicBezTo>
                          <a:pt x="3124706" y="11016"/>
                          <a:pt x="2970848" y="50372"/>
                          <a:pt x="2771089" y="27432"/>
                        </a:cubicBezTo>
                        <a:cubicBezTo>
                          <a:pt x="2571330" y="4492"/>
                          <a:pt x="2374617" y="41725"/>
                          <a:pt x="2108149" y="27432"/>
                        </a:cubicBezTo>
                        <a:cubicBezTo>
                          <a:pt x="1841681" y="13139"/>
                          <a:pt x="1730147" y="1957"/>
                          <a:pt x="1445209" y="27432"/>
                        </a:cubicBezTo>
                        <a:cubicBezTo>
                          <a:pt x="1160271" y="52907"/>
                          <a:pt x="1128446" y="40125"/>
                          <a:pt x="822046" y="27432"/>
                        </a:cubicBezTo>
                        <a:cubicBezTo>
                          <a:pt x="515646" y="14739"/>
                          <a:pt x="401539" y="57352"/>
                          <a:pt x="0" y="27432"/>
                        </a:cubicBezTo>
                        <a:cubicBezTo>
                          <a:pt x="-800" y="16780"/>
                          <a:pt x="-583" y="1291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he Hand"/>
            </a:endParaRPr>
          </a:p>
        </p:txBody>
      </p:sp>
      <p:sp>
        <p:nvSpPr>
          <p:cNvPr id="10" name="ZoneTexte 9">
            <a:hlinkClick r:id="rId2" action="ppaction://hlinksldjump"/>
            <a:extLst>
              <a:ext uri="{FF2B5EF4-FFF2-40B4-BE49-F238E27FC236}">
                <a16:creationId xmlns:a16="http://schemas.microsoft.com/office/drawing/2014/main" id="{4D132FC7-919A-465B-AA80-D2204264FE66}"/>
              </a:ext>
            </a:extLst>
          </p:cNvPr>
          <p:cNvSpPr txBox="1"/>
          <p:nvPr/>
        </p:nvSpPr>
        <p:spPr>
          <a:xfrm>
            <a:off x="1775520" y="116633"/>
            <a:ext cx="1368152" cy="369332"/>
          </a:xfrm>
          <a:prstGeom prst="rect">
            <a:avLst/>
          </a:prstGeom>
          <a:solidFill>
            <a:srgbClr val="FFF3DB"/>
          </a:solidFill>
        </p:spPr>
        <p:txBody>
          <a:bodyPr wrap="square" rtlCol="0">
            <a:spAutoFit/>
          </a:bodyPr>
          <a:lstStyle/>
          <a:p>
            <a:pPr>
              <a:defRPr/>
            </a:pPr>
            <a:r>
              <a:rPr lang="fr-CA" kern="0" dirty="0">
                <a:solidFill>
                  <a:prstClr val="black"/>
                </a:solidFill>
                <a:latin typeface="The Hand"/>
              </a:rPr>
              <a:t>Table des matières</a:t>
            </a:r>
          </a:p>
        </p:txBody>
      </p:sp>
      <p:pic>
        <p:nvPicPr>
          <p:cNvPr id="4" name="Image 3">
            <a:extLst>
              <a:ext uri="{FF2B5EF4-FFF2-40B4-BE49-F238E27FC236}">
                <a16:creationId xmlns:a16="http://schemas.microsoft.com/office/drawing/2014/main" id="{E5D3D3AE-17AC-44F2-ADD0-D966038AEE35}"/>
              </a:ext>
            </a:extLst>
          </p:cNvPr>
          <p:cNvPicPr>
            <a:picLocks noChangeAspect="1"/>
          </p:cNvPicPr>
          <p:nvPr/>
        </p:nvPicPr>
        <p:blipFill>
          <a:blip r:embed="rId3"/>
          <a:stretch>
            <a:fillRect/>
          </a:stretch>
        </p:blipFill>
        <p:spPr>
          <a:xfrm>
            <a:off x="1476178" y="1446775"/>
            <a:ext cx="2416079" cy="2352809"/>
          </a:xfrm>
          <a:prstGeom prst="rect">
            <a:avLst/>
          </a:prstGeom>
          <a:effectLst>
            <a:softEdge rad="342900"/>
          </a:effectLst>
        </p:spPr>
      </p:pic>
      <p:sp>
        <p:nvSpPr>
          <p:cNvPr id="11" name="ZoneTexte 10">
            <a:extLst>
              <a:ext uri="{FF2B5EF4-FFF2-40B4-BE49-F238E27FC236}">
                <a16:creationId xmlns:a16="http://schemas.microsoft.com/office/drawing/2014/main" id="{13FDF3E6-04E3-4F06-A380-319C2B970CE2}"/>
              </a:ext>
            </a:extLst>
          </p:cNvPr>
          <p:cNvSpPr txBox="1"/>
          <p:nvPr/>
        </p:nvSpPr>
        <p:spPr>
          <a:xfrm>
            <a:off x="4392367" y="4691674"/>
            <a:ext cx="5959024" cy="2554545"/>
          </a:xfrm>
          <a:prstGeom prst="rect">
            <a:avLst/>
          </a:prstGeom>
          <a:noFill/>
        </p:spPr>
        <p:txBody>
          <a:bodyPr wrap="square">
            <a:spAutoFit/>
          </a:bodyPr>
          <a:lstStyle/>
          <a:p>
            <a:r>
              <a:rPr lang="fr-CA" sz="4000" dirty="0">
                <a:solidFill>
                  <a:schemeClr val="bg1"/>
                </a:solidFill>
              </a:rPr>
              <a:t>But: décoder des mots comportant les configurations m-t-f et l-</a:t>
            </a:r>
            <a:r>
              <a:rPr lang="fr-CA" sz="4000" dirty="0" err="1">
                <a:solidFill>
                  <a:schemeClr val="bg1"/>
                </a:solidFill>
              </a:rPr>
              <a:t>ch</a:t>
            </a:r>
            <a:r>
              <a:rPr lang="fr-CA" sz="4000" dirty="0">
                <a:solidFill>
                  <a:schemeClr val="bg1"/>
                </a:solidFill>
              </a:rPr>
              <a:t>-</a:t>
            </a:r>
            <a:r>
              <a:rPr lang="fr-CA" sz="4000" dirty="0" err="1">
                <a:solidFill>
                  <a:schemeClr val="bg1"/>
                </a:solidFill>
              </a:rPr>
              <a:t>gn</a:t>
            </a:r>
            <a:r>
              <a:rPr lang="fr-CA" sz="4000" dirty="0">
                <a:solidFill>
                  <a:schemeClr val="bg1"/>
                </a:solidFill>
              </a:rPr>
              <a:t> et w</a:t>
            </a:r>
          </a:p>
          <a:p>
            <a:endParaRPr lang="fr-CA" sz="4000" dirty="0">
              <a:solidFill>
                <a:schemeClr val="bg1"/>
              </a:solidFill>
            </a:endParaRPr>
          </a:p>
          <a:p>
            <a:endParaRPr lang="fr-CA" sz="4000" dirty="0">
              <a:solidFill>
                <a:schemeClr val="bg1"/>
              </a:solidFill>
            </a:endParaRPr>
          </a:p>
        </p:txBody>
      </p:sp>
    </p:spTree>
    <p:extLst>
      <p:ext uri="{BB962C8B-B14F-4D97-AF65-F5344CB8AC3E}">
        <p14:creationId xmlns:p14="http://schemas.microsoft.com/office/powerpoint/2010/main" val="187546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826F71-387D-4240-83C8-D6911A8AB2BC}"/>
              </a:ext>
            </a:extLst>
          </p:cNvPr>
          <p:cNvSpPr>
            <a:spLocks noGrp="1"/>
          </p:cNvSpPr>
          <p:nvPr>
            <p:ph type="title"/>
          </p:nvPr>
        </p:nvSpPr>
        <p:spPr/>
        <p:txBody>
          <a:bodyPr/>
          <a:lstStyle/>
          <a:p>
            <a:r>
              <a:rPr lang="fr-CA" dirty="0"/>
              <a:t>Un bon potage réconfortant</a:t>
            </a:r>
          </a:p>
        </p:txBody>
      </p:sp>
      <p:sp>
        <p:nvSpPr>
          <p:cNvPr id="3" name="Espace réservé du contenu 2">
            <a:extLst>
              <a:ext uri="{FF2B5EF4-FFF2-40B4-BE49-F238E27FC236}">
                <a16:creationId xmlns:a16="http://schemas.microsoft.com/office/drawing/2014/main" id="{08655151-4DF9-4113-83CA-86E8C736DB6E}"/>
              </a:ext>
            </a:extLst>
          </p:cNvPr>
          <p:cNvSpPr>
            <a:spLocks noGrp="1"/>
          </p:cNvSpPr>
          <p:nvPr>
            <p:ph idx="1"/>
          </p:nvPr>
        </p:nvSpPr>
        <p:spPr>
          <a:xfrm>
            <a:off x="2362200" y="1929384"/>
            <a:ext cx="7766248" cy="4251960"/>
          </a:xfrm>
        </p:spPr>
        <p:txBody>
          <a:bodyPr>
            <a:normAutofit/>
          </a:bodyPr>
          <a:lstStyle/>
          <a:p>
            <a:r>
              <a:rPr lang="fr-CA" b="1" dirty="0"/>
              <a:t>But</a:t>
            </a:r>
            <a:r>
              <a:rPr lang="fr-CA" dirty="0"/>
              <a:t>: décoder des mots comportant les configurations m-t-f et l-</a:t>
            </a:r>
            <a:r>
              <a:rPr lang="fr-CA" dirty="0" err="1"/>
              <a:t>ch</a:t>
            </a:r>
            <a:r>
              <a:rPr lang="fr-CA" dirty="0"/>
              <a:t>-</a:t>
            </a:r>
            <a:r>
              <a:rPr lang="fr-CA" dirty="0" err="1"/>
              <a:t>gn</a:t>
            </a:r>
            <a:r>
              <a:rPr lang="fr-CA" dirty="0"/>
              <a:t> et w</a:t>
            </a:r>
          </a:p>
          <a:p>
            <a:r>
              <a:rPr lang="fr-CA" dirty="0"/>
              <a:t> </a:t>
            </a:r>
            <a:r>
              <a:rPr lang="fr-CA" b="1" dirty="0"/>
              <a:t>Contexte</a:t>
            </a:r>
            <a:r>
              <a:rPr lang="fr-CA" dirty="0"/>
              <a:t>: Lili veut préparer un bon potage pour sa maman qui a attrapé la grippe.  Elle appelle sa grand-maman pour connaître les ingrédients de sa super recette. Elle note tout dans son carnet pour ne rien n’oublier quand elle se rendra au marché.</a:t>
            </a:r>
          </a:p>
          <a:p>
            <a:r>
              <a:rPr lang="fr-CA" b="1" dirty="0"/>
              <a:t>Consigne</a:t>
            </a:r>
            <a:r>
              <a:rPr lang="fr-CA" dirty="0"/>
              <a:t>: L’adulte code un ingrédient sa émettre de voix.  L’enfant doit décoder le mot.  </a:t>
            </a:r>
          </a:p>
          <a:p>
            <a:pPr marL="0" indent="0">
              <a:buNone/>
            </a:pPr>
            <a:r>
              <a:rPr lang="fr-CA" dirty="0"/>
              <a:t>L’ingrédient s’ajoutera sur la liste avec l’image correspondante</a:t>
            </a:r>
          </a:p>
          <a:p>
            <a:pPr marL="0" indent="0">
              <a:buNone/>
            </a:pPr>
            <a:r>
              <a:rPr lang="fr-CA" b="1" dirty="0"/>
              <a:t>Mots cibles</a:t>
            </a:r>
            <a:r>
              <a:rPr lang="fr-CA" dirty="0"/>
              <a:t>:  L’agneau, le chou, la tomate, le tofu, l’oignon, le piment, la lime;</a:t>
            </a:r>
          </a:p>
          <a:p>
            <a:endParaRPr lang="fr-CA" dirty="0"/>
          </a:p>
        </p:txBody>
      </p:sp>
      <p:sp>
        <p:nvSpPr>
          <p:cNvPr id="5" name="ZoneTexte 4">
            <a:hlinkClick r:id="rId2" action="ppaction://hlinksldjump"/>
            <a:extLst>
              <a:ext uri="{FF2B5EF4-FFF2-40B4-BE49-F238E27FC236}">
                <a16:creationId xmlns:a16="http://schemas.microsoft.com/office/drawing/2014/main" id="{B7A5C1B3-B800-4EBC-AB5E-4160A4585ACD}"/>
              </a:ext>
            </a:extLst>
          </p:cNvPr>
          <p:cNvSpPr txBox="1"/>
          <p:nvPr/>
        </p:nvSpPr>
        <p:spPr>
          <a:xfrm>
            <a:off x="8760296" y="641742"/>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29505815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2140E"/>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36E28A0-7FED-42AD-9B54-86FF1E2BDFF1}"/>
              </a:ext>
            </a:extLst>
          </p:cNvPr>
          <p:cNvPicPr>
            <a:picLocks noChangeAspect="1"/>
          </p:cNvPicPr>
          <p:nvPr/>
        </p:nvPicPr>
        <p:blipFill>
          <a:blip r:embed="rId2"/>
          <a:stretch>
            <a:fillRect/>
          </a:stretch>
        </p:blipFill>
        <p:spPr>
          <a:xfrm>
            <a:off x="4549054" y="188644"/>
            <a:ext cx="3094260" cy="6564619"/>
          </a:xfrm>
          <a:prstGeom prst="rect">
            <a:avLst/>
          </a:prstGeom>
        </p:spPr>
      </p:pic>
      <p:grpSp>
        <p:nvGrpSpPr>
          <p:cNvPr id="7" name="Groupe 6">
            <a:extLst>
              <a:ext uri="{FF2B5EF4-FFF2-40B4-BE49-F238E27FC236}">
                <a16:creationId xmlns:a16="http://schemas.microsoft.com/office/drawing/2014/main" id="{71796F9C-3C17-4BC1-B09B-297E70ECCF44}"/>
              </a:ext>
            </a:extLst>
          </p:cNvPr>
          <p:cNvGrpSpPr/>
          <p:nvPr/>
        </p:nvGrpSpPr>
        <p:grpSpPr>
          <a:xfrm>
            <a:off x="5222465" y="1149841"/>
            <a:ext cx="2448272" cy="462842"/>
            <a:chOff x="3347864" y="1103241"/>
            <a:chExt cx="2448272" cy="462844"/>
          </a:xfrm>
        </p:grpSpPr>
        <p:sp>
          <p:nvSpPr>
            <p:cNvPr id="4" name="ZoneTexte 3">
              <a:extLst>
                <a:ext uri="{FF2B5EF4-FFF2-40B4-BE49-F238E27FC236}">
                  <a16:creationId xmlns:a16="http://schemas.microsoft.com/office/drawing/2014/main" id="{402A765C-B368-4F5F-BCAD-FA2A049839B2}"/>
                </a:ext>
              </a:extLst>
            </p:cNvPr>
            <p:cNvSpPr txBox="1"/>
            <p:nvPr/>
          </p:nvSpPr>
          <p:spPr>
            <a:xfrm>
              <a:off x="3347864" y="1196752"/>
              <a:ext cx="2448272" cy="369333"/>
            </a:xfrm>
            <a:prstGeom prst="rect">
              <a:avLst/>
            </a:prstGeom>
            <a:noFill/>
          </p:spPr>
          <p:txBody>
            <a:bodyPr wrap="square" rtlCol="0">
              <a:spAutoFit/>
            </a:bodyPr>
            <a:lstStyle/>
            <a:p>
              <a:pPr>
                <a:defRPr/>
              </a:pPr>
              <a:r>
                <a:rPr lang="fr-CA" dirty="0">
                  <a:solidFill>
                    <a:prstClr val="black"/>
                  </a:solidFill>
                  <a:latin typeface="Freestyle Script" panose="030804020302050B0404" pitchFamily="66" charset="0"/>
                </a:rPr>
                <a:t>L’agneau</a:t>
              </a:r>
            </a:p>
          </p:txBody>
        </p:sp>
        <p:pic>
          <p:nvPicPr>
            <p:cNvPr id="6" name="Image 5">
              <a:extLst>
                <a:ext uri="{FF2B5EF4-FFF2-40B4-BE49-F238E27FC236}">
                  <a16:creationId xmlns:a16="http://schemas.microsoft.com/office/drawing/2014/main" id="{C1CFF543-088C-40B1-A061-D78330D2233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451" b="92958" l="3731" r="88806">
                          <a14:foregroundMark x1="17164" y1="52113" x2="17164" y2="52113"/>
                          <a14:foregroundMark x1="33582" y1="90141" x2="33582" y2="90141"/>
                          <a14:foregroundMark x1="26866" y1="76056" x2="21642" y2="78873"/>
                          <a14:foregroundMark x1="56716" y1="92958" x2="51493" y2="88732"/>
                          <a14:foregroundMark x1="35075" y1="98592" x2="3731" y2="60563"/>
                          <a14:foregroundMark x1="3731" y1="60563" x2="11940" y2="56338"/>
                        </a14:backgroundRemoval>
                      </a14:imgEffect>
                    </a14:imgLayer>
                  </a14:imgProps>
                </a:ext>
              </a:extLst>
            </a:blip>
            <a:stretch>
              <a:fillRect/>
            </a:stretch>
          </p:blipFill>
          <p:spPr>
            <a:xfrm>
              <a:off x="3995936" y="1103241"/>
              <a:ext cx="873535" cy="462843"/>
            </a:xfrm>
            <a:prstGeom prst="rect">
              <a:avLst/>
            </a:prstGeom>
          </p:spPr>
        </p:pic>
      </p:grpSp>
      <p:grpSp>
        <p:nvGrpSpPr>
          <p:cNvPr id="11" name="Groupe 10">
            <a:extLst>
              <a:ext uri="{FF2B5EF4-FFF2-40B4-BE49-F238E27FC236}">
                <a16:creationId xmlns:a16="http://schemas.microsoft.com/office/drawing/2014/main" id="{D5C39123-9D2F-4A16-96FE-313480B23A94}"/>
              </a:ext>
            </a:extLst>
          </p:cNvPr>
          <p:cNvGrpSpPr/>
          <p:nvPr/>
        </p:nvGrpSpPr>
        <p:grpSpPr>
          <a:xfrm>
            <a:off x="5205005" y="1589251"/>
            <a:ext cx="1625243" cy="759596"/>
            <a:chOff x="3680995" y="1589250"/>
            <a:chExt cx="1625243" cy="759596"/>
          </a:xfrm>
        </p:grpSpPr>
        <p:pic>
          <p:nvPicPr>
            <p:cNvPr id="9" name="Image 8">
              <a:extLst>
                <a:ext uri="{FF2B5EF4-FFF2-40B4-BE49-F238E27FC236}">
                  <a16:creationId xmlns:a16="http://schemas.microsoft.com/office/drawing/2014/main" id="{0155BAF7-5E58-4717-BB7D-8B6944D8EA2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1957" y1="11250" x2="61957" y2="11250"/>
                        </a14:backgroundRemoval>
                      </a14:imgEffect>
                    </a14:imgLayer>
                  </a14:imgProps>
                </a:ext>
              </a:extLst>
            </a:blip>
            <a:stretch>
              <a:fillRect/>
            </a:stretch>
          </p:blipFill>
          <p:spPr>
            <a:xfrm>
              <a:off x="4432703" y="1589250"/>
              <a:ext cx="873535" cy="759596"/>
            </a:xfrm>
            <a:prstGeom prst="rect">
              <a:avLst/>
            </a:prstGeom>
          </p:spPr>
        </p:pic>
        <p:sp>
          <p:nvSpPr>
            <p:cNvPr id="10" name="ZoneTexte 9">
              <a:extLst>
                <a:ext uri="{FF2B5EF4-FFF2-40B4-BE49-F238E27FC236}">
                  <a16:creationId xmlns:a16="http://schemas.microsoft.com/office/drawing/2014/main" id="{5A6D019B-4B4F-46F7-98B9-EC4804E6348E}"/>
                </a:ext>
              </a:extLst>
            </p:cNvPr>
            <p:cNvSpPr txBox="1"/>
            <p:nvPr/>
          </p:nvSpPr>
          <p:spPr>
            <a:xfrm>
              <a:off x="3680995" y="1670670"/>
              <a:ext cx="1084839" cy="369332"/>
            </a:xfrm>
            <a:prstGeom prst="rect">
              <a:avLst/>
            </a:prstGeom>
            <a:noFill/>
          </p:spPr>
          <p:txBody>
            <a:bodyPr wrap="square" rtlCol="0">
              <a:spAutoFit/>
            </a:bodyPr>
            <a:lstStyle/>
            <a:p>
              <a:pPr>
                <a:defRPr/>
              </a:pPr>
              <a:r>
                <a:rPr lang="fr-CA" dirty="0">
                  <a:solidFill>
                    <a:prstClr val="black"/>
                  </a:solidFill>
                  <a:latin typeface="Freestyle Script" panose="030804020302050B0404" pitchFamily="66" charset="0"/>
                </a:rPr>
                <a:t>Le chou</a:t>
              </a:r>
            </a:p>
          </p:txBody>
        </p:sp>
      </p:grpSp>
      <p:grpSp>
        <p:nvGrpSpPr>
          <p:cNvPr id="15" name="Groupe 14">
            <a:extLst>
              <a:ext uri="{FF2B5EF4-FFF2-40B4-BE49-F238E27FC236}">
                <a16:creationId xmlns:a16="http://schemas.microsoft.com/office/drawing/2014/main" id="{1A471DB8-F2A6-4AC7-8F7E-B73DEABEDB99}"/>
              </a:ext>
            </a:extLst>
          </p:cNvPr>
          <p:cNvGrpSpPr/>
          <p:nvPr/>
        </p:nvGrpSpPr>
        <p:grpSpPr>
          <a:xfrm>
            <a:off x="5143637" y="2194082"/>
            <a:ext cx="1679827" cy="759596"/>
            <a:chOff x="3619628" y="2194081"/>
            <a:chExt cx="1679827" cy="759596"/>
          </a:xfrm>
        </p:grpSpPr>
        <p:pic>
          <p:nvPicPr>
            <p:cNvPr id="13" name="Image 12">
              <a:extLst>
                <a:ext uri="{FF2B5EF4-FFF2-40B4-BE49-F238E27FC236}">
                  <a16:creationId xmlns:a16="http://schemas.microsoft.com/office/drawing/2014/main" id="{4B75BFDB-7B32-452D-B45E-782E8C4A44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752" b="90698" l="3125" r="96875">
                          <a14:foregroundMark x1="3906" y1="53488" x2="3906" y2="53488"/>
                          <a14:foregroundMark x1="60938" y1="90698" x2="60938" y2="90698"/>
                          <a14:foregroundMark x1="77344" y1="77519" x2="77344" y2="77519"/>
                          <a14:foregroundMark x1="96875" y1="62791" x2="96875" y2="62791"/>
                        </a14:backgroundRemoval>
                      </a14:imgEffect>
                    </a14:imgLayer>
                  </a14:imgProps>
                </a:ext>
              </a:extLst>
            </a:blip>
            <a:stretch>
              <a:fillRect/>
            </a:stretch>
          </p:blipFill>
          <p:spPr>
            <a:xfrm>
              <a:off x="4545747" y="2194081"/>
              <a:ext cx="753708" cy="759596"/>
            </a:xfrm>
            <a:prstGeom prst="rect">
              <a:avLst/>
            </a:prstGeom>
          </p:spPr>
        </p:pic>
        <p:sp>
          <p:nvSpPr>
            <p:cNvPr id="14" name="ZoneTexte 13">
              <a:extLst>
                <a:ext uri="{FF2B5EF4-FFF2-40B4-BE49-F238E27FC236}">
                  <a16:creationId xmlns:a16="http://schemas.microsoft.com/office/drawing/2014/main" id="{DFE05B74-2C48-46B0-BF73-CCFFD42D0749}"/>
                </a:ext>
              </a:extLst>
            </p:cNvPr>
            <p:cNvSpPr txBox="1"/>
            <p:nvPr/>
          </p:nvSpPr>
          <p:spPr>
            <a:xfrm>
              <a:off x="3619628" y="2348846"/>
              <a:ext cx="1084839" cy="369332"/>
            </a:xfrm>
            <a:prstGeom prst="rect">
              <a:avLst/>
            </a:prstGeom>
            <a:noFill/>
          </p:spPr>
          <p:txBody>
            <a:bodyPr wrap="square" rtlCol="0">
              <a:spAutoFit/>
            </a:bodyPr>
            <a:lstStyle/>
            <a:p>
              <a:pPr>
                <a:defRPr/>
              </a:pPr>
              <a:r>
                <a:rPr lang="fr-CA" dirty="0">
                  <a:solidFill>
                    <a:prstClr val="black"/>
                  </a:solidFill>
                  <a:latin typeface="Freestyle Script" panose="030804020302050B0404" pitchFamily="66" charset="0"/>
                </a:rPr>
                <a:t>La tomate</a:t>
              </a:r>
            </a:p>
          </p:txBody>
        </p:sp>
      </p:grpSp>
      <p:grpSp>
        <p:nvGrpSpPr>
          <p:cNvPr id="19" name="Groupe 18">
            <a:extLst>
              <a:ext uri="{FF2B5EF4-FFF2-40B4-BE49-F238E27FC236}">
                <a16:creationId xmlns:a16="http://schemas.microsoft.com/office/drawing/2014/main" id="{EEC20F63-8140-4890-9E8E-D23668E6B882}"/>
              </a:ext>
            </a:extLst>
          </p:cNvPr>
          <p:cNvGrpSpPr/>
          <p:nvPr/>
        </p:nvGrpSpPr>
        <p:grpSpPr>
          <a:xfrm>
            <a:off x="5204995" y="3022657"/>
            <a:ext cx="1928348" cy="723900"/>
            <a:chOff x="3680994" y="3022656"/>
            <a:chExt cx="1928348" cy="723900"/>
          </a:xfrm>
        </p:grpSpPr>
        <p:pic>
          <p:nvPicPr>
            <p:cNvPr id="17" name="Image 16">
              <a:extLst>
                <a:ext uri="{FF2B5EF4-FFF2-40B4-BE49-F238E27FC236}">
                  <a16:creationId xmlns:a16="http://schemas.microsoft.com/office/drawing/2014/main" id="{C867A1E7-F330-4DF2-BD7D-A79BCC0ED5A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211" b="89474" l="6316" r="89474">
                          <a14:foregroundMark x1="17895" y1="56579" x2="17895" y2="56579"/>
                          <a14:foregroundMark x1="23158" y1="85526" x2="23158" y2="85526"/>
                          <a14:foregroundMark x1="13684" y1="77632" x2="13684" y2="77632"/>
                          <a14:foregroundMark x1="18947" y1="80263" x2="18947" y2="80263"/>
                          <a14:foregroundMark x1="30526" y1="84211" x2="30526" y2="84211"/>
                          <a14:foregroundMark x1="36842" y1="80263" x2="36842" y2="80263"/>
                          <a14:foregroundMark x1="35789" y1="85526" x2="35789" y2="85526"/>
                          <a14:foregroundMark x1="6316" y1="80263" x2="8421" y2="81579"/>
                        </a14:backgroundRemoval>
                      </a14:imgEffect>
                    </a14:imgLayer>
                  </a14:imgProps>
                </a:ext>
              </a:extLst>
            </a:blip>
            <a:stretch>
              <a:fillRect/>
            </a:stretch>
          </p:blipFill>
          <p:spPr>
            <a:xfrm>
              <a:off x="4704467" y="3022656"/>
              <a:ext cx="904875" cy="723900"/>
            </a:xfrm>
            <a:prstGeom prst="rect">
              <a:avLst/>
            </a:prstGeom>
          </p:spPr>
        </p:pic>
        <p:sp>
          <p:nvSpPr>
            <p:cNvPr id="18" name="ZoneTexte 17">
              <a:extLst>
                <a:ext uri="{FF2B5EF4-FFF2-40B4-BE49-F238E27FC236}">
                  <a16:creationId xmlns:a16="http://schemas.microsoft.com/office/drawing/2014/main" id="{8900184D-C3A5-4D67-A21E-32E70179A56F}"/>
                </a:ext>
              </a:extLst>
            </p:cNvPr>
            <p:cNvSpPr txBox="1"/>
            <p:nvPr/>
          </p:nvSpPr>
          <p:spPr>
            <a:xfrm>
              <a:off x="3680994" y="3101617"/>
              <a:ext cx="1084839" cy="369332"/>
            </a:xfrm>
            <a:prstGeom prst="rect">
              <a:avLst/>
            </a:prstGeom>
            <a:noFill/>
          </p:spPr>
          <p:txBody>
            <a:bodyPr wrap="square" rtlCol="0">
              <a:spAutoFit/>
            </a:bodyPr>
            <a:lstStyle/>
            <a:p>
              <a:pPr>
                <a:defRPr/>
              </a:pPr>
              <a:r>
                <a:rPr lang="fr-CA" dirty="0">
                  <a:solidFill>
                    <a:prstClr val="black"/>
                  </a:solidFill>
                  <a:latin typeface="Freestyle Script" panose="030804020302050B0404" pitchFamily="66" charset="0"/>
                </a:rPr>
                <a:t>Le tofu</a:t>
              </a:r>
            </a:p>
          </p:txBody>
        </p:sp>
      </p:grpSp>
      <p:grpSp>
        <p:nvGrpSpPr>
          <p:cNvPr id="23" name="Groupe 22">
            <a:extLst>
              <a:ext uri="{FF2B5EF4-FFF2-40B4-BE49-F238E27FC236}">
                <a16:creationId xmlns:a16="http://schemas.microsoft.com/office/drawing/2014/main" id="{17C20D2F-D4DB-4182-BBF3-CA2D29585812}"/>
              </a:ext>
            </a:extLst>
          </p:cNvPr>
          <p:cNvGrpSpPr/>
          <p:nvPr/>
        </p:nvGrpSpPr>
        <p:grpSpPr>
          <a:xfrm>
            <a:off x="5177431" y="3638876"/>
            <a:ext cx="1943485" cy="773739"/>
            <a:chOff x="3802402" y="3638071"/>
            <a:chExt cx="1943485" cy="773738"/>
          </a:xfrm>
        </p:grpSpPr>
        <p:pic>
          <p:nvPicPr>
            <p:cNvPr id="21" name="Image 20">
              <a:extLst>
                <a:ext uri="{FF2B5EF4-FFF2-40B4-BE49-F238E27FC236}">
                  <a16:creationId xmlns:a16="http://schemas.microsoft.com/office/drawing/2014/main" id="{2BCCFC81-610F-45B7-9410-524FEFA0D4A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155" b="92958" l="6736" r="95855">
                          <a14:foregroundMark x1="10363" y1="56338" x2="10363" y2="56338"/>
                          <a14:foregroundMark x1="6736" y1="63380" x2="6736" y2="63380"/>
                          <a14:foregroundMark x1="66839" y1="71831" x2="66839" y2="71831"/>
                          <a14:foregroundMark x1="67876" y1="62676" x2="67876" y2="62676"/>
                          <a14:foregroundMark x1="67876" y1="62676" x2="60104" y2="56338"/>
                          <a14:foregroundMark x1="63731" y1="57042" x2="63731" y2="64085"/>
                          <a14:foregroundMark x1="65285" y1="63380" x2="78756" y2="35211"/>
                          <a14:foregroundMark x1="54922" y1="47887" x2="60622" y2="82394"/>
                          <a14:foregroundMark x1="60622" y1="82394" x2="86528" y2="92958"/>
                          <a14:foregroundMark x1="86528" y1="92958" x2="87565" y2="57042"/>
                          <a14:foregroundMark x1="87565" y1="57042" x2="79275" y2="45070"/>
                          <a14:foregroundMark x1="89637" y1="88028" x2="91710" y2="58451"/>
                          <a14:foregroundMark x1="85492" y1="93662" x2="95855" y2="60563"/>
                          <a14:foregroundMark x1="95855" y1="60563" x2="94301" y2="58451"/>
                        </a14:backgroundRemoval>
                      </a14:imgEffect>
                    </a14:imgLayer>
                  </a14:imgProps>
                </a:ext>
              </a:extLst>
            </a:blip>
            <a:stretch>
              <a:fillRect/>
            </a:stretch>
          </p:blipFill>
          <p:spPr>
            <a:xfrm>
              <a:off x="4694257" y="3638071"/>
              <a:ext cx="1051630" cy="773738"/>
            </a:xfrm>
            <a:prstGeom prst="rect">
              <a:avLst/>
            </a:prstGeom>
          </p:spPr>
        </p:pic>
        <p:sp>
          <p:nvSpPr>
            <p:cNvPr id="22" name="ZoneTexte 21">
              <a:extLst>
                <a:ext uri="{FF2B5EF4-FFF2-40B4-BE49-F238E27FC236}">
                  <a16:creationId xmlns:a16="http://schemas.microsoft.com/office/drawing/2014/main" id="{29EBBA3B-F02B-457D-AFBB-E6CD7FC42862}"/>
                </a:ext>
              </a:extLst>
            </p:cNvPr>
            <p:cNvSpPr txBox="1"/>
            <p:nvPr/>
          </p:nvSpPr>
          <p:spPr>
            <a:xfrm>
              <a:off x="3802402" y="3830876"/>
              <a:ext cx="630301" cy="369332"/>
            </a:xfrm>
            <a:prstGeom prst="rect">
              <a:avLst/>
            </a:prstGeom>
            <a:noFill/>
          </p:spPr>
          <p:txBody>
            <a:bodyPr wrap="none" rtlCol="0">
              <a:spAutoFit/>
            </a:bodyPr>
            <a:lstStyle/>
            <a:p>
              <a:pPr>
                <a:defRPr/>
              </a:pPr>
              <a:r>
                <a:rPr lang="fr-CA" dirty="0">
                  <a:solidFill>
                    <a:prstClr val="black"/>
                  </a:solidFill>
                  <a:latin typeface="Freestyle Script" panose="030804020302050B0404" pitchFamily="66" charset="0"/>
                </a:rPr>
                <a:t>L’oignon</a:t>
              </a:r>
            </a:p>
          </p:txBody>
        </p:sp>
      </p:grpSp>
      <p:grpSp>
        <p:nvGrpSpPr>
          <p:cNvPr id="27" name="Groupe 26">
            <a:extLst>
              <a:ext uri="{FF2B5EF4-FFF2-40B4-BE49-F238E27FC236}">
                <a16:creationId xmlns:a16="http://schemas.microsoft.com/office/drawing/2014/main" id="{3A3A5016-03F8-435E-88C6-3DC6B0F4DF17}"/>
              </a:ext>
            </a:extLst>
          </p:cNvPr>
          <p:cNvGrpSpPr/>
          <p:nvPr/>
        </p:nvGrpSpPr>
        <p:grpSpPr>
          <a:xfrm>
            <a:off x="5204995" y="4362772"/>
            <a:ext cx="1975796" cy="1008776"/>
            <a:chOff x="3680994" y="4362772"/>
            <a:chExt cx="1975796" cy="1008776"/>
          </a:xfrm>
        </p:grpSpPr>
        <p:pic>
          <p:nvPicPr>
            <p:cNvPr id="25" name="Image 24">
              <a:extLst>
                <a:ext uri="{FF2B5EF4-FFF2-40B4-BE49-F238E27FC236}">
                  <a16:creationId xmlns:a16="http://schemas.microsoft.com/office/drawing/2014/main" id="{786124EC-B2E3-42BC-A316-66175FCC9CE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8939" b="88827" l="5856" r="94595">
                          <a14:foregroundMark x1="5856" y1="25140" x2="5856" y2="25140"/>
                          <a14:foregroundMark x1="90090" y1="20670" x2="90090" y2="20670"/>
                          <a14:foregroundMark x1="94595" y1="27933" x2="94595" y2="27933"/>
                        </a14:backgroundRemoval>
                      </a14:imgEffect>
                    </a14:imgLayer>
                  </a14:imgProps>
                </a:ext>
              </a:extLst>
            </a:blip>
            <a:stretch>
              <a:fillRect/>
            </a:stretch>
          </p:blipFill>
          <p:spPr>
            <a:xfrm>
              <a:off x="4405682" y="4362772"/>
              <a:ext cx="1251108" cy="1008776"/>
            </a:xfrm>
            <a:prstGeom prst="rect">
              <a:avLst/>
            </a:prstGeom>
          </p:spPr>
        </p:pic>
        <p:sp>
          <p:nvSpPr>
            <p:cNvPr id="26" name="ZoneTexte 25">
              <a:extLst>
                <a:ext uri="{FF2B5EF4-FFF2-40B4-BE49-F238E27FC236}">
                  <a16:creationId xmlns:a16="http://schemas.microsoft.com/office/drawing/2014/main" id="{22B5D871-30A5-4011-BFD7-AEA1F7882772}"/>
                </a:ext>
              </a:extLst>
            </p:cNvPr>
            <p:cNvSpPr txBox="1"/>
            <p:nvPr/>
          </p:nvSpPr>
          <p:spPr>
            <a:xfrm>
              <a:off x="3680994" y="4584448"/>
              <a:ext cx="1179039" cy="369332"/>
            </a:xfrm>
            <a:prstGeom prst="rect">
              <a:avLst/>
            </a:prstGeom>
            <a:noFill/>
          </p:spPr>
          <p:txBody>
            <a:bodyPr wrap="square" rtlCol="0">
              <a:spAutoFit/>
            </a:bodyPr>
            <a:lstStyle/>
            <a:p>
              <a:pPr>
                <a:defRPr/>
              </a:pPr>
              <a:r>
                <a:rPr lang="fr-CA" dirty="0">
                  <a:solidFill>
                    <a:prstClr val="black"/>
                  </a:solidFill>
                  <a:latin typeface="Freestyle Script" panose="030804020302050B0404" pitchFamily="66" charset="0"/>
                </a:rPr>
                <a:t>Le piment</a:t>
              </a:r>
            </a:p>
          </p:txBody>
        </p:sp>
      </p:grpSp>
      <p:grpSp>
        <p:nvGrpSpPr>
          <p:cNvPr id="31" name="Groupe 30">
            <a:extLst>
              <a:ext uri="{FF2B5EF4-FFF2-40B4-BE49-F238E27FC236}">
                <a16:creationId xmlns:a16="http://schemas.microsoft.com/office/drawing/2014/main" id="{763F3AAE-B528-4E40-86C6-6B1211A52D2F}"/>
              </a:ext>
            </a:extLst>
          </p:cNvPr>
          <p:cNvGrpSpPr/>
          <p:nvPr/>
        </p:nvGrpSpPr>
        <p:grpSpPr>
          <a:xfrm>
            <a:off x="5311787" y="5244230"/>
            <a:ext cx="1855651" cy="680639"/>
            <a:chOff x="3787777" y="5244219"/>
            <a:chExt cx="1855651" cy="680639"/>
          </a:xfrm>
        </p:grpSpPr>
        <p:pic>
          <p:nvPicPr>
            <p:cNvPr id="29" name="Image 28">
              <a:extLst>
                <a:ext uri="{FF2B5EF4-FFF2-40B4-BE49-F238E27FC236}">
                  <a16:creationId xmlns:a16="http://schemas.microsoft.com/office/drawing/2014/main" id="{EFA055C2-9D45-41D2-8F54-0444038AFE3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901" b="92574" l="7380" r="89668">
                          <a14:foregroundMark x1="26937" y1="23762" x2="26937" y2="23762"/>
                          <a14:foregroundMark x1="25461" y1="25248" x2="22509" y2="50990"/>
                          <a14:foregroundMark x1="22509" y1="50990" x2="29520" y2="65347"/>
                          <a14:foregroundMark x1="22509" y1="29703" x2="23247" y2="54950"/>
                          <a14:foregroundMark x1="23247" y1="54950" x2="30996" y2="75248"/>
                          <a14:foregroundMark x1="7749" y1="53960" x2="21402" y2="48515"/>
                          <a14:foregroundMark x1="40959" y1="84158" x2="58672" y2="92574"/>
                          <a14:foregroundMark x1="58672" y1="92574" x2="70849" y2="90594"/>
                          <a14:foregroundMark x1="37269" y1="10891" x2="52399" y2="10396"/>
                        </a14:backgroundRemoval>
                      </a14:imgEffect>
                    </a14:imgLayer>
                  </a14:imgProps>
                </a:ext>
              </a:extLst>
            </a:blip>
            <a:stretch>
              <a:fillRect/>
            </a:stretch>
          </p:blipFill>
          <p:spPr>
            <a:xfrm>
              <a:off x="4730294" y="5244219"/>
              <a:ext cx="913134" cy="680639"/>
            </a:xfrm>
            <a:prstGeom prst="rect">
              <a:avLst/>
            </a:prstGeom>
          </p:spPr>
        </p:pic>
        <p:sp>
          <p:nvSpPr>
            <p:cNvPr id="30" name="ZoneTexte 29">
              <a:extLst>
                <a:ext uri="{FF2B5EF4-FFF2-40B4-BE49-F238E27FC236}">
                  <a16:creationId xmlns:a16="http://schemas.microsoft.com/office/drawing/2014/main" id="{8A35C1F8-29F9-4760-B0DE-FADD14DE9D7E}"/>
                </a:ext>
              </a:extLst>
            </p:cNvPr>
            <p:cNvSpPr txBox="1"/>
            <p:nvPr/>
          </p:nvSpPr>
          <p:spPr>
            <a:xfrm>
              <a:off x="3787777" y="5371548"/>
              <a:ext cx="599844" cy="369332"/>
            </a:xfrm>
            <a:prstGeom prst="rect">
              <a:avLst/>
            </a:prstGeom>
            <a:noFill/>
          </p:spPr>
          <p:txBody>
            <a:bodyPr wrap="none" rtlCol="0">
              <a:spAutoFit/>
            </a:bodyPr>
            <a:lstStyle/>
            <a:p>
              <a:pPr>
                <a:defRPr/>
              </a:pPr>
              <a:r>
                <a:rPr lang="fr-CA" dirty="0">
                  <a:solidFill>
                    <a:prstClr val="black"/>
                  </a:solidFill>
                  <a:latin typeface="Freestyle Script" panose="030804020302050B0404" pitchFamily="66" charset="0"/>
                </a:rPr>
                <a:t>La lime</a:t>
              </a:r>
            </a:p>
          </p:txBody>
        </p:sp>
      </p:grpSp>
      <p:pic>
        <p:nvPicPr>
          <p:cNvPr id="35" name="Image 34">
            <a:extLst>
              <a:ext uri="{FF2B5EF4-FFF2-40B4-BE49-F238E27FC236}">
                <a16:creationId xmlns:a16="http://schemas.microsoft.com/office/drawing/2014/main" id="{7BCDB295-AD01-4248-A40E-F89B70914B5F}"/>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7661" b="89113" l="7121" r="92570">
                        <a14:foregroundMark x1="8359" y1="75806" x2="8359" y2="75806"/>
                        <a14:foregroundMark x1="7121" y1="47984" x2="7121" y2="47984"/>
                        <a14:foregroundMark x1="92570" y1="44758" x2="92570" y2="44758"/>
                        <a14:foregroundMark x1="12074" y1="7661" x2="12074" y2="7661"/>
                      </a14:backgroundRemoval>
                    </a14:imgEffect>
                  </a14:imgLayer>
                </a14:imgProps>
              </a:ext>
            </a:extLst>
          </a:blip>
          <a:stretch>
            <a:fillRect/>
          </a:stretch>
        </p:blipFill>
        <p:spPr>
          <a:xfrm>
            <a:off x="7645346" y="4063119"/>
            <a:ext cx="3076575" cy="2362200"/>
          </a:xfrm>
          <a:prstGeom prst="rect">
            <a:avLst/>
          </a:prstGeom>
        </p:spPr>
      </p:pic>
      <p:sp>
        <p:nvSpPr>
          <p:cNvPr id="2" name="ZoneTexte 1">
            <a:hlinkClick r:id="rId19" action="ppaction://hlinksldjump"/>
            <a:extLst>
              <a:ext uri="{FF2B5EF4-FFF2-40B4-BE49-F238E27FC236}">
                <a16:creationId xmlns:a16="http://schemas.microsoft.com/office/drawing/2014/main" id="{1C8FF4D9-043E-4479-9DE4-522D1A6E27AD}"/>
              </a:ext>
            </a:extLst>
          </p:cNvPr>
          <p:cNvSpPr txBox="1"/>
          <p:nvPr/>
        </p:nvSpPr>
        <p:spPr>
          <a:xfrm>
            <a:off x="623392" y="404664"/>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193176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FC22193-CDA4-4E16-9243-6D50E0E6BC9B}"/>
              </a:ext>
            </a:extLst>
          </p:cNvPr>
          <p:cNvPicPr>
            <a:picLocks noChangeAspect="1"/>
          </p:cNvPicPr>
          <p:nvPr/>
        </p:nvPicPr>
        <p:blipFill>
          <a:blip r:embed="rId2"/>
          <a:stretch>
            <a:fillRect/>
          </a:stretch>
        </p:blipFill>
        <p:spPr>
          <a:xfrm>
            <a:off x="1510734" y="442918"/>
            <a:ext cx="6315075" cy="5972175"/>
          </a:xfrm>
          <a:prstGeom prst="rect">
            <a:avLst/>
          </a:prstGeom>
        </p:spPr>
      </p:pic>
      <p:sp>
        <p:nvSpPr>
          <p:cNvPr id="4" name="ZoneTexte 3">
            <a:extLst>
              <a:ext uri="{FF2B5EF4-FFF2-40B4-BE49-F238E27FC236}">
                <a16:creationId xmlns:a16="http://schemas.microsoft.com/office/drawing/2014/main" id="{936C74C5-E433-4A6A-A351-CF3F4A76DF1E}"/>
              </a:ext>
            </a:extLst>
          </p:cNvPr>
          <p:cNvSpPr txBox="1"/>
          <p:nvPr/>
        </p:nvSpPr>
        <p:spPr>
          <a:xfrm>
            <a:off x="7032110" y="980728"/>
            <a:ext cx="4824530" cy="3170099"/>
          </a:xfrm>
          <a:prstGeom prst="rect">
            <a:avLst/>
          </a:prstGeom>
          <a:noFill/>
        </p:spPr>
        <p:txBody>
          <a:bodyPr wrap="square" rtlCol="0">
            <a:spAutoFit/>
          </a:bodyPr>
          <a:lstStyle/>
          <a:p>
            <a:r>
              <a:rPr lang="fr-CA" sz="4000" dirty="0"/>
              <a:t>Exercice 7:</a:t>
            </a:r>
          </a:p>
          <a:p>
            <a:r>
              <a:rPr lang="fr-CA" sz="4000" dirty="0"/>
              <a:t>Le jeu des mimes</a:t>
            </a:r>
          </a:p>
          <a:p>
            <a:r>
              <a:rPr lang="fr-CA" sz="4000" dirty="0"/>
              <a:t>Décoder et coder une courte phrase comportant la configuration m-t-f et l-</a:t>
            </a:r>
            <a:r>
              <a:rPr lang="fr-CA" sz="4000" dirty="0" err="1"/>
              <a:t>ch</a:t>
            </a:r>
            <a:r>
              <a:rPr lang="fr-CA" sz="4000" dirty="0"/>
              <a:t>-</a:t>
            </a:r>
            <a:r>
              <a:rPr lang="fr-CA" sz="4000" dirty="0" err="1"/>
              <a:t>gn</a:t>
            </a:r>
            <a:r>
              <a:rPr lang="fr-CA" sz="4000" dirty="0"/>
              <a:t>-</a:t>
            </a:r>
          </a:p>
        </p:txBody>
      </p:sp>
      <p:sp>
        <p:nvSpPr>
          <p:cNvPr id="2" name="ZoneTexte 1">
            <a:hlinkClick r:id="rId3" action="ppaction://hlinksldjump"/>
            <a:extLst>
              <a:ext uri="{FF2B5EF4-FFF2-40B4-BE49-F238E27FC236}">
                <a16:creationId xmlns:a16="http://schemas.microsoft.com/office/drawing/2014/main" id="{0F2BC651-FBB0-4476-B064-02987A3B5C3A}"/>
              </a:ext>
            </a:extLst>
          </p:cNvPr>
          <p:cNvSpPr txBox="1"/>
          <p:nvPr/>
        </p:nvSpPr>
        <p:spPr>
          <a:xfrm>
            <a:off x="623392" y="404664"/>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10296839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233EB2-E677-48A4-8F21-BEC29A50CA33}"/>
              </a:ext>
            </a:extLst>
          </p:cNvPr>
          <p:cNvSpPr>
            <a:spLocks noGrp="1"/>
          </p:cNvSpPr>
          <p:nvPr>
            <p:ph type="title"/>
          </p:nvPr>
        </p:nvSpPr>
        <p:spPr>
          <a:xfrm>
            <a:off x="2362200" y="365135"/>
            <a:ext cx="7982272" cy="1325563"/>
          </a:xfrm>
        </p:spPr>
        <p:txBody>
          <a:bodyPr/>
          <a:lstStyle/>
          <a:p>
            <a:r>
              <a:rPr lang="fr-CA" dirty="0"/>
              <a:t>Exercice 7: Le jeu des mimes</a:t>
            </a:r>
          </a:p>
        </p:txBody>
      </p:sp>
      <p:sp>
        <p:nvSpPr>
          <p:cNvPr id="3" name="Espace réservé du contenu 2">
            <a:extLst>
              <a:ext uri="{FF2B5EF4-FFF2-40B4-BE49-F238E27FC236}">
                <a16:creationId xmlns:a16="http://schemas.microsoft.com/office/drawing/2014/main" id="{D475B0C8-21B2-4269-B158-111E364791A5}"/>
              </a:ext>
            </a:extLst>
          </p:cNvPr>
          <p:cNvSpPr>
            <a:spLocks noGrp="1"/>
          </p:cNvSpPr>
          <p:nvPr>
            <p:ph idx="1"/>
          </p:nvPr>
        </p:nvSpPr>
        <p:spPr>
          <a:xfrm>
            <a:off x="2362200" y="1929384"/>
            <a:ext cx="7766248" cy="4251960"/>
          </a:xfrm>
        </p:spPr>
        <p:txBody>
          <a:bodyPr>
            <a:normAutofit fontScale="92500" lnSpcReduction="10000"/>
          </a:bodyPr>
          <a:lstStyle/>
          <a:p>
            <a:r>
              <a:rPr lang="fr-CA" b="1" dirty="0"/>
              <a:t>But</a:t>
            </a:r>
            <a:r>
              <a:rPr lang="fr-CA" dirty="0"/>
              <a:t>: Décoder et coder une courte phrase comportant la configuration m-t-f et l-</a:t>
            </a:r>
            <a:r>
              <a:rPr lang="fr-CA" dirty="0" err="1"/>
              <a:t>ch</a:t>
            </a:r>
            <a:r>
              <a:rPr lang="fr-CA" dirty="0"/>
              <a:t>-</a:t>
            </a:r>
            <a:r>
              <a:rPr lang="fr-CA" dirty="0" err="1"/>
              <a:t>gn</a:t>
            </a:r>
            <a:r>
              <a:rPr lang="fr-CA" dirty="0"/>
              <a:t>-w</a:t>
            </a:r>
          </a:p>
          <a:p>
            <a:r>
              <a:rPr lang="fr-CA" dirty="0"/>
              <a:t>Contexte: Lulu prépare un jeu de mime.  Veux-tu jouer avec elle?  A tour de rôle, chacun pige une carte.  Il faut mimer ce qui se trouve sur la carte et l’autre doit deviner de quoi il s’agit.</a:t>
            </a:r>
          </a:p>
          <a:p>
            <a:r>
              <a:rPr lang="fr-CA" dirty="0"/>
              <a:t>Consigne:  A tour de rôle, l’enfant et l’adulte cliquent sur le paquet de carte.  Une carte va apparaître brièvement.  Celui qui doit deviner le mime ferme les yeux pour ne pas la voir.. Le participant mime la carte et l’autre essaie de deviner de quoi il s’agit.  Ce dernier doit coder une courte phrase en LPC. </a:t>
            </a:r>
          </a:p>
          <a:p>
            <a:r>
              <a:rPr lang="fr-CA" dirty="0"/>
              <a:t>Phrases cibles en ordre d’apparition: Tu mimes un chat, tu mimes la moto, tu mimes le mouton, tu mimes la fée,  tu mimes le fantôme;.</a:t>
            </a:r>
          </a:p>
          <a:p>
            <a:endParaRPr lang="fr-CA" dirty="0"/>
          </a:p>
          <a:p>
            <a:pPr marL="0" indent="0">
              <a:buNone/>
            </a:pPr>
            <a:endParaRPr lang="fr-CA" dirty="0"/>
          </a:p>
        </p:txBody>
      </p:sp>
      <p:pic>
        <p:nvPicPr>
          <p:cNvPr id="5" name="Image 4">
            <a:extLst>
              <a:ext uri="{FF2B5EF4-FFF2-40B4-BE49-F238E27FC236}">
                <a16:creationId xmlns:a16="http://schemas.microsoft.com/office/drawing/2014/main" id="{A7E579F4-AFD3-4715-966C-18F77FF998E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46" b="92683" l="8716" r="99083">
                        <a14:foregroundMark x1="93578" y1="55183" x2="93578" y2="55183"/>
                        <a14:foregroundMark x1="99083" y1="56707" x2="99083" y2="56707"/>
                        <a14:foregroundMark x1="54587" y1="92683" x2="54587" y2="92683"/>
                      </a14:backgroundRemoval>
                    </a14:imgEffect>
                  </a14:imgLayer>
                </a14:imgProps>
              </a:ext>
            </a:extLst>
          </a:blip>
          <a:stretch>
            <a:fillRect/>
          </a:stretch>
        </p:blipFill>
        <p:spPr>
          <a:xfrm>
            <a:off x="7752189" y="126443"/>
            <a:ext cx="791371" cy="1190687"/>
          </a:xfrm>
          <a:prstGeom prst="rect">
            <a:avLst/>
          </a:prstGeom>
        </p:spPr>
      </p:pic>
      <p:pic>
        <p:nvPicPr>
          <p:cNvPr id="7" name="Image 6">
            <a:extLst>
              <a:ext uri="{FF2B5EF4-FFF2-40B4-BE49-F238E27FC236}">
                <a16:creationId xmlns:a16="http://schemas.microsoft.com/office/drawing/2014/main" id="{22F97931-BE21-471E-B9FF-9E7FB63D97B3}"/>
              </a:ext>
            </a:extLst>
          </p:cNvPr>
          <p:cNvPicPr>
            <a:picLocks noChangeAspect="1"/>
          </p:cNvPicPr>
          <p:nvPr/>
        </p:nvPicPr>
        <p:blipFill>
          <a:blip r:embed="rId4"/>
          <a:stretch>
            <a:fillRect/>
          </a:stretch>
        </p:blipFill>
        <p:spPr>
          <a:xfrm>
            <a:off x="9038433" y="89932"/>
            <a:ext cx="791371" cy="1227197"/>
          </a:xfrm>
          <a:prstGeom prst="rect">
            <a:avLst/>
          </a:prstGeom>
        </p:spPr>
      </p:pic>
      <p:pic>
        <p:nvPicPr>
          <p:cNvPr id="9" name="Espace réservé du contenu 4">
            <a:hlinkClick r:id="" action="ppaction://noaction"/>
            <a:extLst>
              <a:ext uri="{FF2B5EF4-FFF2-40B4-BE49-F238E27FC236}">
                <a16:creationId xmlns:a16="http://schemas.microsoft.com/office/drawing/2014/main" id="{462A4670-4CD8-4E03-AED7-A3D317A93F9F}"/>
              </a:ext>
            </a:extLst>
          </p:cNvPr>
          <p:cNvPicPr>
            <a:picLocks noChangeAspect="1"/>
          </p:cNvPicPr>
          <p:nvPr/>
        </p:nvPicPr>
        <p:blipFill rotWithShape="1">
          <a:blip r:embed="rId5"/>
          <a:srcRect b="907"/>
          <a:stretch/>
        </p:blipFill>
        <p:spPr>
          <a:xfrm>
            <a:off x="9552385" y="5585001"/>
            <a:ext cx="668772" cy="926868"/>
          </a:xfrm>
          <a:prstGeom prst="rect">
            <a:avLst/>
          </a:prstGeom>
        </p:spPr>
      </p:pic>
      <p:sp>
        <p:nvSpPr>
          <p:cNvPr id="4" name="ZoneTexte 3">
            <a:hlinkClick r:id="rId6" action="ppaction://hlinksldjump"/>
            <a:extLst>
              <a:ext uri="{FF2B5EF4-FFF2-40B4-BE49-F238E27FC236}">
                <a16:creationId xmlns:a16="http://schemas.microsoft.com/office/drawing/2014/main" id="{133AF8DF-50E2-4E05-AF4E-62ED6751DC54}"/>
              </a:ext>
            </a:extLst>
          </p:cNvPr>
          <p:cNvSpPr txBox="1"/>
          <p:nvPr/>
        </p:nvSpPr>
        <p:spPr>
          <a:xfrm>
            <a:off x="263352" y="282644"/>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15394164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908B170-F0EE-4FE4-B5D7-924AEF7322A9}"/>
              </a:ext>
            </a:extLst>
          </p:cNvPr>
          <p:cNvPicPr>
            <a:picLocks noChangeAspect="1"/>
          </p:cNvPicPr>
          <p:nvPr/>
        </p:nvPicPr>
        <p:blipFill>
          <a:blip r:embed="rId2"/>
          <a:stretch>
            <a:fillRect/>
          </a:stretch>
        </p:blipFill>
        <p:spPr>
          <a:xfrm>
            <a:off x="2783632" y="1268770"/>
            <a:ext cx="2592288" cy="3162591"/>
          </a:xfrm>
          <a:prstGeom prst="rect">
            <a:avLst/>
          </a:prstGeom>
        </p:spPr>
      </p:pic>
      <p:pic>
        <p:nvPicPr>
          <p:cNvPr id="13" name="Image 12">
            <a:extLst>
              <a:ext uri="{FF2B5EF4-FFF2-40B4-BE49-F238E27FC236}">
                <a16:creationId xmlns:a16="http://schemas.microsoft.com/office/drawing/2014/main" id="{1C0FF270-76DA-41A8-8FC7-07398E601A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660" b="94043" l="9140" r="90323">
                        <a14:foregroundMark x1="28495" y1="7660" x2="28495" y2="7660"/>
                        <a14:foregroundMark x1="90323" y1="18298" x2="90323" y2="18298"/>
                        <a14:foregroundMark x1="71505" y1="94043" x2="71505" y2="94043"/>
                      </a14:backgroundRemoval>
                    </a14:imgEffect>
                  </a14:imgLayer>
                </a14:imgProps>
              </a:ext>
            </a:extLst>
          </a:blip>
          <a:stretch>
            <a:fillRect/>
          </a:stretch>
        </p:blipFill>
        <p:spPr>
          <a:xfrm>
            <a:off x="3283075" y="1484793"/>
            <a:ext cx="1421479" cy="1795955"/>
          </a:xfrm>
          <a:prstGeom prst="rect">
            <a:avLst/>
          </a:prstGeom>
        </p:spPr>
      </p:pic>
      <p:pic>
        <p:nvPicPr>
          <p:cNvPr id="21" name="Image 20">
            <a:extLst>
              <a:ext uri="{FF2B5EF4-FFF2-40B4-BE49-F238E27FC236}">
                <a16:creationId xmlns:a16="http://schemas.microsoft.com/office/drawing/2014/main" id="{62554C5C-B9F5-47D2-B9B5-B2E4D84C64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660" b="94043" l="9140" r="90323">
                        <a14:foregroundMark x1="28495" y1="7660" x2="28495" y2="7660"/>
                        <a14:foregroundMark x1="90323" y1="18298" x2="90323" y2="18298"/>
                        <a14:foregroundMark x1="71505" y1="94043" x2="71505" y2="94043"/>
                      </a14:backgroundRemoval>
                    </a14:imgEffect>
                  </a14:imgLayer>
                </a14:imgProps>
              </a:ext>
            </a:extLst>
          </a:blip>
          <a:stretch>
            <a:fillRect/>
          </a:stretch>
        </p:blipFill>
        <p:spPr>
          <a:xfrm>
            <a:off x="3201716" y="1382014"/>
            <a:ext cx="1584176" cy="2001513"/>
          </a:xfrm>
          <a:prstGeom prst="rect">
            <a:avLst/>
          </a:prstGeom>
        </p:spPr>
      </p:pic>
      <p:pic>
        <p:nvPicPr>
          <p:cNvPr id="23" name="Image 22">
            <a:extLst>
              <a:ext uri="{FF2B5EF4-FFF2-40B4-BE49-F238E27FC236}">
                <a16:creationId xmlns:a16="http://schemas.microsoft.com/office/drawing/2014/main" id="{6D3E905C-2E55-401C-97D1-C520D197AD2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660" b="94043" l="9140" r="90323">
                        <a14:foregroundMark x1="28495" y1="7660" x2="28495" y2="7660"/>
                        <a14:foregroundMark x1="90323" y1="18298" x2="90323" y2="18298"/>
                        <a14:foregroundMark x1="71505" y1="94043" x2="71505" y2="94043"/>
                      </a14:backgroundRemoval>
                    </a14:imgEffect>
                  </a14:imgLayer>
                </a14:imgProps>
              </a:ext>
            </a:extLst>
          </a:blip>
          <a:stretch>
            <a:fillRect/>
          </a:stretch>
        </p:blipFill>
        <p:spPr>
          <a:xfrm>
            <a:off x="3201716" y="1382014"/>
            <a:ext cx="1584176" cy="2001513"/>
          </a:xfrm>
          <a:prstGeom prst="rect">
            <a:avLst/>
          </a:prstGeom>
        </p:spPr>
      </p:pic>
      <p:pic>
        <p:nvPicPr>
          <p:cNvPr id="25" name="Image 24">
            <a:extLst>
              <a:ext uri="{FF2B5EF4-FFF2-40B4-BE49-F238E27FC236}">
                <a16:creationId xmlns:a16="http://schemas.microsoft.com/office/drawing/2014/main" id="{265136EA-E6E2-4D0C-9C7F-D65AB4DCF2F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660" b="94043" l="9140" r="90323">
                        <a14:foregroundMark x1="28495" y1="7660" x2="28495" y2="7660"/>
                        <a14:foregroundMark x1="90323" y1="18298" x2="90323" y2="18298"/>
                        <a14:foregroundMark x1="71505" y1="94043" x2="71505" y2="94043"/>
                      </a14:backgroundRemoval>
                    </a14:imgEffect>
                  </a14:imgLayer>
                </a14:imgProps>
              </a:ext>
            </a:extLst>
          </a:blip>
          <a:stretch>
            <a:fillRect/>
          </a:stretch>
        </p:blipFill>
        <p:spPr>
          <a:xfrm>
            <a:off x="3314455" y="1411692"/>
            <a:ext cx="1584176" cy="2001513"/>
          </a:xfrm>
          <a:prstGeom prst="rect">
            <a:avLst/>
          </a:prstGeom>
        </p:spPr>
      </p:pic>
      <p:pic>
        <p:nvPicPr>
          <p:cNvPr id="26" name="Image 25">
            <a:extLst>
              <a:ext uri="{FF2B5EF4-FFF2-40B4-BE49-F238E27FC236}">
                <a16:creationId xmlns:a16="http://schemas.microsoft.com/office/drawing/2014/main" id="{03BF7951-7132-4DFB-9099-3312C5212F3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660" b="94043" l="9140" r="90323">
                        <a14:foregroundMark x1="28495" y1="7660" x2="28495" y2="7660"/>
                        <a14:foregroundMark x1="90323" y1="18298" x2="90323" y2="18298"/>
                        <a14:foregroundMark x1="71505" y1="94043" x2="71505" y2="94043"/>
                      </a14:backgroundRemoval>
                    </a14:imgEffect>
                  </a14:imgLayer>
                </a14:imgProps>
              </a:ext>
            </a:extLst>
          </a:blip>
          <a:stretch>
            <a:fillRect/>
          </a:stretch>
        </p:blipFill>
        <p:spPr>
          <a:xfrm>
            <a:off x="3268611" y="1382013"/>
            <a:ext cx="1584176" cy="2001513"/>
          </a:xfrm>
          <a:prstGeom prst="rect">
            <a:avLst/>
          </a:prstGeom>
        </p:spPr>
      </p:pic>
      <p:pic>
        <p:nvPicPr>
          <p:cNvPr id="27" name="Image 26">
            <a:extLst>
              <a:ext uri="{FF2B5EF4-FFF2-40B4-BE49-F238E27FC236}">
                <a16:creationId xmlns:a16="http://schemas.microsoft.com/office/drawing/2014/main" id="{45F7B0A6-ED33-48EE-A614-0747B3961AF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660" b="94043" l="9140" r="90323">
                        <a14:foregroundMark x1="28495" y1="7660" x2="28495" y2="7660"/>
                        <a14:foregroundMark x1="90323" y1="18298" x2="90323" y2="18298"/>
                        <a14:foregroundMark x1="71505" y1="94043" x2="71505" y2="94043"/>
                      </a14:backgroundRemoval>
                    </a14:imgEffect>
                  </a14:imgLayer>
                </a14:imgProps>
              </a:ext>
            </a:extLst>
          </a:blip>
          <a:stretch>
            <a:fillRect/>
          </a:stretch>
        </p:blipFill>
        <p:spPr>
          <a:xfrm>
            <a:off x="3215684" y="1382013"/>
            <a:ext cx="1584176" cy="2001513"/>
          </a:xfrm>
          <a:prstGeom prst="rect">
            <a:avLst/>
          </a:prstGeom>
        </p:spPr>
      </p:pic>
      <p:pic>
        <p:nvPicPr>
          <p:cNvPr id="29" name="Image 28">
            <a:extLst>
              <a:ext uri="{FF2B5EF4-FFF2-40B4-BE49-F238E27FC236}">
                <a16:creationId xmlns:a16="http://schemas.microsoft.com/office/drawing/2014/main" id="{D7325324-F513-4848-9D2F-6C9C8F2E0EEA}"/>
              </a:ext>
            </a:extLst>
          </p:cNvPr>
          <p:cNvPicPr>
            <a:picLocks noChangeAspect="1"/>
          </p:cNvPicPr>
          <p:nvPr/>
        </p:nvPicPr>
        <p:blipFill>
          <a:blip r:embed="rId5"/>
          <a:stretch>
            <a:fillRect/>
          </a:stretch>
        </p:blipFill>
        <p:spPr>
          <a:xfrm>
            <a:off x="5375930" y="787386"/>
            <a:ext cx="1064135" cy="1218919"/>
          </a:xfrm>
          <a:prstGeom prst="rect">
            <a:avLst/>
          </a:prstGeom>
        </p:spPr>
      </p:pic>
      <p:pic>
        <p:nvPicPr>
          <p:cNvPr id="37" name="Image 36">
            <a:extLst>
              <a:ext uri="{FF2B5EF4-FFF2-40B4-BE49-F238E27FC236}">
                <a16:creationId xmlns:a16="http://schemas.microsoft.com/office/drawing/2014/main" id="{495AFB5B-313F-4477-AA3A-2D15839D3588}"/>
              </a:ext>
            </a:extLst>
          </p:cNvPr>
          <p:cNvPicPr>
            <a:picLocks noChangeAspect="1"/>
          </p:cNvPicPr>
          <p:nvPr/>
        </p:nvPicPr>
        <p:blipFill>
          <a:blip r:embed="rId6"/>
          <a:stretch>
            <a:fillRect/>
          </a:stretch>
        </p:blipFill>
        <p:spPr>
          <a:xfrm>
            <a:off x="8112229" y="3140978"/>
            <a:ext cx="1962151" cy="2105025"/>
          </a:xfrm>
          <a:prstGeom prst="rect">
            <a:avLst/>
          </a:prstGeom>
        </p:spPr>
      </p:pic>
      <p:pic>
        <p:nvPicPr>
          <p:cNvPr id="40" name="Image 39">
            <a:extLst>
              <a:ext uri="{FF2B5EF4-FFF2-40B4-BE49-F238E27FC236}">
                <a16:creationId xmlns:a16="http://schemas.microsoft.com/office/drawing/2014/main" id="{4B243505-2EF8-4AA5-861A-13D194694FBB}"/>
              </a:ext>
            </a:extLst>
          </p:cNvPr>
          <p:cNvPicPr>
            <a:picLocks noChangeAspect="1"/>
          </p:cNvPicPr>
          <p:nvPr/>
        </p:nvPicPr>
        <p:blipFill>
          <a:blip r:embed="rId7"/>
          <a:stretch>
            <a:fillRect/>
          </a:stretch>
        </p:blipFill>
        <p:spPr>
          <a:xfrm>
            <a:off x="5906699" y="3849896"/>
            <a:ext cx="1731839" cy="1388859"/>
          </a:xfrm>
          <a:prstGeom prst="rect">
            <a:avLst/>
          </a:prstGeom>
        </p:spPr>
      </p:pic>
      <p:pic>
        <p:nvPicPr>
          <p:cNvPr id="42" name="Image 41">
            <a:extLst>
              <a:ext uri="{FF2B5EF4-FFF2-40B4-BE49-F238E27FC236}">
                <a16:creationId xmlns:a16="http://schemas.microsoft.com/office/drawing/2014/main" id="{5A7D772C-ECB3-47B0-AEB6-2B836302198F}"/>
              </a:ext>
            </a:extLst>
          </p:cNvPr>
          <p:cNvPicPr>
            <a:picLocks noChangeAspect="1"/>
          </p:cNvPicPr>
          <p:nvPr/>
        </p:nvPicPr>
        <p:blipFill>
          <a:blip r:embed="rId8"/>
          <a:stretch>
            <a:fillRect/>
          </a:stretch>
        </p:blipFill>
        <p:spPr>
          <a:xfrm>
            <a:off x="3865811" y="4379519"/>
            <a:ext cx="1731839" cy="1596428"/>
          </a:xfrm>
          <a:prstGeom prst="rect">
            <a:avLst/>
          </a:prstGeom>
        </p:spPr>
      </p:pic>
      <p:pic>
        <p:nvPicPr>
          <p:cNvPr id="44" name="Image 43">
            <a:extLst>
              <a:ext uri="{FF2B5EF4-FFF2-40B4-BE49-F238E27FC236}">
                <a16:creationId xmlns:a16="http://schemas.microsoft.com/office/drawing/2014/main" id="{D3F313DB-BB3D-4D08-B2EE-1D579549D682}"/>
              </a:ext>
            </a:extLst>
          </p:cNvPr>
          <p:cNvPicPr>
            <a:picLocks noChangeAspect="1"/>
          </p:cNvPicPr>
          <p:nvPr/>
        </p:nvPicPr>
        <p:blipFill>
          <a:blip r:embed="rId9"/>
          <a:stretch>
            <a:fillRect/>
          </a:stretch>
        </p:blipFill>
        <p:spPr>
          <a:xfrm>
            <a:off x="6560586" y="1612018"/>
            <a:ext cx="1760535" cy="2132087"/>
          </a:xfrm>
          <a:prstGeom prst="rect">
            <a:avLst/>
          </a:prstGeom>
        </p:spPr>
      </p:pic>
      <p:pic>
        <p:nvPicPr>
          <p:cNvPr id="2" name="Image 1">
            <a:extLst>
              <a:ext uri="{FF2B5EF4-FFF2-40B4-BE49-F238E27FC236}">
                <a16:creationId xmlns:a16="http://schemas.microsoft.com/office/drawing/2014/main" id="{9CD929B5-B697-4FDD-BEF8-03086AD17914}"/>
              </a:ext>
            </a:extLst>
          </p:cNvPr>
          <p:cNvPicPr>
            <a:picLocks noChangeAspect="1"/>
          </p:cNvPicPr>
          <p:nvPr/>
        </p:nvPicPr>
        <p:blipFill>
          <a:blip r:embed="rId10"/>
          <a:stretch>
            <a:fillRect/>
          </a:stretch>
        </p:blipFill>
        <p:spPr>
          <a:xfrm>
            <a:off x="1746075" y="184034"/>
            <a:ext cx="1406261" cy="1329903"/>
          </a:xfrm>
          <a:prstGeom prst="rect">
            <a:avLst/>
          </a:prstGeom>
        </p:spPr>
      </p:pic>
      <p:pic>
        <p:nvPicPr>
          <p:cNvPr id="4" name="Image 3">
            <a:extLst>
              <a:ext uri="{FF2B5EF4-FFF2-40B4-BE49-F238E27FC236}">
                <a16:creationId xmlns:a16="http://schemas.microsoft.com/office/drawing/2014/main" id="{D4D2D8A6-0A9C-4B41-A610-68D22EFE9E6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146" b="92683" l="8716" r="99083">
                        <a14:foregroundMark x1="93578" y1="55183" x2="93578" y2="55183"/>
                        <a14:foregroundMark x1="99083" y1="56707" x2="99083" y2="56707"/>
                        <a14:foregroundMark x1="54587" y1="92683" x2="54587" y2="92683"/>
                      </a14:backgroundRemoval>
                    </a14:imgEffect>
                  </a14:imgLayer>
                </a14:imgProps>
              </a:ext>
            </a:extLst>
          </a:blip>
          <a:stretch>
            <a:fillRect/>
          </a:stretch>
        </p:blipFill>
        <p:spPr>
          <a:xfrm>
            <a:off x="7752189" y="126443"/>
            <a:ext cx="791371" cy="1190687"/>
          </a:xfrm>
          <a:prstGeom prst="rect">
            <a:avLst/>
          </a:prstGeom>
        </p:spPr>
      </p:pic>
      <p:pic>
        <p:nvPicPr>
          <p:cNvPr id="5" name="Image 4">
            <a:extLst>
              <a:ext uri="{FF2B5EF4-FFF2-40B4-BE49-F238E27FC236}">
                <a16:creationId xmlns:a16="http://schemas.microsoft.com/office/drawing/2014/main" id="{791B4D54-B30C-4C1D-8BB5-B08D1A974A93}"/>
              </a:ext>
            </a:extLst>
          </p:cNvPr>
          <p:cNvPicPr>
            <a:picLocks noChangeAspect="1"/>
          </p:cNvPicPr>
          <p:nvPr/>
        </p:nvPicPr>
        <p:blipFill>
          <a:blip r:embed="rId13"/>
          <a:stretch>
            <a:fillRect/>
          </a:stretch>
        </p:blipFill>
        <p:spPr>
          <a:xfrm>
            <a:off x="8832308" y="108187"/>
            <a:ext cx="791371" cy="1227197"/>
          </a:xfrm>
          <a:prstGeom prst="rect">
            <a:avLst/>
          </a:prstGeom>
        </p:spPr>
      </p:pic>
      <p:sp>
        <p:nvSpPr>
          <p:cNvPr id="6" name="ZoneTexte 5">
            <a:extLst>
              <a:ext uri="{FF2B5EF4-FFF2-40B4-BE49-F238E27FC236}">
                <a16:creationId xmlns:a16="http://schemas.microsoft.com/office/drawing/2014/main" id="{E7962B28-B848-4EBF-855A-A2D9BA0C6182}"/>
              </a:ext>
            </a:extLst>
          </p:cNvPr>
          <p:cNvSpPr txBox="1"/>
          <p:nvPr/>
        </p:nvSpPr>
        <p:spPr>
          <a:xfrm>
            <a:off x="3215690" y="1124744"/>
            <a:ext cx="1247457" cy="369332"/>
          </a:xfrm>
          <a:prstGeom prst="rect">
            <a:avLst/>
          </a:prstGeom>
          <a:noFill/>
        </p:spPr>
        <p:txBody>
          <a:bodyPr wrap="none" rtlCol="0">
            <a:spAutoFit/>
          </a:bodyPr>
          <a:lstStyle/>
          <a:p>
            <a:r>
              <a:rPr lang="fr-CA" dirty="0"/>
              <a:t>Clique sur une carte</a:t>
            </a:r>
          </a:p>
        </p:txBody>
      </p:sp>
      <p:sp>
        <p:nvSpPr>
          <p:cNvPr id="7" name="ZoneTexte 6">
            <a:hlinkClick r:id="rId14" action="ppaction://hlinksldjump"/>
            <a:extLst>
              <a:ext uri="{FF2B5EF4-FFF2-40B4-BE49-F238E27FC236}">
                <a16:creationId xmlns:a16="http://schemas.microsoft.com/office/drawing/2014/main" id="{06CE7A2B-7599-4E36-AACB-7E2FD865DBDA}"/>
              </a:ext>
            </a:extLst>
          </p:cNvPr>
          <p:cNvSpPr txBox="1"/>
          <p:nvPr/>
        </p:nvSpPr>
        <p:spPr>
          <a:xfrm>
            <a:off x="336999" y="6093296"/>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363298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21 -0.05092 L 0.021 -0.05092 C 0.01996 -0.05717 0.01857 -0.06551 0.01753 -0.07199 C 0.01718 -0.075 0.01684 -0.07801 0.01649 -0.08101 C 0.01527 -0.11597 0.01441 -0.1074 0.01753 -0.14074 C 0.01788 -0.14282 0.01822 -0.1449 0.01875 -0.14676 C 0.01996 -0.15115 0.02135 -0.1537 0.02326 -0.1574 C 0.02361 -0.15972 0.02361 -0.1625 0.0243 -0.16481 C 0.02482 -0.1662 0.02604 -0.16666 0.02656 -0.16782 C 0.0276 -0.16967 0.02829 -0.17176 0.02881 -0.17384 C 0.02934 -0.17569 0.02934 -0.17777 0.03003 -0.17986 C 0.03107 -0.1831 0.03263 -0.18495 0.03454 -0.18726 L 0.0368 -0.19629 C 0.03715 -0.19768 0.03715 -0.19953 0.03784 -0.20069 C 0.03888 -0.20277 0.0401 -0.20463 0.04114 -0.20671 C 0.04201 -0.2081 0.04253 -0.20995 0.0434 -0.21111 C 0.04513 -0.21389 0.04756 -0.21574 0.04913 -0.21875 C 0.05451 -0.22963 0.05121 -0.22615 0.05816 -0.23078 C 0.05972 -0.23402 0.06024 -0.23564 0.0625 -0.23819 C 0.06354 -0.23935 0.06475 -0.24004 0.06597 -0.2412 C 0.06666 -0.24259 0.06736 -0.24421 0.06822 -0.2456 C 0.07066 -0.24953 0.07847 -0.25671 0.07951 -0.25764 C 0.08055 -0.25856 0.08159 -0.25972 0.08281 -0.26064 C 0.08385 -0.26134 0.08506 -0.26134 0.08611 -0.26203 C 0.08923 -0.26389 0.09236 -0.26551 0.09513 -0.26805 C 0.09635 -0.26898 0.09722 -0.27037 0.09861 -0.27106 C 0.1 -0.27199 0.10156 -0.27199 0.10295 -0.27268 C 0.11423 -0.27685 0.09687 -0.27083 0.11093 -0.27546 C 0.11875 -0.275 0.12673 -0.27546 0.13454 -0.27407 C 0.13576 -0.27384 0.13663 -0.27199 0.13784 -0.27106 C 0.13888 -0.27037 0.1401 -0.27014 0.14131 -0.26967 C 0.15121 -0.26088 0.13524 -0.2743 0.15138 -0.26365 C 0.15711 -0.25972 0.15451 -0.2618 0.1592 -0.25764 C 0.15989 -0.25601 0.16059 -0.25463 0.16145 -0.25324 C 0.16388 -0.24907 0.16736 -0.24699 0.17048 -0.24421 C 0.17482 -0.24027 0.17256 -0.24166 0.17725 -0.23958 C 0.17829 -0.23865 0.17934 -0.2375 0.18055 -0.23657 C 0.18159 -0.23588 0.18298 -0.23588 0.18385 -0.23518 C 0.1967 -0.22569 0.1868 -0.23287 0.19288 -0.22615 C 0.19392 -0.225 0.19513 -0.22407 0.19635 -0.22314 C 0.1967 -0.22176 0.19687 -0.22014 0.19739 -0.21875 C 0.19791 -0.21759 0.19913 -0.21689 0.19965 -0.21574 C 0.20069 -0.21296 0.20121 -0.20972 0.20191 -0.20671 L 0.20416 -0.19768 L 0.20746 -0.18426 C 0.20798 -0.18287 0.2085 -0.18125 0.20868 -0.17986 C 0.20902 -0.17731 0.20937 -0.17476 0.20972 -0.17222 C 0.21006 -0.17037 0.21076 -0.16828 0.21093 -0.1662 C 0.21111 -0.1618 0.21093 -0.1574 0.21093 -0.15277 L 0.21093 -0.15277 " pathEditMode="relative" ptsTypes="AAAAAAAAAAAAAAAAAAAAAAAAAAAAAAAAAAAAAAAAAAAAAAAAAA">
                                      <p:cBhvr>
                                        <p:cTn id="11" dur="2000" fill="hold"/>
                                        <p:tgtEl>
                                          <p:spTgt spid="13"/>
                                        </p:tgtEl>
                                        <p:attrNameLst>
                                          <p:attrName>ppt_x</p:attrName>
                                          <p:attrName>ppt_y</p:attrName>
                                        </p:attrNameLst>
                                      </p:cBhvr>
                                    </p:animMotion>
                                  </p:childTnLst>
                                </p:cTn>
                              </p:par>
                            </p:childTnLst>
                          </p:cTn>
                        </p:par>
                        <p:par>
                          <p:cTn id="12" fill="hold">
                            <p:stCondLst>
                              <p:cond delay="2000"/>
                            </p:stCondLst>
                            <p:childTnLst>
                              <p:par>
                                <p:cTn id="13" presetID="10" presetClass="exit" presetSubtype="0" fill="hold" nodeType="after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par>
                          <p:cTn id="16" fill="hold">
                            <p:stCondLst>
                              <p:cond delay="2500"/>
                            </p:stCondLst>
                            <p:childTnLst>
                              <p:par>
                                <p:cTn id="17" presetID="1"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par>
                          <p:cTn id="19" fill="hold">
                            <p:stCondLst>
                              <p:cond delay="2500"/>
                            </p:stCondLst>
                            <p:childTnLst>
                              <p:par>
                                <p:cTn id="20" presetID="10" presetClass="exit" presetSubtype="0" fill="hold" nodeType="afterEffect">
                                  <p:stCondLst>
                                    <p:cond delay="0"/>
                                  </p:stCondLst>
                                  <p:childTnLst>
                                    <p:animEffect transition="out" filter="fade">
                                      <p:cBhvr>
                                        <p:cTn id="21" dur="5000"/>
                                        <p:tgtEl>
                                          <p:spTgt spid="29"/>
                                        </p:tgtEl>
                                      </p:cBhvr>
                                    </p:animEffect>
                                    <p:set>
                                      <p:cBhvr>
                                        <p:cTn id="22" dur="1" fill="hold">
                                          <p:stCondLst>
                                            <p:cond delay="4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0.0316 -0.01412 L -0.0316 -0.01412 C -0.02517 -0.03726 -0.02761 -0.02777 -0.02396 -0.04236 C -0.02361 -0.0449 -0.02344 -0.04768 -0.02309 -0.05 C -0.0217 -0.05671 -0.02083 -0.0581 -0.01927 -0.06412 C -0.01788 -0.06921 -0.01632 -0.0743 -0.01528 -0.07963 C -0.01302 -0.09213 -0.0158 -0.07639 -0.01337 -0.0912 C -0.0132 -0.09282 -0.01285 -0.09467 -0.0125 -0.09629 C -0.01198 -0.09791 -0.01111 -0.09953 -0.01059 -0.10139 C -0.00972 -0.10393 -0.0092 -0.10648 -0.00868 -0.10902 C -0.00833 -0.11157 -0.00833 -0.11435 -0.00764 -0.11666 C -0.00625 -0.12222 -0.00243 -0.12916 1.11111E-6 -0.13333 C 0.01007 -0.15046 0.00712 -0.14629 0.01823 -0.15764 C 0.01962 -0.15902 0.02326 -0.16296 0.025 -0.16412 C 0.02691 -0.16551 0.02882 -0.16689 0.03073 -0.16805 C 0.03229 -0.16898 0.03403 -0.16944 0.03559 -0.1706 C 0.04358 -0.17639 0.03524 -0.17291 0.04323 -0.17569 C 0.05087 -0.18333 0.04288 -0.17615 0.05295 -0.18217 C 0.05677 -0.18449 0.06042 -0.18796 0.06441 -0.18981 C 0.06632 -0.19074 0.06823 -0.19143 0.07014 -0.19236 C 0.07187 -0.19305 0.07326 -0.19421 0.075 -0.1949 C 0.07656 -0.1956 0.0783 -0.1956 0.07986 -0.19629 C 0.08177 -0.19699 0.08368 -0.19814 0.08559 -0.19884 C 0.0868 -0.19907 0.08819 -0.19953 0.08941 -0.2 C 0.09045 -0.20046 0.09132 -0.20092 0.09236 -0.20139 C 0.09549 -0.20231 0.09878 -0.20254 0.10191 -0.20393 C 0.10382 -0.20463 0.10573 -0.20601 0.10764 -0.20648 C 0.11111 -0.20717 0.11476 -0.20717 0.11823 -0.20764 C 0.12014 -0.2081 0.12205 -0.20833 0.12396 -0.20902 C 0.12621 -0.20972 0.12847 -0.21111 0.13073 -0.21157 C 0.13576 -0.2125 0.14097 -0.2125 0.14618 -0.21273 C 0.15833 -0.2125 0.17049 -0.21296 0.18264 -0.21157 C 0.18455 -0.21134 0.18576 -0.20879 0.1875 -0.20764 C 0.19618 -0.20231 0.19045 -0.20833 0.19896 -0.20139 C 0.21753 -0.18634 0.20434 -0.19652 0.21632 -0.18472 C 0.21805 -0.18287 0.22014 -0.18148 0.22205 -0.17963 C 0.22413 -0.17754 0.22587 -0.175 0.22778 -0.17314 C 0.2316 -0.16944 0.23576 -0.16689 0.23941 -0.16296 C 0.24132 -0.16064 0.24305 -0.15856 0.24514 -0.15648 C 0.24705 -0.15463 0.24913 -0.15324 0.25087 -0.15139 C 0.25417 -0.14791 0.25677 -0.14259 0.25955 -0.13842 C 0.26076 -0.1368 0.26215 -0.13518 0.26337 -0.13333 C 0.26545 -0.13009 0.26684 -0.12615 0.2691 -0.12314 L 0.27778 -0.11157 C 0.27882 -0.11041 0.27986 -0.10926 0.28073 -0.10787 C 0.2816 -0.10601 0.28246 -0.10416 0.28351 -0.10254 C 0.28576 -0.09953 0.28837 -0.09699 0.29028 -0.09375 C 0.29167 -0.09143 0.29288 -0.08935 0.2941 -0.08726 C 0.29479 -0.08611 0.29531 -0.08449 0.29601 -0.08333 C 0.29722 -0.08194 0.29878 -0.08101 0.29983 -0.07963 C 0.30069 -0.07847 0.30104 -0.07685 0.30191 -0.07569 C 0.30278 -0.0743 0.30382 -0.07338 0.30469 -0.07199 C 0.30573 -0.07037 0.3066 -0.06828 0.30764 -0.06666 C 0.31614 -0.05416 0.31111 -0.06365 0.31528 -0.05532 C 0.31562 -0.05347 0.31545 -0.05139 0.31632 -0.05 C 0.31684 -0.04907 0.31805 -0.04884 0.3191 -0.04884 C 0.3217 -0.04861 0.3243 -0.04884 0.32674 -0.04884 L 0.32674 -0.04884 " pathEditMode="relative" ptsTypes="AAAAAAAAAAAAAAAAAAAAAAAAAAAAAAAAAAAAAAAAAAAAAAAAAAAAAAAAAA">
                                      <p:cBhvr>
                                        <p:cTn id="27" dur="2000" fill="hold"/>
                                        <p:tgtEl>
                                          <p:spTgt spid="21"/>
                                        </p:tgtEl>
                                        <p:attrNameLst>
                                          <p:attrName>ppt_x</p:attrName>
                                          <p:attrName>ppt_y</p:attrName>
                                        </p:attrNameLst>
                                      </p:cBhvr>
                                    </p:animMotion>
                                  </p:childTnLst>
                                </p:cTn>
                              </p:par>
                            </p:childTnLst>
                          </p:cTn>
                        </p:par>
                        <p:par>
                          <p:cTn id="28" fill="hold">
                            <p:stCondLst>
                              <p:cond delay="2000"/>
                            </p:stCondLst>
                            <p:childTnLst>
                              <p:par>
                                <p:cTn id="29" presetID="10" presetClass="exit" presetSubtype="0" fill="hold" nodeType="after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par>
                          <p:cTn id="32" fill="hold">
                            <p:stCondLst>
                              <p:cond delay="2500"/>
                            </p:stCondLst>
                            <p:childTnLst>
                              <p:par>
                                <p:cTn id="33" presetID="1" presetClass="entr" presetSubtype="0" fill="hold" nodeType="after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par>
                          <p:cTn id="35" fill="hold">
                            <p:stCondLst>
                              <p:cond delay="2500"/>
                            </p:stCondLst>
                            <p:childTnLst>
                              <p:par>
                                <p:cTn id="36" presetID="10" presetClass="exit" presetSubtype="0" fill="hold" nodeType="afterEffect">
                                  <p:stCondLst>
                                    <p:cond delay="0"/>
                                  </p:stCondLst>
                                  <p:childTnLst>
                                    <p:animEffect transition="out" filter="fade">
                                      <p:cBhvr>
                                        <p:cTn id="37" dur="5000"/>
                                        <p:tgtEl>
                                          <p:spTgt spid="44"/>
                                        </p:tgtEl>
                                      </p:cBhvr>
                                    </p:animEffect>
                                    <p:set>
                                      <p:cBhvr>
                                        <p:cTn id="38"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0.00452 -0.04768 L -0.00452 -0.04768 L 0.01458 -0.0375 C 0.01805 -0.03565 0.02187 -0.03472 0.02517 -0.03241 C 0.06684 -0.00255 0.01128 -0.04306 0.04826 -0.01458 C 0.05295 -0.01088 0.05816 -0.0081 0.06267 -0.00417 C 0.0875 0.01644 0.08906 0.01667 0.10503 0.03681 C 0.10763 0.04005 0.11024 0.04352 0.11267 0.04699 C 0.11857 0.05579 0.11979 0.05949 0.1243 0.06875 C 0.12482 0.07176 0.12534 0.07477 0.12621 0.07778 C 0.12673 0.08009 0.12743 0.08194 0.12812 0.08426 C 0.12881 0.08681 0.12934 0.08935 0.13003 0.0919 C 0.13055 0.09699 0.13159 0.1037 0.13194 0.10857 C 0.13229 0.11319 0.13263 0.11806 0.13298 0.12269 C 0.13159 0.13611 0.13177 0.1463 0.12708 0.15857 C 0.12083 0.17546 0.12829 0.15671 0.11944 0.17384 C 0.11788 0.17685 0.11701 0.18009 0.11562 0.18287 C 0.10625 0.20093 0.11562 0.1787 0.10503 0.20093 C 0.08854 0.23519 0.10191 0.20671 0.09548 0.22639 C 0.08229 0.26574 0.09392 0.22778 0.08767 0.24815 C 0.08732 0.25046 0.08697 0.25255 0.0868 0.25463 C 0.08628 0.25764 0.08576 0.26435 0.08489 0.26759 C 0.08437 0.26921 0.0835 0.27083 0.08298 0.27269 C 0.08055 0.28542 0.08177 0.27963 0.07899 0.29051 L 0.07812 0.29444 C 0.07777 0.29745 0.07725 0.30046 0.07708 0.30347 C 0.07638 0.31574 0.07517 0.34051 0.07517 0.34051 C 0.07552 0.34583 0.07534 0.35995 0.07708 0.36736 C 0.0776 0.36968 0.07847 0.37176 0.07899 0.37384 C 0.07986 0.37685 0.08142 0.3831 0.08194 0.38657 C 0.08211 0.3875 0.08194 0.38843 0.08194 0.38935 L 0.08194 0.38935 " pathEditMode="relative" ptsTypes="AAAAAAAAAAAAAAAAAAAAAAAAAAAAAAAA">
                                      <p:cBhvr>
                                        <p:cTn id="43" dur="2000" fill="hold"/>
                                        <p:tgtEl>
                                          <p:spTgt spid="25"/>
                                        </p:tgtEl>
                                        <p:attrNameLst>
                                          <p:attrName>ppt_x</p:attrName>
                                          <p:attrName>ppt_y</p:attrName>
                                        </p:attrNameLst>
                                      </p:cBhvr>
                                    </p:animMotion>
                                  </p:childTnLst>
                                </p:cTn>
                              </p:par>
                            </p:childTnLst>
                          </p:cTn>
                        </p:par>
                        <p:par>
                          <p:cTn id="44" fill="hold">
                            <p:stCondLst>
                              <p:cond delay="2000"/>
                            </p:stCondLst>
                            <p:childTnLst>
                              <p:par>
                                <p:cTn id="45" presetID="10" presetClass="exit" presetSubtype="0" fill="hold" nodeType="afterEffect">
                                  <p:stCondLst>
                                    <p:cond delay="0"/>
                                  </p:stCondLst>
                                  <p:childTnLst>
                                    <p:animEffect transition="out" filter="fade">
                                      <p:cBhvr>
                                        <p:cTn id="46" dur="500"/>
                                        <p:tgtEl>
                                          <p:spTgt spid="25"/>
                                        </p:tgtEl>
                                      </p:cBhvr>
                                    </p:animEffect>
                                    <p:set>
                                      <p:cBhvr>
                                        <p:cTn id="47" dur="1" fill="hold">
                                          <p:stCondLst>
                                            <p:cond delay="499"/>
                                          </p:stCondLst>
                                        </p:cTn>
                                        <p:tgtEl>
                                          <p:spTgt spid="25"/>
                                        </p:tgtEl>
                                        <p:attrNameLst>
                                          <p:attrName>style.visibility</p:attrName>
                                        </p:attrNameLst>
                                      </p:cBhvr>
                                      <p:to>
                                        <p:strVal val="hidden"/>
                                      </p:to>
                                    </p:set>
                                  </p:childTnLst>
                                </p:cTn>
                              </p:par>
                            </p:childTnLst>
                          </p:cTn>
                        </p:par>
                        <p:par>
                          <p:cTn id="48" fill="hold">
                            <p:stCondLst>
                              <p:cond delay="2500"/>
                            </p:stCondLst>
                            <p:childTnLst>
                              <p:par>
                                <p:cTn id="49" presetID="1" presetClass="entr" presetSubtype="0" fill="hold" nodeType="after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par>
                          <p:cTn id="51" fill="hold">
                            <p:stCondLst>
                              <p:cond delay="2500"/>
                            </p:stCondLst>
                            <p:childTnLst>
                              <p:par>
                                <p:cTn id="52" presetID="10" presetClass="exit" presetSubtype="0" fill="hold" nodeType="afterEffect">
                                  <p:stCondLst>
                                    <p:cond delay="0"/>
                                  </p:stCondLst>
                                  <p:childTnLst>
                                    <p:animEffect transition="out" filter="fade">
                                      <p:cBhvr>
                                        <p:cTn id="53" dur="5000"/>
                                        <p:tgtEl>
                                          <p:spTgt spid="42"/>
                                        </p:tgtEl>
                                      </p:cBhvr>
                                    </p:animEffect>
                                    <p:set>
                                      <p:cBhvr>
                                        <p:cTn id="54" dur="1" fill="hold">
                                          <p:stCondLst>
                                            <p:cond delay="4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55" restart="whenNotActive" fill="hold" evtFilter="cancelBubble" nodeType="interactiveSeq">
                <p:stCondLst>
                  <p:cond evt="onClick" delay="0">
                    <p:tgtEl>
                      <p:spTgt spid="26"/>
                    </p:tgtEl>
                  </p:cond>
                </p:stCondLst>
                <p:endSync evt="end" delay="0">
                  <p:rtn val="all"/>
                </p:endSync>
                <p:childTnLst>
                  <p:par>
                    <p:cTn id="56" fill="hold">
                      <p:stCondLst>
                        <p:cond delay="0"/>
                      </p:stCondLst>
                      <p:childTnLst>
                        <p:par>
                          <p:cTn id="57" fill="hold">
                            <p:stCondLst>
                              <p:cond delay="0"/>
                            </p:stCondLst>
                            <p:childTnLst>
                              <p:par>
                                <p:cTn id="58" presetID="0" presetClass="path" presetSubtype="0" accel="50000" decel="50000" fill="hold" nodeType="clickEffect">
                                  <p:stCondLst>
                                    <p:cond delay="0"/>
                                  </p:stCondLst>
                                  <p:childTnLst>
                                    <p:animMotion origin="layout" path="M 0.00434 -0.07569 L 0.00434 -0.07569 C 0.00781 -0.07685 0.01129 -0.0787 0.01476 -0.07963 C 0.02847 -0.08264 0.06094 -0.07963 0.06684 -0.07963 C 0.07188 -0.07824 0.07691 -0.07685 0.08212 -0.07569 C 0.08698 -0.07453 0.09184 -0.07407 0.09653 -0.07314 C 0.10035 -0.07245 0.10434 -0.07129 0.10816 -0.0706 C 0.11962 -0.06389 0.12326 -0.0625 0.13403 -0.05393 C 0.14844 -0.04236 0.14254 -0.04583 0.15521 -0.03333 C 0.15938 -0.02939 0.16372 -0.02592 0.16771 -0.02176 C 0.17222 -0.01736 0.17656 -0.01226 0.18125 -0.00764 C 0.24705 0.05556 0.16076 -0.03171 0.21962 0.03334 C 0.22483 0.03889 0.2309 0.04283 0.23594 0.04861 C 0.23958 0.05278 0.24219 0.05834 0.24566 0.06274 C 0.24826 0.06644 0.25174 0.06922 0.25434 0.07292 C 0.25885 0.07986 0.26129 0.08843 0.26476 0.09607 C 0.26632 0.09931 0.26806 0.10209 0.26962 0.1051 C 0.27031 0.10764 0.27101 0.11019 0.27153 0.11274 C 0.27205 0.11482 0.27205 0.11713 0.27257 0.11922 C 0.27361 0.12431 0.27517 0.1294 0.27639 0.13449 C 0.27708 0.13704 0.27795 0.13959 0.2783 0.14213 C 0.27865 0.14445 0.27899 0.14653 0.27934 0.14861 C 0.28247 0.17338 0.28004 0.15579 0.28212 0.17037 C 0.28177 0.19607 0.27986 0.23056 0.28212 0.2588 C 0.28229 0.26019 0.28281 0.26135 0.28316 0.26274 C 0.28368 0.26482 0.28438 0.2669 0.28507 0.26922 C 0.28576 0.27176 0.28629 0.27431 0.28698 0.27686 C 0.28733 0.2794 0.28785 0.28195 0.28785 0.28449 C 0.28976 0.31875 0.28698 0.30278 0.28976 0.31783 C 0.2908 0.33357 0.28698 0.33311 0.29184 0.33311 L 0.29184 0.33311 L 0.29184 0.33311 " pathEditMode="relative" ptsTypes="AAAAAAAAAAAAAAAAAAAAAAAAAAAAAAAA">
                                      <p:cBhvr>
                                        <p:cTn id="59" dur="2000" fill="hold"/>
                                        <p:tgtEl>
                                          <p:spTgt spid="26"/>
                                        </p:tgtEl>
                                        <p:attrNameLst>
                                          <p:attrName>ppt_x</p:attrName>
                                          <p:attrName>ppt_y</p:attrName>
                                        </p:attrNameLst>
                                      </p:cBhvr>
                                    </p:animMotion>
                                  </p:childTnLst>
                                </p:cTn>
                              </p:par>
                            </p:childTnLst>
                          </p:cTn>
                        </p:par>
                        <p:par>
                          <p:cTn id="60" fill="hold">
                            <p:stCondLst>
                              <p:cond delay="2000"/>
                            </p:stCondLst>
                            <p:childTnLst>
                              <p:par>
                                <p:cTn id="61" presetID="10" presetClass="exit" presetSubtype="0" fill="hold" nodeType="afterEffect">
                                  <p:stCondLst>
                                    <p:cond delay="0"/>
                                  </p:stCondLst>
                                  <p:childTnLst>
                                    <p:animEffect transition="out" filter="fade">
                                      <p:cBhvr>
                                        <p:cTn id="62" dur="500"/>
                                        <p:tgtEl>
                                          <p:spTgt spid="26"/>
                                        </p:tgtEl>
                                      </p:cBhvr>
                                    </p:animEffect>
                                    <p:set>
                                      <p:cBhvr>
                                        <p:cTn id="63" dur="1" fill="hold">
                                          <p:stCondLst>
                                            <p:cond delay="499"/>
                                          </p:stCondLst>
                                        </p:cTn>
                                        <p:tgtEl>
                                          <p:spTgt spid="26"/>
                                        </p:tgtEl>
                                        <p:attrNameLst>
                                          <p:attrName>style.visibility</p:attrName>
                                        </p:attrNameLst>
                                      </p:cBhvr>
                                      <p:to>
                                        <p:strVal val="hidden"/>
                                      </p:to>
                                    </p:set>
                                  </p:childTnLst>
                                </p:cTn>
                              </p:par>
                            </p:childTnLst>
                          </p:cTn>
                        </p:par>
                        <p:par>
                          <p:cTn id="64" fill="hold">
                            <p:stCondLst>
                              <p:cond delay="2500"/>
                            </p:stCondLst>
                            <p:childTnLst>
                              <p:par>
                                <p:cTn id="65" presetID="1" presetClass="entr" presetSubtype="0" fill="hold" nodeType="after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par>
                          <p:cTn id="67" fill="hold">
                            <p:stCondLst>
                              <p:cond delay="2500"/>
                            </p:stCondLst>
                            <p:childTnLst>
                              <p:par>
                                <p:cTn id="68" presetID="10" presetClass="exit" presetSubtype="0" fill="hold" nodeType="afterEffect">
                                  <p:stCondLst>
                                    <p:cond delay="0"/>
                                  </p:stCondLst>
                                  <p:childTnLst>
                                    <p:animEffect transition="out" filter="fade">
                                      <p:cBhvr>
                                        <p:cTn id="69" dur="5000"/>
                                        <p:tgtEl>
                                          <p:spTgt spid="40"/>
                                        </p:tgtEl>
                                      </p:cBhvr>
                                    </p:animEffect>
                                    <p:set>
                                      <p:cBhvr>
                                        <p:cTn id="70" dur="1" fill="hold">
                                          <p:stCondLst>
                                            <p:cond delay="4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71" restart="whenNotActive" fill="hold" evtFilter="cancelBubble" nodeType="interactiveSeq">
                <p:stCondLst>
                  <p:cond evt="onClick" delay="0">
                    <p:tgtEl>
                      <p:spTgt spid="27"/>
                    </p:tgtEl>
                  </p:cond>
                </p:stCondLst>
                <p:endSync evt="end" delay="0">
                  <p:rtn val="all"/>
                </p:endSync>
                <p:childTnLst>
                  <p:par>
                    <p:cTn id="72" fill="hold">
                      <p:stCondLst>
                        <p:cond delay="0"/>
                      </p:stCondLst>
                      <p:childTnLst>
                        <p:par>
                          <p:cTn id="73" fill="hold">
                            <p:stCondLst>
                              <p:cond delay="0"/>
                            </p:stCondLst>
                            <p:childTnLst>
                              <p:par>
                                <p:cTn id="74" presetID="0" presetClass="path" presetSubtype="0" accel="50000" decel="50000" fill="hold" nodeType="clickEffect">
                                  <p:stCondLst>
                                    <p:cond delay="0"/>
                                  </p:stCondLst>
                                  <p:childTnLst>
                                    <p:animMotion origin="layout" path="M -0.03298 -0.02917 L -0.03298 -0.02917 C -0.02777 -0.04074 -0.02847 -0.04167 -0.02152 -0.04977 C -0.01562 -0.05648 0.00435 -0.07547 0.0073 -0.07662 C 0.01928 -0.08148 0.02848 -0.08542 0.04202 -0.0882 L 0.06702 -0.09329 L 0.09289 -0.09838 C 0.0974 -0.09977 0.10174 -0.10139 0.10643 -0.10232 C 0.12205 -0.10486 0.15348 -0.10857 0.15348 -0.10857 C 0.18264 -0.10787 0.254 -0.11111 0.29393 -0.09977 C 0.31598 -0.09329 0.38803 -0.06806 0.42084 -0.05602 C 0.45226 -0.04468 0.46268 -0.04144 0.49098 -0.02801 C 0.50035 -0.02338 0.5099 -0.01922 0.51893 -0.01389 C 0.5316 -0.00648 0.54757 0.00463 0.55938 0.01574 C 0.5665 0.02222 0.57257 0.03032 0.57865 0.03865 C 0.58351 0.04583 0.58803 0.05254 0.59202 0.06065 C 0.60712 0.09027 0.5981 0.07268 0.60747 0.09375 C 0.60903 0.09745 0.61077 0.10069 0.61216 0.10416 C 0.61389 0.10833 0.61528 0.11273 0.61702 0.1169 C 0.63664 0.16458 0.61025 0.09652 0.62657 0.14259 C 0.6283 0.14745 0.63073 0.15185 0.63247 0.15671 C 0.63473 0.16296 0.63577 0.16921 0.63716 0.17592 C 0.6375 0.17893 0.63785 0.18194 0.6382 0.18495 C 0.63855 0.1875 0.63924 0.19004 0.63924 0.19259 C 0.63924 0.19722 0.63889 0.20208 0.6382 0.20671 C 0.63768 0.21088 0.63507 0.21852 0.63334 0.22199 C 0.63264 0.22384 0.63143 0.22546 0.63056 0.22708 C 0.62952 0.22916 0.62848 0.23148 0.62761 0.23356 C 0.62691 0.23518 0.62657 0.23727 0.6257 0.23865 C 0.625 0.23981 0.62362 0.24027 0.62275 0.2412 C 0.61632 0.24838 0.62414 0.24236 0.61511 0.24768 C 0.61372 0.24838 0.61268 0.25 0.61129 0.25023 C 0.60417 0.25092 0.59723 0.25023 0.59011 0.25023 L 0.59011 0.25023 " pathEditMode="relative" ptsTypes="AAAAAAAAAAAAAAAAAAAAAAAAAAAAAAAAAA">
                                      <p:cBhvr>
                                        <p:cTn id="75" dur="2000" fill="hold"/>
                                        <p:tgtEl>
                                          <p:spTgt spid="27"/>
                                        </p:tgtEl>
                                        <p:attrNameLst>
                                          <p:attrName>ppt_x</p:attrName>
                                          <p:attrName>ppt_y</p:attrName>
                                        </p:attrNameLst>
                                      </p:cBhvr>
                                    </p:animMotion>
                                  </p:childTnLst>
                                </p:cTn>
                              </p:par>
                            </p:childTnLst>
                          </p:cTn>
                        </p:par>
                        <p:par>
                          <p:cTn id="76" fill="hold">
                            <p:stCondLst>
                              <p:cond delay="2000"/>
                            </p:stCondLst>
                            <p:childTnLst>
                              <p:par>
                                <p:cTn id="77" presetID="10" presetClass="exit" presetSubtype="0" fill="hold" nodeType="afterEffect">
                                  <p:stCondLst>
                                    <p:cond delay="0"/>
                                  </p:stCondLst>
                                  <p:childTnLst>
                                    <p:animEffect transition="out" filter="fade">
                                      <p:cBhvr>
                                        <p:cTn id="78" dur="500"/>
                                        <p:tgtEl>
                                          <p:spTgt spid="27"/>
                                        </p:tgtEl>
                                      </p:cBhvr>
                                    </p:animEffect>
                                    <p:set>
                                      <p:cBhvr>
                                        <p:cTn id="79" dur="1" fill="hold">
                                          <p:stCondLst>
                                            <p:cond delay="499"/>
                                          </p:stCondLst>
                                        </p:cTn>
                                        <p:tgtEl>
                                          <p:spTgt spid="27"/>
                                        </p:tgtEl>
                                        <p:attrNameLst>
                                          <p:attrName>style.visibility</p:attrName>
                                        </p:attrNameLst>
                                      </p:cBhvr>
                                      <p:to>
                                        <p:strVal val="hidden"/>
                                      </p:to>
                                    </p:set>
                                  </p:childTnLst>
                                </p:cTn>
                              </p:par>
                            </p:childTnLst>
                          </p:cTn>
                        </p:par>
                        <p:par>
                          <p:cTn id="80" fill="hold">
                            <p:stCondLst>
                              <p:cond delay="2500"/>
                            </p:stCondLst>
                            <p:childTnLst>
                              <p:par>
                                <p:cTn id="81" presetID="1" presetClass="entr" presetSubtype="0" fill="hold" nodeType="after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par>
                          <p:cTn id="83" fill="hold">
                            <p:stCondLst>
                              <p:cond delay="2500"/>
                            </p:stCondLst>
                            <p:childTnLst>
                              <p:par>
                                <p:cTn id="84" presetID="10" presetClass="exit" presetSubtype="0" fill="hold" nodeType="afterEffect">
                                  <p:stCondLst>
                                    <p:cond delay="0"/>
                                  </p:stCondLst>
                                  <p:childTnLst>
                                    <p:animEffect transition="out" filter="fade">
                                      <p:cBhvr>
                                        <p:cTn id="85" dur="5000"/>
                                        <p:tgtEl>
                                          <p:spTgt spid="37"/>
                                        </p:tgtEl>
                                      </p:cBhvr>
                                    </p:animEffect>
                                    <p:set>
                                      <p:cBhvr>
                                        <p:cTn id="86" dur="1" fill="hold">
                                          <p:stCondLst>
                                            <p:cond delay="4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ECBE28D-3F16-470D-86C5-B94CF5595E75}"/>
              </a:ext>
            </a:extLst>
          </p:cNvPr>
          <p:cNvSpPr txBox="1"/>
          <p:nvPr/>
        </p:nvSpPr>
        <p:spPr>
          <a:xfrm>
            <a:off x="2639616" y="2420888"/>
            <a:ext cx="7583551" cy="2769989"/>
          </a:xfrm>
          <a:prstGeom prst="rect">
            <a:avLst/>
          </a:prstGeom>
          <a:noFill/>
        </p:spPr>
        <p:txBody>
          <a:bodyPr wrap="square">
            <a:spAutoFit/>
          </a:bodyPr>
          <a:lstStyle/>
          <a:p>
            <a:r>
              <a:rPr kumimoji="0" lang="en-US" sz="8700" b="0" i="0" u="none" strike="noStrike" kern="1200" cap="none" spc="0" normalizeH="0" baseline="0" noProof="0" dirty="0">
                <a:ln>
                  <a:noFill/>
                </a:ln>
                <a:solidFill>
                  <a:srgbClr val="F0203D"/>
                </a:solidFill>
                <a:effectLst/>
                <a:uLnTx/>
                <a:uFillTx/>
                <a:latin typeface="The Serif Hand Black"/>
                <a:ea typeface="+mj-ea"/>
                <a:cs typeface="+mj-cs"/>
              </a:rPr>
              <a:t>Exercice 8</a:t>
            </a:r>
            <a:br>
              <a:rPr kumimoji="0" lang="en-US" sz="8700" b="0" i="0" u="none" strike="noStrike" kern="1200" cap="none" spc="0" normalizeH="0" baseline="0" noProof="0" dirty="0">
                <a:ln>
                  <a:noFill/>
                </a:ln>
                <a:solidFill>
                  <a:srgbClr val="F0203D"/>
                </a:solidFill>
                <a:effectLst/>
                <a:uLnTx/>
                <a:uFillTx/>
                <a:latin typeface="The Serif Hand Black"/>
                <a:ea typeface="+mj-ea"/>
                <a:cs typeface="+mj-cs"/>
              </a:rPr>
            </a:br>
            <a:r>
              <a:rPr kumimoji="0" lang="en-US" sz="8700" b="0" i="0" u="none" strike="noStrike" kern="1200" cap="none" spc="0" normalizeH="0" baseline="0" noProof="0" dirty="0">
                <a:ln>
                  <a:noFill/>
                </a:ln>
                <a:solidFill>
                  <a:srgbClr val="F0203D"/>
                </a:solidFill>
                <a:effectLst/>
                <a:uLnTx/>
                <a:uFillTx/>
                <a:latin typeface="The Serif Hand Black"/>
                <a:ea typeface="+mj-ea"/>
                <a:cs typeface="+mj-cs"/>
              </a:rPr>
              <a:t>Le jeu de la </a:t>
            </a:r>
            <a:r>
              <a:rPr kumimoji="0" lang="en-US" sz="8700" b="0" i="0" u="none" strike="noStrike" kern="1200" cap="none" spc="0" normalizeH="0" baseline="0" noProof="0" dirty="0" err="1">
                <a:ln>
                  <a:noFill/>
                </a:ln>
                <a:solidFill>
                  <a:srgbClr val="F0203D"/>
                </a:solidFill>
                <a:effectLst/>
                <a:uLnTx/>
                <a:uFillTx/>
                <a:latin typeface="The Serif Hand Black"/>
                <a:ea typeface="+mj-ea"/>
                <a:cs typeface="+mj-cs"/>
              </a:rPr>
              <a:t>cachette</a:t>
            </a:r>
            <a:endParaRPr lang="fr-CA" dirty="0">
              <a:solidFill>
                <a:srgbClr val="F0203D"/>
              </a:solidFill>
            </a:endParaRPr>
          </a:p>
        </p:txBody>
      </p:sp>
      <p:sp>
        <p:nvSpPr>
          <p:cNvPr id="7" name="ZoneTexte 6">
            <a:extLst>
              <a:ext uri="{FF2B5EF4-FFF2-40B4-BE49-F238E27FC236}">
                <a16:creationId xmlns:a16="http://schemas.microsoft.com/office/drawing/2014/main" id="{B0E53F92-BE73-4F30-98AA-F84572BE4DC9}"/>
              </a:ext>
            </a:extLst>
          </p:cNvPr>
          <p:cNvSpPr txBox="1"/>
          <p:nvPr/>
        </p:nvSpPr>
        <p:spPr>
          <a:xfrm>
            <a:off x="3935760" y="5085184"/>
            <a:ext cx="6097904" cy="1012713"/>
          </a:xfrm>
          <a:prstGeom prst="rect">
            <a:avLst/>
          </a:prstGeom>
          <a:noFill/>
        </p:spPr>
        <p:txBody>
          <a:bodyPr wrap="square">
            <a:spAutoFit/>
          </a:bodyPr>
          <a:lstStyle/>
          <a:p>
            <a:pPr marL="0" marR="0" lvl="0" indent="0" algn="ctr" defTabSz="914377"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D81C2E"/>
                </a:solidFill>
                <a:effectLst/>
                <a:uLnTx/>
                <a:uFillTx/>
                <a:latin typeface="The Hand"/>
                <a:ea typeface="+mn-ea"/>
                <a:cs typeface="+mn-cs"/>
              </a:rPr>
              <a:t>Décoder des </a:t>
            </a:r>
            <a:r>
              <a:rPr kumimoji="0" lang="en-US" sz="2800" b="1" i="0" u="none" strike="noStrike" kern="1200" cap="none" spc="0" normalizeH="0" baseline="0" noProof="0" dirty="0" err="1">
                <a:ln>
                  <a:noFill/>
                </a:ln>
                <a:solidFill>
                  <a:srgbClr val="D81C2E"/>
                </a:solidFill>
                <a:effectLst/>
                <a:uLnTx/>
                <a:uFillTx/>
                <a:latin typeface="The Hand"/>
                <a:ea typeface="+mn-ea"/>
                <a:cs typeface="+mn-cs"/>
              </a:rPr>
              <a:t>courtes</a:t>
            </a:r>
            <a:r>
              <a:rPr kumimoji="0" lang="en-US" sz="2800" b="1" i="0" u="none" strike="noStrike" kern="1200" cap="none" spc="0" normalizeH="0" baseline="0" noProof="0" dirty="0">
                <a:ln>
                  <a:noFill/>
                </a:ln>
                <a:solidFill>
                  <a:srgbClr val="D81C2E"/>
                </a:solidFill>
                <a:effectLst/>
                <a:uLnTx/>
                <a:uFillTx/>
                <a:latin typeface="The Hand"/>
                <a:ea typeface="+mn-ea"/>
                <a:cs typeface="+mn-cs"/>
              </a:rPr>
              <a:t> phrases </a:t>
            </a:r>
            <a:r>
              <a:rPr kumimoji="0" lang="en-US" sz="2800" b="1" i="0" u="none" strike="noStrike" kern="1200" cap="none" spc="0" normalizeH="0" baseline="0" noProof="0" dirty="0" err="1">
                <a:ln>
                  <a:noFill/>
                </a:ln>
                <a:solidFill>
                  <a:srgbClr val="D81C2E"/>
                </a:solidFill>
                <a:effectLst/>
                <a:uLnTx/>
                <a:uFillTx/>
                <a:latin typeface="The Hand"/>
                <a:ea typeface="+mn-ea"/>
                <a:cs typeface="+mn-cs"/>
              </a:rPr>
              <a:t>en</a:t>
            </a:r>
            <a:r>
              <a:rPr kumimoji="0" lang="en-US" sz="2800" b="1" i="0" u="none" strike="noStrike" kern="1200" cap="none" spc="0" normalizeH="0" baseline="0" noProof="0" dirty="0">
                <a:ln>
                  <a:noFill/>
                </a:ln>
                <a:solidFill>
                  <a:srgbClr val="D81C2E"/>
                </a:solidFill>
                <a:effectLst/>
                <a:uLnTx/>
                <a:uFillTx/>
                <a:latin typeface="The Hand"/>
                <a:ea typeface="+mn-ea"/>
                <a:cs typeface="+mn-cs"/>
              </a:rPr>
              <a:t> LPC </a:t>
            </a:r>
            <a:r>
              <a:rPr kumimoji="0" lang="en-US" sz="2800" b="1" i="0" u="none" strike="noStrike" kern="1200" cap="none" spc="0" normalizeH="0" baseline="0" noProof="0" dirty="0" err="1">
                <a:ln>
                  <a:noFill/>
                </a:ln>
                <a:solidFill>
                  <a:srgbClr val="D81C2E"/>
                </a:solidFill>
                <a:effectLst/>
                <a:uLnTx/>
                <a:uFillTx/>
                <a:latin typeface="The Hand"/>
                <a:ea typeface="+mn-ea"/>
                <a:cs typeface="+mn-cs"/>
              </a:rPr>
              <a:t>comportant</a:t>
            </a:r>
            <a:r>
              <a:rPr kumimoji="0" lang="en-US" sz="2800" b="1" i="0" u="none" strike="noStrike" kern="1200" cap="none" spc="0" normalizeH="0" baseline="0" noProof="0" dirty="0">
                <a:ln>
                  <a:noFill/>
                </a:ln>
                <a:solidFill>
                  <a:srgbClr val="D81C2E"/>
                </a:solidFill>
                <a:effectLst/>
                <a:uLnTx/>
                <a:uFillTx/>
                <a:latin typeface="The Hand"/>
                <a:ea typeface="+mn-ea"/>
                <a:cs typeface="+mn-cs"/>
              </a:rPr>
              <a:t> la configuration: l-</a:t>
            </a:r>
            <a:r>
              <a:rPr kumimoji="0" lang="en-US" sz="2800" b="1" i="0" u="none" strike="noStrike" kern="1200" cap="none" spc="0" normalizeH="0" baseline="0" noProof="0" dirty="0" err="1">
                <a:ln>
                  <a:noFill/>
                </a:ln>
                <a:solidFill>
                  <a:srgbClr val="D81C2E"/>
                </a:solidFill>
                <a:effectLst/>
                <a:uLnTx/>
                <a:uFillTx/>
                <a:latin typeface="The Hand"/>
                <a:ea typeface="+mn-ea"/>
                <a:cs typeface="+mn-cs"/>
              </a:rPr>
              <a:t>ch</a:t>
            </a:r>
            <a:r>
              <a:rPr kumimoji="0" lang="en-US" sz="2800" b="1" i="0" u="none" strike="noStrike" kern="1200" cap="none" spc="0" normalizeH="0" baseline="0" noProof="0" dirty="0">
                <a:ln>
                  <a:noFill/>
                </a:ln>
                <a:solidFill>
                  <a:srgbClr val="D81C2E"/>
                </a:solidFill>
                <a:effectLst/>
                <a:uLnTx/>
                <a:uFillTx/>
                <a:latin typeface="The Hand"/>
                <a:ea typeface="+mn-ea"/>
                <a:cs typeface="+mn-cs"/>
              </a:rPr>
              <a:t>-</a:t>
            </a:r>
            <a:r>
              <a:rPr kumimoji="0" lang="en-US" sz="2800" b="1" i="0" u="none" strike="noStrike" kern="1200" cap="none" spc="0" normalizeH="0" baseline="0" noProof="0" dirty="0" err="1">
                <a:ln>
                  <a:noFill/>
                </a:ln>
                <a:solidFill>
                  <a:srgbClr val="D81C2E"/>
                </a:solidFill>
                <a:effectLst/>
                <a:uLnTx/>
                <a:uFillTx/>
                <a:latin typeface="The Hand"/>
                <a:ea typeface="+mn-ea"/>
                <a:cs typeface="+mn-cs"/>
              </a:rPr>
              <a:t>gn</a:t>
            </a:r>
            <a:r>
              <a:rPr kumimoji="0" lang="en-US" sz="2800" b="1" i="0" u="none" strike="noStrike" kern="1200" cap="none" spc="0" normalizeH="0" baseline="0" noProof="0" dirty="0">
                <a:ln>
                  <a:noFill/>
                </a:ln>
                <a:solidFill>
                  <a:srgbClr val="D81C2E"/>
                </a:solidFill>
                <a:effectLst/>
                <a:uLnTx/>
                <a:uFillTx/>
                <a:latin typeface="The Hand"/>
                <a:ea typeface="+mn-ea"/>
                <a:cs typeface="+mn-cs"/>
              </a:rPr>
              <a:t> et w. et m-t-f </a:t>
            </a:r>
          </a:p>
        </p:txBody>
      </p:sp>
      <p:sp>
        <p:nvSpPr>
          <p:cNvPr id="2" name="ZoneTexte 1">
            <a:hlinkClick r:id="rId3" action="ppaction://hlinksldjump"/>
            <a:extLst>
              <a:ext uri="{FF2B5EF4-FFF2-40B4-BE49-F238E27FC236}">
                <a16:creationId xmlns:a16="http://schemas.microsoft.com/office/drawing/2014/main" id="{6D1D02CC-3DA6-4E11-915E-BF4603CFF88E}"/>
              </a:ext>
            </a:extLst>
          </p:cNvPr>
          <p:cNvSpPr txBox="1"/>
          <p:nvPr/>
        </p:nvSpPr>
        <p:spPr>
          <a:xfrm>
            <a:off x="623392" y="404664"/>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30662360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D68040-0C24-419A-BE1F-04EFD65BFCFD}"/>
              </a:ext>
            </a:extLst>
          </p:cNvPr>
          <p:cNvSpPr>
            <a:spLocks noGrp="1"/>
          </p:cNvSpPr>
          <p:nvPr>
            <p:ph type="title"/>
          </p:nvPr>
        </p:nvSpPr>
        <p:spPr/>
        <p:txBody>
          <a:bodyPr/>
          <a:lstStyle/>
          <a:p>
            <a:r>
              <a:rPr lang="fr-CA" dirty="0"/>
              <a:t>Exercice 8: Le Jeu de la cachette</a:t>
            </a:r>
          </a:p>
        </p:txBody>
      </p:sp>
      <p:sp>
        <p:nvSpPr>
          <p:cNvPr id="3" name="Espace réservé du contenu 2">
            <a:extLst>
              <a:ext uri="{FF2B5EF4-FFF2-40B4-BE49-F238E27FC236}">
                <a16:creationId xmlns:a16="http://schemas.microsoft.com/office/drawing/2014/main" id="{CA453786-CEDF-4D58-B2AC-CC1EF438512B}"/>
              </a:ext>
            </a:extLst>
          </p:cNvPr>
          <p:cNvSpPr>
            <a:spLocks noGrp="1"/>
          </p:cNvSpPr>
          <p:nvPr>
            <p:ph idx="1"/>
          </p:nvPr>
        </p:nvSpPr>
        <p:spPr>
          <a:xfrm>
            <a:off x="2362200" y="1929384"/>
            <a:ext cx="7334200" cy="4739976"/>
          </a:xfrm>
        </p:spPr>
        <p:txBody>
          <a:bodyPr>
            <a:normAutofit fontScale="85000" lnSpcReduction="20000"/>
          </a:bodyPr>
          <a:lstStyle/>
          <a:p>
            <a:r>
              <a:rPr lang="fr-CA" sz="2100" b="1" dirty="0"/>
              <a:t>But</a:t>
            </a:r>
            <a:r>
              <a:rPr lang="fr-CA" sz="2100" dirty="0"/>
              <a:t>: Décoder des courtes phrases en LPC comportant la configuration: l-</a:t>
            </a:r>
            <a:r>
              <a:rPr lang="fr-CA" sz="2100" dirty="0" err="1"/>
              <a:t>ch</a:t>
            </a:r>
            <a:r>
              <a:rPr lang="fr-CA" sz="2100" dirty="0"/>
              <a:t>-</a:t>
            </a:r>
            <a:r>
              <a:rPr lang="fr-CA" sz="2100" dirty="0" err="1"/>
              <a:t>gn</a:t>
            </a:r>
            <a:r>
              <a:rPr lang="fr-CA" sz="2100" dirty="0"/>
              <a:t> et w. et m-t-f </a:t>
            </a:r>
          </a:p>
          <a:p>
            <a:r>
              <a:rPr lang="fr-CA" sz="2100" b="1" dirty="0"/>
              <a:t>Contexte: </a:t>
            </a:r>
            <a:r>
              <a:rPr lang="fr-CA" sz="2100" dirty="0"/>
              <a:t>Lilou, </a:t>
            </a:r>
            <a:r>
              <a:rPr lang="fr-CA" sz="2100" dirty="0" err="1"/>
              <a:t>lili</a:t>
            </a:r>
            <a:r>
              <a:rPr lang="fr-CA" sz="2100" dirty="0"/>
              <a:t> et lulu jouent à la cachette et te donnent des indices.  Tu dois décoder ces indices et retrouver les trois personnages dans des lieux différents.</a:t>
            </a:r>
          </a:p>
          <a:p>
            <a:r>
              <a:rPr lang="fr-CA" sz="2100" b="1" dirty="0"/>
              <a:t>Consigne</a:t>
            </a:r>
            <a:r>
              <a:rPr lang="fr-CA" sz="2100" dirty="0"/>
              <a:t>: L’adulte code la phrase.  L’enfant doit répéter l’énoncé et retrouver le personnage dans les différentes scènes.  </a:t>
            </a:r>
          </a:p>
          <a:p>
            <a:r>
              <a:rPr lang="fr-CA" sz="2100" dirty="0"/>
              <a:t>Coder les phrases suivantes sans voix.  </a:t>
            </a:r>
          </a:p>
          <a:p>
            <a:pPr marL="0" indent="0">
              <a:buNone/>
            </a:pPr>
            <a:r>
              <a:rPr lang="fr-CA" sz="1800" b="1" u="sng" dirty="0"/>
              <a:t>Première scène:</a:t>
            </a:r>
          </a:p>
          <a:p>
            <a:pPr>
              <a:buFont typeface="Wingdings" panose="05000000000000000000" pitchFamily="2" charset="2"/>
              <a:buChar char="ü"/>
            </a:pPr>
            <a:r>
              <a:rPr lang="fr-CA" sz="1700" dirty="0"/>
              <a:t>Lilou est au chalet;    </a:t>
            </a:r>
          </a:p>
          <a:p>
            <a:pPr>
              <a:buFont typeface="Wingdings" panose="05000000000000000000" pitchFamily="2" charset="2"/>
              <a:buChar char="ü"/>
            </a:pPr>
            <a:r>
              <a:rPr lang="fr-CA" sz="1700" dirty="0"/>
              <a:t>Lili est à la montagne</a:t>
            </a:r>
          </a:p>
          <a:p>
            <a:pPr>
              <a:buFont typeface="Wingdings" panose="05000000000000000000" pitchFamily="2" charset="2"/>
              <a:buChar char="ü"/>
            </a:pPr>
            <a:r>
              <a:rPr lang="fr-CA" sz="1700" dirty="0"/>
              <a:t>Lulu est à l’échelle en haut. </a:t>
            </a:r>
          </a:p>
          <a:p>
            <a:pPr marL="0" indent="0">
              <a:buNone/>
            </a:pPr>
            <a:r>
              <a:rPr lang="fr-CA" sz="1700" b="1" u="sng" dirty="0">
                <a:effectLst>
                  <a:outerShdw blurRad="38100" dist="38100" dir="2700000" algn="tl">
                    <a:srgbClr val="000000">
                      <a:alpha val="43137"/>
                    </a:srgbClr>
                  </a:outerShdw>
                </a:effectLst>
              </a:rPr>
              <a:t>Deuxième scène:</a:t>
            </a:r>
          </a:p>
          <a:p>
            <a:pPr>
              <a:buFont typeface="Wingdings" panose="05000000000000000000" pitchFamily="2" charset="2"/>
              <a:buChar char="ü"/>
            </a:pPr>
            <a:r>
              <a:rPr lang="fr-CA" sz="1700" dirty="0">
                <a:effectLst>
                  <a:outerShdw blurRad="38100" dist="38100" dir="2700000" algn="tl">
                    <a:srgbClr val="000000">
                      <a:alpha val="43137"/>
                    </a:srgbClr>
                  </a:outerShdw>
                </a:effectLst>
              </a:rPr>
              <a:t>Lili est au champs.  Elle est chez Mamie au feu. </a:t>
            </a:r>
          </a:p>
          <a:p>
            <a:pPr marL="0" indent="0">
              <a:buNone/>
            </a:pPr>
            <a:r>
              <a:rPr lang="fr-CA" sz="1700" b="1" u="sng" dirty="0"/>
              <a:t>Troisième scène:</a:t>
            </a:r>
          </a:p>
          <a:p>
            <a:pPr>
              <a:buFont typeface="Wingdings" panose="05000000000000000000" pitchFamily="2" charset="2"/>
              <a:buChar char="ü"/>
            </a:pPr>
            <a:r>
              <a:rPr lang="fr-CA" sz="1700" dirty="0">
                <a:effectLst>
                  <a:outerShdw blurRad="38100" dist="38100" dir="2700000" algn="tl">
                    <a:srgbClr val="000000">
                      <a:alpha val="43137"/>
                    </a:srgbClr>
                  </a:outerShdw>
                </a:effectLst>
              </a:rPr>
              <a:t>Lilou est à la tente à l’île.</a:t>
            </a:r>
          </a:p>
          <a:p>
            <a:pPr>
              <a:buFont typeface="Wingdings" panose="05000000000000000000" pitchFamily="2" charset="2"/>
              <a:buChar char="ü"/>
            </a:pPr>
            <a:r>
              <a:rPr lang="fr-CA" sz="1700" dirty="0">
                <a:effectLst>
                  <a:outerShdw blurRad="38100" dist="38100" dir="2700000" algn="tl">
                    <a:srgbClr val="000000">
                      <a:alpha val="43137"/>
                    </a:srgbClr>
                  </a:outerShdw>
                </a:effectLst>
              </a:rPr>
              <a:t>Lulu est au chalet à l’île.</a:t>
            </a:r>
          </a:p>
          <a:p>
            <a:pPr>
              <a:buFont typeface="Wingdings" panose="05000000000000000000" pitchFamily="2" charset="2"/>
              <a:buChar char="ü"/>
            </a:pPr>
            <a:endParaRPr lang="fr-CA" sz="1700" dirty="0">
              <a:effectLst>
                <a:outerShdw blurRad="38100" dist="38100" dir="2700000" algn="tl">
                  <a:srgbClr val="000000">
                    <a:alpha val="43137"/>
                  </a:srgbClr>
                </a:outerShdw>
              </a:effectLst>
            </a:endParaRPr>
          </a:p>
          <a:p>
            <a:pPr marL="0" indent="0">
              <a:buNone/>
            </a:pPr>
            <a:endParaRPr lang="fr-CA" sz="1700" b="1" u="sng" dirty="0">
              <a:effectLst>
                <a:outerShdw blurRad="38100" dist="38100" dir="2700000" algn="tl">
                  <a:srgbClr val="000000">
                    <a:alpha val="43137"/>
                  </a:srgbClr>
                </a:outerShdw>
              </a:effectLst>
            </a:endParaRPr>
          </a:p>
          <a:p>
            <a:pPr marL="0" indent="0">
              <a:buNone/>
            </a:pPr>
            <a:endParaRPr lang="fr-CA" dirty="0"/>
          </a:p>
          <a:p>
            <a:endParaRPr lang="fr-CA" dirty="0"/>
          </a:p>
          <a:p>
            <a:endParaRPr lang="fr-CA" dirty="0"/>
          </a:p>
          <a:p>
            <a:endParaRPr lang="fr-CA" dirty="0"/>
          </a:p>
          <a:p>
            <a:pPr marL="0" indent="0">
              <a:buNone/>
            </a:pPr>
            <a:endParaRPr lang="fr-CA" dirty="0"/>
          </a:p>
        </p:txBody>
      </p:sp>
      <p:sp>
        <p:nvSpPr>
          <p:cNvPr id="5" name="ZoneTexte 4">
            <a:hlinkClick r:id="rId2" action="ppaction://hlinksldjump"/>
            <a:extLst>
              <a:ext uri="{FF2B5EF4-FFF2-40B4-BE49-F238E27FC236}">
                <a16:creationId xmlns:a16="http://schemas.microsoft.com/office/drawing/2014/main" id="{E4A5F161-696A-49E1-86B0-811FD78F71D1}"/>
              </a:ext>
            </a:extLst>
          </p:cNvPr>
          <p:cNvSpPr txBox="1"/>
          <p:nvPr/>
        </p:nvSpPr>
        <p:spPr>
          <a:xfrm>
            <a:off x="8688288" y="764704"/>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3386898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9B22B6F-067F-4146-9E6A-7D658DC55BD2}"/>
              </a:ext>
            </a:extLst>
          </p:cNvPr>
          <p:cNvPicPr>
            <a:picLocks noChangeAspect="1"/>
          </p:cNvPicPr>
          <p:nvPr/>
        </p:nvPicPr>
        <p:blipFill>
          <a:blip r:embed="rId3"/>
          <a:stretch>
            <a:fillRect/>
          </a:stretch>
        </p:blipFill>
        <p:spPr>
          <a:xfrm>
            <a:off x="7104112" y="3443209"/>
            <a:ext cx="457200" cy="752475"/>
          </a:xfrm>
          <a:prstGeom prst="rect">
            <a:avLst/>
          </a:prstGeom>
        </p:spPr>
      </p:pic>
      <p:pic>
        <p:nvPicPr>
          <p:cNvPr id="5" name="Image 4" descr="Une image contenant personne, intérieur, appareil photo, posant&#10;&#10;Description générée automatiquement">
            <a:extLst>
              <a:ext uri="{FF2B5EF4-FFF2-40B4-BE49-F238E27FC236}">
                <a16:creationId xmlns:a16="http://schemas.microsoft.com/office/drawing/2014/main" id="{CFACF7E9-2505-4AD6-922B-FB4706CA79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7351" y="3717037"/>
            <a:ext cx="310724" cy="431359"/>
          </a:xfrm>
          <a:prstGeom prst="rect">
            <a:avLst/>
          </a:prstGeom>
        </p:spPr>
      </p:pic>
      <p:pic>
        <p:nvPicPr>
          <p:cNvPr id="9" name="Image 8">
            <a:extLst>
              <a:ext uri="{FF2B5EF4-FFF2-40B4-BE49-F238E27FC236}">
                <a16:creationId xmlns:a16="http://schemas.microsoft.com/office/drawing/2014/main" id="{8EFE2578-A794-4F3C-87D0-246B30A245ED}"/>
              </a:ext>
            </a:extLst>
          </p:cNvPr>
          <p:cNvPicPr>
            <a:picLocks noChangeAspect="1"/>
          </p:cNvPicPr>
          <p:nvPr/>
        </p:nvPicPr>
        <p:blipFill>
          <a:blip r:embed="rId5"/>
          <a:stretch>
            <a:fillRect/>
          </a:stretch>
        </p:blipFill>
        <p:spPr>
          <a:xfrm>
            <a:off x="9753600" y="548680"/>
            <a:ext cx="914400" cy="914400"/>
          </a:xfrm>
          <a:prstGeom prst="rect">
            <a:avLst/>
          </a:prstGeom>
        </p:spPr>
      </p:pic>
      <p:pic>
        <p:nvPicPr>
          <p:cNvPr id="11" name="Image 10">
            <a:extLst>
              <a:ext uri="{FF2B5EF4-FFF2-40B4-BE49-F238E27FC236}">
                <a16:creationId xmlns:a16="http://schemas.microsoft.com/office/drawing/2014/main" id="{F6EA5DD2-8F3B-4880-BC8D-FE20E3AB862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85" b="92447" l="10000" r="90000">
                        <a14:foregroundMark x1="26078" y1="64532" x2="26078" y2="64532"/>
                        <a14:foregroundMark x1="26078" y1="83580" x2="26078" y2="83580"/>
                        <a14:foregroundMark x1="26078" y1="83580" x2="16863" y2="56814"/>
                        <a14:foregroundMark x1="41176" y1="16256" x2="77647" y2="89984"/>
                        <a14:foregroundMark x1="22941" y1="89984" x2="32745" y2="14943"/>
                        <a14:foregroundMark x1="32745" y1="14943" x2="81569" y2="71429"/>
                        <a14:foregroundMark x1="81569" y1="71429" x2="76078" y2="92447"/>
                        <a14:foregroundMark x1="47255" y1="985" x2="47255" y2="985"/>
                      </a14:backgroundRemoval>
                    </a14:imgEffect>
                  </a14:imgLayer>
                </a14:imgProps>
              </a:ext>
              <a:ext uri="{28A0092B-C50C-407E-A947-70E740481C1C}">
                <a14:useLocalDpi xmlns:a14="http://schemas.microsoft.com/office/drawing/2010/main" val="0"/>
              </a:ext>
            </a:extLst>
          </a:blip>
          <a:srcRect/>
          <a:stretch/>
        </p:blipFill>
        <p:spPr>
          <a:xfrm>
            <a:off x="10109876" y="737322"/>
            <a:ext cx="579171" cy="691597"/>
          </a:xfrm>
          <a:prstGeom prst="rect">
            <a:avLst/>
          </a:prstGeom>
        </p:spPr>
      </p:pic>
      <p:pic>
        <p:nvPicPr>
          <p:cNvPr id="20" name="Image 19">
            <a:extLst>
              <a:ext uri="{FF2B5EF4-FFF2-40B4-BE49-F238E27FC236}">
                <a16:creationId xmlns:a16="http://schemas.microsoft.com/office/drawing/2014/main" id="{06F9D03D-8273-4472-B4D7-A25B0FAFC12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389" b="90000" l="9302" r="89302">
                        <a14:foregroundMark x1="31628" y1="7500" x2="31628" y2="7500"/>
                        <a14:foregroundMark x1="53023" y1="6389" x2="53023" y2="6389"/>
                      </a14:backgroundRemoval>
                    </a14:imgEffect>
                  </a14:imgLayer>
                </a14:imgProps>
              </a:ext>
            </a:extLst>
          </a:blip>
          <a:stretch>
            <a:fillRect/>
          </a:stretch>
        </p:blipFill>
        <p:spPr>
          <a:xfrm>
            <a:off x="8998362" y="2771404"/>
            <a:ext cx="1129511" cy="1891275"/>
          </a:xfrm>
          <a:prstGeom prst="rect">
            <a:avLst/>
          </a:prstGeom>
        </p:spPr>
      </p:pic>
      <p:pic>
        <p:nvPicPr>
          <p:cNvPr id="22" name="Image 21">
            <a:extLst>
              <a:ext uri="{FF2B5EF4-FFF2-40B4-BE49-F238E27FC236}">
                <a16:creationId xmlns:a16="http://schemas.microsoft.com/office/drawing/2014/main" id="{527C1CEF-A93C-4545-ADB8-C2CF04292F53}"/>
              </a:ext>
            </a:extLst>
          </p:cNvPr>
          <p:cNvPicPr>
            <a:picLocks noChangeAspect="1"/>
          </p:cNvPicPr>
          <p:nvPr/>
        </p:nvPicPr>
        <p:blipFill>
          <a:blip r:embed="rId10"/>
          <a:stretch>
            <a:fillRect/>
          </a:stretch>
        </p:blipFill>
        <p:spPr>
          <a:xfrm>
            <a:off x="9081915" y="2645851"/>
            <a:ext cx="1019175" cy="1885951"/>
          </a:xfrm>
          <a:prstGeom prst="rect">
            <a:avLst/>
          </a:prstGeom>
        </p:spPr>
      </p:pic>
      <p:pic>
        <p:nvPicPr>
          <p:cNvPr id="13" name="Image 12" descr="Une image contenant habits, regardant, homme, portant&#10;&#10;Description générée automatiquement">
            <a:extLst>
              <a:ext uri="{FF2B5EF4-FFF2-40B4-BE49-F238E27FC236}">
                <a16:creationId xmlns:a16="http://schemas.microsoft.com/office/drawing/2014/main" id="{CF0CE106-F0AA-402B-BF29-1CD45918A5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3461" y="2550826"/>
            <a:ext cx="579171" cy="798645"/>
          </a:xfrm>
          <a:prstGeom prst="rect">
            <a:avLst/>
          </a:prstGeom>
        </p:spPr>
      </p:pic>
      <p:sp>
        <p:nvSpPr>
          <p:cNvPr id="2" name="ZoneTexte 1">
            <a:extLst>
              <a:ext uri="{FF2B5EF4-FFF2-40B4-BE49-F238E27FC236}">
                <a16:creationId xmlns:a16="http://schemas.microsoft.com/office/drawing/2014/main" id="{881686F1-69F9-438D-B355-DA5443F1F367}"/>
              </a:ext>
            </a:extLst>
          </p:cNvPr>
          <p:cNvSpPr txBox="1"/>
          <p:nvPr/>
        </p:nvSpPr>
        <p:spPr>
          <a:xfrm>
            <a:off x="8616286" y="6210713"/>
            <a:ext cx="1146981" cy="369332"/>
          </a:xfrm>
          <a:prstGeom prst="rect">
            <a:avLst/>
          </a:prstGeom>
          <a:noFill/>
        </p:spPr>
        <p:txBody>
          <a:bodyPr wrap="none" rtlCol="0">
            <a:spAutoFit/>
          </a:bodyPr>
          <a:lstStyle/>
          <a:p>
            <a:r>
              <a:rPr lang="fr-CA" dirty="0"/>
              <a:t>www.freepick.com</a:t>
            </a:r>
          </a:p>
        </p:txBody>
      </p:sp>
      <p:pic>
        <p:nvPicPr>
          <p:cNvPr id="3" name="Image 2">
            <a:extLst>
              <a:ext uri="{FF2B5EF4-FFF2-40B4-BE49-F238E27FC236}">
                <a16:creationId xmlns:a16="http://schemas.microsoft.com/office/drawing/2014/main" id="{36801A24-B883-4344-9792-97875DF48F8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146" b="92683" l="8716" r="99083">
                        <a14:foregroundMark x1="93578" y1="55183" x2="93578" y2="55183"/>
                        <a14:foregroundMark x1="99083" y1="56707" x2="99083" y2="56707"/>
                        <a14:foregroundMark x1="54587" y1="92683" x2="54587" y2="92683"/>
                      </a14:backgroundRemoval>
                    </a14:imgEffect>
                  </a14:imgLayer>
                </a14:imgProps>
              </a:ext>
            </a:extLst>
          </a:blip>
          <a:stretch>
            <a:fillRect/>
          </a:stretch>
        </p:blipFill>
        <p:spPr>
          <a:xfrm>
            <a:off x="1703517" y="16107"/>
            <a:ext cx="791371" cy="1190687"/>
          </a:xfrm>
          <a:prstGeom prst="rect">
            <a:avLst/>
          </a:prstGeom>
        </p:spPr>
      </p:pic>
      <p:pic>
        <p:nvPicPr>
          <p:cNvPr id="4" name="Image 3">
            <a:extLst>
              <a:ext uri="{FF2B5EF4-FFF2-40B4-BE49-F238E27FC236}">
                <a16:creationId xmlns:a16="http://schemas.microsoft.com/office/drawing/2014/main" id="{C620DC5E-03D4-4873-A765-7B1CF26DA3FE}"/>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2783632" y="-2155"/>
            <a:ext cx="791370" cy="1227197"/>
          </a:xfrm>
          <a:prstGeom prst="rect">
            <a:avLst/>
          </a:prstGeom>
        </p:spPr>
      </p:pic>
      <p:sp>
        <p:nvSpPr>
          <p:cNvPr id="6" name="ZoneTexte 5">
            <a:hlinkClick r:id="rId16" action="ppaction://hlinksldjump"/>
            <a:extLst>
              <a:ext uri="{FF2B5EF4-FFF2-40B4-BE49-F238E27FC236}">
                <a16:creationId xmlns:a16="http://schemas.microsoft.com/office/drawing/2014/main" id="{AA748718-5F8C-4527-BA3E-6E3DABCA0FF7}"/>
              </a:ext>
            </a:extLst>
          </p:cNvPr>
          <p:cNvSpPr txBox="1"/>
          <p:nvPr/>
        </p:nvSpPr>
        <p:spPr>
          <a:xfrm>
            <a:off x="1487488" y="6210713"/>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13877674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7AE121-E350-4C55-A72C-C2C6B46AAB8A}"/>
              </a:ext>
            </a:extLst>
          </p:cNvPr>
          <p:cNvSpPr>
            <a:spLocks noGrp="1"/>
          </p:cNvSpPr>
          <p:nvPr>
            <p:ph type="title"/>
          </p:nvPr>
        </p:nvSpPr>
        <p:spPr>
          <a:xfrm>
            <a:off x="2039126" y="1153581"/>
            <a:ext cx="2400300" cy="4461163"/>
          </a:xfrm>
        </p:spPr>
        <p:txBody>
          <a:bodyPr vert="horz" lIns="91440" tIns="45720" rIns="91440" bIns="45720" rtlCol="0" anchor="ctr">
            <a:normAutofit/>
          </a:bodyPr>
          <a:lstStyle/>
          <a:p>
            <a:r>
              <a:rPr lang="en-US" dirty="0">
                <a:solidFill>
                  <a:srgbClr val="FFFFFF"/>
                </a:solidFill>
                <a:latin typeface="Bradley Hand ITC" panose="03070402050302030203" pitchFamily="66" charset="0"/>
              </a:rPr>
              <a:t>Avant-Propos</a:t>
            </a:r>
          </a:p>
        </p:txBody>
      </p:sp>
      <p:sp>
        <p:nvSpPr>
          <p:cNvPr id="3" name="Espace réservé du contenu 2">
            <a:extLst>
              <a:ext uri="{FF2B5EF4-FFF2-40B4-BE49-F238E27FC236}">
                <a16:creationId xmlns:a16="http://schemas.microsoft.com/office/drawing/2014/main" id="{71AA25C7-187F-49D4-949E-6FADC0AF1246}"/>
              </a:ext>
            </a:extLst>
          </p:cNvPr>
          <p:cNvSpPr>
            <a:spLocks noGrp="1"/>
          </p:cNvSpPr>
          <p:nvPr>
            <p:ph type="body" sz="half" idx="4294967295"/>
          </p:nvPr>
        </p:nvSpPr>
        <p:spPr>
          <a:xfrm>
            <a:off x="335360" y="592138"/>
            <a:ext cx="11856640" cy="5584825"/>
          </a:xfrm>
        </p:spPr>
        <p:txBody>
          <a:bodyPr vert="horz" lIns="91440" tIns="45720" rIns="91440" bIns="45720" rtlCol="0" anchor="ctr">
            <a:normAutofit/>
          </a:bodyPr>
          <a:lstStyle/>
          <a:p>
            <a:pPr marL="0" indent="0">
              <a:buNone/>
            </a:pPr>
            <a:r>
              <a:rPr lang="en-US" dirty="0">
                <a:latin typeface="Arial" panose="020B0604020202020204" pitchFamily="34" charset="0"/>
                <a:cs typeface="Arial" panose="020B0604020202020204" pitchFamily="34" charset="0"/>
              </a:rPr>
              <a:t>Ce programme a </a:t>
            </a:r>
            <a:r>
              <a:rPr lang="en-US" dirty="0" err="1">
                <a:latin typeface="Arial" panose="020B0604020202020204" pitchFamily="34" charset="0"/>
                <a:cs typeface="Arial" panose="020B0604020202020204" pitchFamily="34" charset="0"/>
              </a:rPr>
              <a:t>été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crée</a:t>
            </a:r>
            <a:r>
              <a:rPr lang="en-US" dirty="0">
                <a:latin typeface="Arial" panose="020B0604020202020204" pitchFamily="34" charset="0"/>
                <a:cs typeface="Arial" panose="020B0604020202020204" pitchFamily="34" charset="0"/>
              </a:rPr>
              <a:t> pour </a:t>
            </a:r>
            <a:r>
              <a:rPr lang="en-US" dirty="0" err="1">
                <a:latin typeface="Arial" panose="020B0604020202020204" pitchFamily="34" charset="0"/>
                <a:cs typeface="Arial" panose="020B0604020202020204" pitchFamily="34" charset="0"/>
              </a:rPr>
              <a:t>répondre</a:t>
            </a:r>
            <a:r>
              <a:rPr lang="en-US" dirty="0">
                <a:latin typeface="Arial" panose="020B0604020202020204" pitchFamily="34" charset="0"/>
                <a:cs typeface="Arial" panose="020B0604020202020204" pitchFamily="34" charset="0"/>
              </a:rPr>
              <a:t> aux </a:t>
            </a:r>
            <a:r>
              <a:rPr lang="en-US" dirty="0" err="1">
                <a:latin typeface="Arial" panose="020B0604020202020204" pitchFamily="34" charset="0"/>
                <a:cs typeface="Arial" panose="020B0604020202020204" pitchFamily="34" charset="0"/>
              </a:rPr>
              <a:t>besoins</a:t>
            </a:r>
            <a:r>
              <a:rPr lang="en-US" dirty="0">
                <a:latin typeface="Arial" panose="020B0604020202020204" pitchFamily="34" charset="0"/>
                <a:cs typeface="Arial" panose="020B0604020202020204" pitchFamily="34" charset="0"/>
              </a:rPr>
              <a:t> des </a:t>
            </a:r>
            <a:r>
              <a:rPr lang="en-US" dirty="0" err="1">
                <a:latin typeface="Arial" panose="020B0604020202020204" pitchFamily="34" charset="0"/>
                <a:cs typeface="Arial" panose="020B0604020202020204" pitchFamily="34" charset="0"/>
              </a:rPr>
              <a:t>orthophonistes</a:t>
            </a:r>
            <a:r>
              <a:rPr lang="en-US" dirty="0">
                <a:latin typeface="Arial" panose="020B0604020202020204" pitchFamily="34" charset="0"/>
                <a:cs typeface="Arial" panose="020B0604020202020204" pitchFamily="34" charset="0"/>
              </a:rPr>
              <a:t>, des </a:t>
            </a:r>
            <a:r>
              <a:rPr lang="en-US" dirty="0" err="1">
                <a:latin typeface="Arial" panose="020B0604020202020204" pitchFamily="34" charset="0"/>
                <a:cs typeface="Arial" panose="020B0604020202020204" pitchFamily="34" charset="0"/>
              </a:rPr>
              <a:t>éducateurs</a:t>
            </a:r>
            <a:r>
              <a:rPr lang="en-US" dirty="0">
                <a:latin typeface="Arial" panose="020B0604020202020204" pitchFamily="34" charset="0"/>
                <a:cs typeface="Arial" panose="020B0604020202020204" pitchFamily="34" charset="0"/>
              </a:rPr>
              <a:t> et des </a:t>
            </a:r>
            <a:r>
              <a:rPr lang="en-US" dirty="0" err="1">
                <a:latin typeface="Arial" panose="020B0604020202020204" pitchFamily="34" charset="0"/>
                <a:cs typeface="Arial" panose="020B0604020202020204" pitchFamily="34" charset="0"/>
              </a:rPr>
              <a:t>interprètes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souhaitant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accompagner</a:t>
            </a:r>
            <a:r>
              <a:rPr lang="en-US" dirty="0">
                <a:latin typeface="Arial" panose="020B0604020202020204" pitchFamily="34" charset="0"/>
                <a:cs typeface="Arial" panose="020B0604020202020204" pitchFamily="34" charset="0"/>
              </a:rPr>
              <a:t> les </a:t>
            </a:r>
            <a:r>
              <a:rPr lang="en-US" dirty="0" err="1">
                <a:latin typeface="Arial" panose="020B0604020202020204" pitchFamily="34" charset="0"/>
                <a:cs typeface="Arial" panose="020B0604020202020204" pitchFamily="34" charset="0"/>
              </a:rPr>
              <a:t>élèves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Sourds</a:t>
            </a:r>
            <a:r>
              <a:rPr lang="en-US" dirty="0">
                <a:latin typeface="Arial" panose="020B0604020202020204" pitchFamily="34" charset="0"/>
                <a:cs typeface="Arial" panose="020B0604020202020204" pitchFamily="34" charset="0"/>
              </a:rPr>
              <a:t> et </a:t>
            </a:r>
            <a:r>
              <a:rPr lang="en-US" dirty="0" err="1">
                <a:latin typeface="Arial" panose="020B0604020202020204" pitchFamily="34" charset="0"/>
                <a:cs typeface="Arial" panose="020B0604020202020204" pitchFamily="34" charset="0"/>
              </a:rPr>
              <a:t>malentendants</a:t>
            </a:r>
            <a:r>
              <a:rPr lang="en-US" dirty="0">
                <a:latin typeface="Arial" panose="020B0604020202020204" pitchFamily="34" charset="0"/>
                <a:cs typeface="Arial" panose="020B0604020202020204" pitchFamily="34" charset="0"/>
              </a:rPr>
              <a:t> dans </a:t>
            </a:r>
            <a:r>
              <a:rPr lang="en-US" dirty="0" err="1">
                <a:latin typeface="Arial" panose="020B0604020202020204" pitchFamily="34" charset="0"/>
                <a:cs typeface="Arial" panose="020B0604020202020204" pitchFamily="34" charset="0"/>
              </a:rPr>
              <a:t>l’apprentissage</a:t>
            </a:r>
            <a:r>
              <a:rPr lang="en-US" dirty="0">
                <a:latin typeface="Arial" panose="020B0604020202020204" pitchFamily="34" charset="0"/>
                <a:cs typeface="Arial" panose="020B0604020202020204" pitchFamily="34" charset="0"/>
              </a:rPr>
              <a:t> de la LPC (version </a:t>
            </a:r>
            <a:r>
              <a:rPr lang="en-US" dirty="0" err="1">
                <a:latin typeface="Arial" panose="020B0604020202020204" pitchFamily="34" charset="0"/>
                <a:cs typeface="Arial" panose="020B0604020202020204" pitchFamily="34" charset="0"/>
              </a:rPr>
              <a:t>québécoise</a:t>
            </a:r>
            <a:r>
              <a:rPr lang="en-US" dirty="0">
                <a:latin typeface="Arial" panose="020B0604020202020204" pitchFamily="34" charset="0"/>
                <a:cs typeface="Arial" panose="020B0604020202020204" pitchFamily="34" charset="0"/>
              </a:rPr>
              <a:t>).</a:t>
            </a:r>
          </a:p>
          <a:p>
            <a:pPr marL="0" indent="0">
              <a:buNone/>
            </a:pPr>
            <a:r>
              <a:rPr lang="en-US" dirty="0">
                <a:latin typeface="Arial" panose="020B0604020202020204" pitchFamily="34" charset="0"/>
                <a:cs typeface="Arial" panose="020B0604020202020204" pitchFamily="34" charset="0"/>
              </a:rPr>
              <a:t>La langue </a:t>
            </a:r>
            <a:r>
              <a:rPr lang="en-US" dirty="0" err="1">
                <a:latin typeface="Arial" panose="020B0604020202020204" pitchFamily="34" charset="0"/>
                <a:cs typeface="Arial" panose="020B0604020202020204" pitchFamily="34" charset="0"/>
              </a:rPr>
              <a:t>française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parlée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complétée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est</a:t>
            </a:r>
            <a:r>
              <a:rPr lang="en-US" dirty="0">
                <a:latin typeface="Arial" panose="020B0604020202020204" pitchFamily="34" charset="0"/>
                <a:cs typeface="Arial" panose="020B0604020202020204" pitchFamily="34" charset="0"/>
              </a:rPr>
              <a:t> un des </a:t>
            </a:r>
            <a:r>
              <a:rPr lang="en-US" dirty="0" err="1">
                <a:latin typeface="Arial" panose="020B0604020202020204" pitchFamily="34" charset="0"/>
                <a:cs typeface="Arial" panose="020B0604020202020204" pitchFamily="34" charset="0"/>
              </a:rPr>
              <a:t>outils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permettant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l’accès</a:t>
            </a:r>
            <a:r>
              <a:rPr lang="en-US" dirty="0">
                <a:latin typeface="Arial" panose="020B0604020202020204" pitchFamily="34" charset="0"/>
                <a:cs typeface="Arial" panose="020B0604020202020204" pitchFamily="34" charset="0"/>
              </a:rPr>
              <a:t> au </a:t>
            </a:r>
            <a:r>
              <a:rPr lang="en-US" dirty="0" err="1">
                <a:latin typeface="Arial" panose="020B0604020202020204" pitchFamily="34" charset="0"/>
                <a:cs typeface="Arial" panose="020B0604020202020204" pitchFamily="34" charset="0"/>
              </a:rPr>
              <a:t>langage</a:t>
            </a:r>
            <a:r>
              <a:rPr lang="en-US" dirty="0">
                <a:latin typeface="Arial" panose="020B0604020202020204" pitchFamily="34" charset="0"/>
                <a:cs typeface="Arial" panose="020B0604020202020204" pitchFamily="34" charset="0"/>
              </a:rPr>
              <a:t> oral. </a:t>
            </a:r>
          </a:p>
          <a:p>
            <a:pPr marL="0" indent="0">
              <a:buNone/>
            </a:pPr>
            <a:r>
              <a:rPr lang="en-US" dirty="0" err="1">
                <a:latin typeface="Arial" panose="020B0604020202020204" pitchFamily="34" charset="0"/>
                <a:cs typeface="Arial" panose="020B0604020202020204" pitchFamily="34" charset="0"/>
              </a:rPr>
              <a:t>Ces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exercices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visent</a:t>
            </a:r>
            <a:r>
              <a:rPr lang="en-US" dirty="0">
                <a:latin typeface="Arial" panose="020B0604020202020204" pitchFamily="34" charset="0"/>
                <a:cs typeface="Arial" panose="020B0604020202020204" pitchFamily="34" charset="0"/>
              </a:rPr>
              <a:t> à aider </a:t>
            </a:r>
            <a:r>
              <a:rPr lang="en-US" dirty="0" err="1">
                <a:latin typeface="Arial" panose="020B0604020202020204" pitchFamily="34" charset="0"/>
                <a:cs typeface="Arial" panose="020B0604020202020204" pitchFamily="34" charset="0"/>
              </a:rPr>
              <a:t>l’enfant</a:t>
            </a:r>
            <a:r>
              <a:rPr lang="en-US" dirty="0">
                <a:latin typeface="Arial" panose="020B0604020202020204" pitchFamily="34" charset="0"/>
                <a:cs typeface="Arial" panose="020B0604020202020204" pitchFamily="34" charset="0"/>
              </a:rPr>
              <a:t> à </a:t>
            </a:r>
            <a:r>
              <a:rPr lang="en-US" dirty="0" err="1">
                <a:latin typeface="Arial" panose="020B0604020202020204" pitchFamily="34" charset="0"/>
                <a:cs typeface="Arial" panose="020B0604020202020204" pitchFamily="34" charset="0"/>
              </a:rPr>
              <a:t>décoder</a:t>
            </a:r>
            <a:r>
              <a:rPr lang="en-US" dirty="0">
                <a:latin typeface="Arial" panose="020B0604020202020204" pitchFamily="34" charset="0"/>
                <a:cs typeface="Arial" panose="020B0604020202020204" pitchFamily="34" charset="0"/>
              </a:rPr>
              <a:t> les </a:t>
            </a:r>
            <a:r>
              <a:rPr lang="en-US" dirty="0" err="1">
                <a:latin typeface="Arial" panose="020B0604020202020204" pitchFamily="34" charset="0"/>
                <a:cs typeface="Arial" panose="020B0604020202020204" pitchFamily="34" charset="0"/>
              </a:rPr>
              <a:t>mouvements</a:t>
            </a:r>
            <a:r>
              <a:rPr lang="en-US" dirty="0">
                <a:latin typeface="Arial" panose="020B0604020202020204" pitchFamily="34" charset="0"/>
                <a:cs typeface="Arial" panose="020B0604020202020204" pitchFamily="34" charset="0"/>
              </a:rPr>
              <a:t> de la main </a:t>
            </a:r>
            <a:r>
              <a:rPr lang="en-US" dirty="0" err="1">
                <a:latin typeface="Arial" panose="020B0604020202020204" pitchFamily="34" charset="0"/>
                <a:cs typeface="Arial" panose="020B0604020202020204" pitchFamily="34" charset="0"/>
              </a:rPr>
              <a:t>associés</a:t>
            </a:r>
            <a:r>
              <a:rPr lang="en-US" dirty="0">
                <a:latin typeface="Arial" panose="020B0604020202020204" pitchFamily="34" charset="0"/>
                <a:cs typeface="Arial" panose="020B0604020202020204" pitchFamily="34" charset="0"/>
              </a:rPr>
              <a:t> à la lecture </a:t>
            </a:r>
            <a:r>
              <a:rPr lang="en-US" dirty="0" err="1">
                <a:latin typeface="Arial" panose="020B0604020202020204" pitchFamily="34" charset="0"/>
                <a:cs typeface="Arial" panose="020B0604020202020204" pitchFamily="34" charset="0"/>
              </a:rPr>
              <a:t>labiale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jeux</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sont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adaptés</a:t>
            </a:r>
            <a:r>
              <a:rPr lang="en-US" dirty="0">
                <a:latin typeface="Arial" panose="020B0604020202020204" pitchFamily="34" charset="0"/>
                <a:cs typeface="Arial" panose="020B0604020202020204" pitchFamily="34" charset="0"/>
              </a:rPr>
              <a:t> aux </a:t>
            </a:r>
            <a:r>
              <a:rPr lang="en-US" dirty="0" err="1">
                <a:latin typeface="Arial" panose="020B0604020202020204" pitchFamily="34" charset="0"/>
                <a:cs typeface="Arial" panose="020B0604020202020204" pitchFamily="34" charset="0"/>
              </a:rPr>
              <a:t>enfants</a:t>
            </a:r>
            <a:r>
              <a:rPr lang="en-US" dirty="0">
                <a:latin typeface="Arial" panose="020B0604020202020204" pitchFamily="34" charset="0"/>
                <a:cs typeface="Arial" panose="020B0604020202020204" pitchFamily="34" charset="0"/>
              </a:rPr>
              <a:t> de 4 à 10 </a:t>
            </a:r>
            <a:r>
              <a:rPr lang="en-US" dirty="0" err="1">
                <a:latin typeface="Arial" panose="020B0604020202020204" pitchFamily="34" charset="0"/>
                <a:cs typeface="Arial" panose="020B0604020202020204" pitchFamily="34" charset="0"/>
              </a:rPr>
              <a:t>ans</a:t>
            </a:r>
            <a:r>
              <a:rPr lang="en-US" dirty="0">
                <a:latin typeface="Arial" panose="020B0604020202020204" pitchFamily="34" charset="0"/>
                <a:cs typeface="Arial" panose="020B0604020202020204" pitchFamily="34" charset="0"/>
              </a:rPr>
              <a:t> et </a:t>
            </a:r>
            <a:r>
              <a:rPr lang="en-US" dirty="0" err="1">
                <a:latin typeface="Arial" panose="020B0604020202020204" pitchFamily="34" charset="0"/>
                <a:cs typeface="Arial" panose="020B0604020202020204" pitchFamily="34" charset="0"/>
              </a:rPr>
              <a:t>peuvent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être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utilisés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dans</a:t>
            </a:r>
            <a:r>
              <a:rPr lang="en-US" dirty="0">
                <a:latin typeface="Arial" panose="020B0604020202020204" pitchFamily="34" charset="0"/>
                <a:cs typeface="Arial" panose="020B0604020202020204" pitchFamily="34" charset="0"/>
              </a:rPr>
              <a:t> le </a:t>
            </a:r>
            <a:r>
              <a:rPr lang="en-US" dirty="0" err="1">
                <a:latin typeface="Arial" panose="020B0604020202020204" pitchFamily="34" charset="0"/>
                <a:cs typeface="Arial" panose="020B0604020202020204" pitchFamily="34" charset="0"/>
              </a:rPr>
              <a:t>contexte</a:t>
            </a:r>
            <a:r>
              <a:rPr lang="en-US" dirty="0">
                <a:latin typeface="Arial" panose="020B0604020202020204" pitchFamily="34" charset="0"/>
                <a:cs typeface="Arial" panose="020B0604020202020204" pitchFamily="34" charset="0"/>
              </a:rPr>
              <a:t> de la </a:t>
            </a:r>
            <a:r>
              <a:rPr lang="en-US" dirty="0" err="1">
                <a:latin typeface="Arial" panose="020B0604020202020204" pitchFamily="34" charset="0"/>
                <a:cs typeface="Arial" panose="020B0604020202020204" pitchFamily="34" charset="0"/>
              </a:rPr>
              <a:t>télé-pratique</a:t>
            </a:r>
            <a:r>
              <a:rPr lang="en-US" dirty="0">
                <a:latin typeface="Arial" panose="020B0604020202020204" pitchFamily="34" charset="0"/>
                <a:cs typeface="Arial" panose="020B0604020202020204" pitchFamily="34" charset="0"/>
              </a:rPr>
              <a:t>.  </a:t>
            </a:r>
          </a:p>
          <a:p>
            <a:pPr marL="0" indent="0">
              <a:buNone/>
            </a:pPr>
            <a:r>
              <a:rPr lang="en-US" dirty="0">
                <a:latin typeface="Arial" panose="020B0604020202020204" pitchFamily="34" charset="0"/>
                <a:cs typeface="Arial" panose="020B0604020202020204" pitchFamily="34" charset="0"/>
              </a:rPr>
              <a:t>La progression </a:t>
            </a:r>
            <a:r>
              <a:rPr lang="en-US" dirty="0" err="1">
                <a:latin typeface="Arial" panose="020B0604020202020204" pitchFamily="34" charset="0"/>
                <a:cs typeface="Arial" panose="020B0604020202020204" pitchFamily="34" charset="0"/>
              </a:rPr>
              <a:t>présentée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est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fortement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inspirée</a:t>
            </a:r>
            <a:r>
              <a:rPr lang="en-US" dirty="0">
                <a:latin typeface="Arial" panose="020B0604020202020204" pitchFamily="34" charset="0"/>
                <a:cs typeface="Arial" panose="020B0604020202020204" pitchFamily="34" charset="0"/>
              </a:rPr>
              <a:t> du </a:t>
            </a:r>
            <a:r>
              <a:rPr lang="en-US" dirty="0" err="1">
                <a:latin typeface="Arial" panose="020B0604020202020204" pitchFamily="34" charset="0"/>
                <a:cs typeface="Arial" panose="020B0604020202020204" pitchFamily="34" charset="0"/>
              </a:rPr>
              <a:t>manuel</a:t>
            </a:r>
            <a:r>
              <a:rPr lang="en-US" dirty="0">
                <a:latin typeface="Arial" panose="020B0604020202020204" pitchFamily="34" charset="0"/>
                <a:cs typeface="Arial" panose="020B0604020202020204" pitchFamily="34" charset="0"/>
              </a:rPr>
              <a:t>: Manuel </a:t>
            </a:r>
            <a:r>
              <a:rPr lang="en-US" dirty="0" err="1">
                <a:latin typeface="Arial" panose="020B0604020202020204" pitchFamily="34" charset="0"/>
                <a:cs typeface="Arial" panose="020B0604020202020204" pitchFamily="34" charset="0"/>
              </a:rPr>
              <a:t>d’enseignement</a:t>
            </a:r>
            <a:r>
              <a:rPr lang="en-US" dirty="0">
                <a:latin typeface="Arial" panose="020B0604020202020204" pitchFamily="34" charset="0"/>
                <a:cs typeface="Arial" panose="020B0604020202020204" pitchFamily="34" charset="0"/>
              </a:rPr>
              <a:t> de la LPC chez des </a:t>
            </a:r>
            <a:r>
              <a:rPr lang="en-US" dirty="0" err="1">
                <a:latin typeface="Arial" panose="020B0604020202020204" pitchFamily="34" charset="0"/>
                <a:cs typeface="Arial" panose="020B0604020202020204" pitchFamily="34" charset="0"/>
              </a:rPr>
              <a:t>enfants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sourds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début de </a:t>
            </a:r>
            <a:r>
              <a:rPr lang="en-US" dirty="0" err="1">
                <a:latin typeface="Arial" panose="020B0604020202020204" pitchFamily="34" charset="0"/>
                <a:cs typeface="Arial" panose="020B0604020202020204" pitchFamily="34" charset="0"/>
              </a:rPr>
              <a:t>scolarité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crée</a:t>
            </a:r>
            <a:r>
              <a:rPr lang="en-US" dirty="0">
                <a:latin typeface="Arial" panose="020B0604020202020204" pitchFamily="34" charset="0"/>
                <a:cs typeface="Arial" panose="020B0604020202020204" pitchFamily="34" charset="0"/>
              </a:rPr>
              <a:t> par Brigitte Lejeune et Gabrielle </a:t>
            </a:r>
            <a:r>
              <a:rPr lang="en-US" dirty="0" err="1">
                <a:latin typeface="Arial" panose="020B0604020202020204" pitchFamily="34" charset="0"/>
                <a:cs typeface="Arial" panose="020B0604020202020204" pitchFamily="34" charset="0"/>
              </a:rPr>
              <a:t>Miesse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Édition</a:t>
            </a:r>
            <a:r>
              <a:rPr lang="en-US" dirty="0">
                <a:latin typeface="Arial" panose="020B0604020202020204" pitchFamily="34" charset="0"/>
                <a:cs typeface="Arial" panose="020B0604020202020204" pitchFamily="34" charset="0"/>
              </a:rPr>
              <a:t> Masson).</a:t>
            </a:r>
          </a:p>
          <a:p>
            <a:pPr marL="0"/>
            <a:endParaRPr lang="en-US" dirty="0">
              <a:latin typeface="Agency FB" panose="020B0503020202020204" pitchFamily="34" charset="0"/>
            </a:endParaRPr>
          </a:p>
        </p:txBody>
      </p:sp>
      <p:pic>
        <p:nvPicPr>
          <p:cNvPr id="4" name="Image 3">
            <a:extLst>
              <a:ext uri="{FF2B5EF4-FFF2-40B4-BE49-F238E27FC236}">
                <a16:creationId xmlns:a16="http://schemas.microsoft.com/office/drawing/2014/main" id="{308072E4-3543-43F9-A8FB-DF2AAA5DEA3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953129" y="5585781"/>
            <a:ext cx="1712595" cy="1182371"/>
          </a:xfrm>
          <a:prstGeom prst="rect">
            <a:avLst/>
          </a:prstGeom>
        </p:spPr>
      </p:pic>
    </p:spTree>
    <p:extLst>
      <p:ext uri="{BB962C8B-B14F-4D97-AF65-F5344CB8AC3E}">
        <p14:creationId xmlns:p14="http://schemas.microsoft.com/office/powerpoint/2010/main" val="39931091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5FDB903-EEE3-4A58-A26D-F30F576B99B1}"/>
              </a:ext>
            </a:extLst>
          </p:cNvPr>
          <p:cNvPicPr>
            <a:picLocks noChangeAspect="1"/>
          </p:cNvPicPr>
          <p:nvPr/>
        </p:nvPicPr>
        <p:blipFill>
          <a:blip r:embed="rId3"/>
          <a:stretch>
            <a:fillRect/>
          </a:stretch>
        </p:blipFill>
        <p:spPr>
          <a:xfrm>
            <a:off x="2927648" y="3717032"/>
            <a:ext cx="633936" cy="504056"/>
          </a:xfrm>
          <a:prstGeom prst="rect">
            <a:avLst/>
          </a:prstGeom>
        </p:spPr>
      </p:pic>
      <p:pic>
        <p:nvPicPr>
          <p:cNvPr id="4" name="Image 3">
            <a:extLst>
              <a:ext uri="{FF2B5EF4-FFF2-40B4-BE49-F238E27FC236}">
                <a16:creationId xmlns:a16="http://schemas.microsoft.com/office/drawing/2014/main" id="{B82F9B56-70AB-47D6-9084-CC1412849026}"/>
              </a:ext>
            </a:extLst>
          </p:cNvPr>
          <p:cNvPicPr>
            <a:picLocks noChangeAspect="1"/>
          </p:cNvPicPr>
          <p:nvPr/>
        </p:nvPicPr>
        <p:blipFill rotWithShape="1">
          <a:blip r:embed="rId4"/>
          <a:srcRect l="5290" r="5903" b="-3"/>
          <a:stretch/>
        </p:blipFill>
        <p:spPr>
          <a:xfrm>
            <a:off x="3064596" y="3717033"/>
            <a:ext cx="360040" cy="498988"/>
          </a:xfrm>
          <a:prstGeom prst="rect">
            <a:avLst/>
          </a:prstGeom>
        </p:spPr>
      </p:pic>
      <p:sp>
        <p:nvSpPr>
          <p:cNvPr id="2" name="ZoneTexte 1">
            <a:extLst>
              <a:ext uri="{FF2B5EF4-FFF2-40B4-BE49-F238E27FC236}">
                <a16:creationId xmlns:a16="http://schemas.microsoft.com/office/drawing/2014/main" id="{977349D2-853A-4FF3-B01E-4146DAB3F881}"/>
              </a:ext>
            </a:extLst>
          </p:cNvPr>
          <p:cNvSpPr txBox="1"/>
          <p:nvPr/>
        </p:nvSpPr>
        <p:spPr>
          <a:xfrm>
            <a:off x="6600062" y="6309320"/>
            <a:ext cx="1146981" cy="369332"/>
          </a:xfrm>
          <a:prstGeom prst="rect">
            <a:avLst/>
          </a:prstGeom>
          <a:noFill/>
        </p:spPr>
        <p:txBody>
          <a:bodyPr wrap="none" rtlCol="0">
            <a:spAutoFit/>
          </a:bodyPr>
          <a:lstStyle/>
          <a:p>
            <a:r>
              <a:rPr lang="fr-CA" dirty="0"/>
              <a:t>www.freepick.com</a:t>
            </a:r>
          </a:p>
        </p:txBody>
      </p:sp>
      <p:pic>
        <p:nvPicPr>
          <p:cNvPr id="7" name="Image 6">
            <a:extLst>
              <a:ext uri="{FF2B5EF4-FFF2-40B4-BE49-F238E27FC236}">
                <a16:creationId xmlns:a16="http://schemas.microsoft.com/office/drawing/2014/main" id="{B7FA2F94-6A3F-4D0D-B527-444C87331DC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146" b="92683" l="8716" r="99083">
                        <a14:foregroundMark x1="93578" y1="55183" x2="93578" y2="55183"/>
                        <a14:foregroundMark x1="99083" y1="56707" x2="99083" y2="56707"/>
                        <a14:foregroundMark x1="54587" y1="92683" x2="54587" y2="92683"/>
                      </a14:backgroundRemoval>
                    </a14:imgEffect>
                  </a14:imgLayer>
                </a14:imgProps>
              </a:ext>
            </a:extLst>
          </a:blip>
          <a:stretch>
            <a:fillRect/>
          </a:stretch>
        </p:blipFill>
        <p:spPr>
          <a:xfrm>
            <a:off x="1703517" y="16107"/>
            <a:ext cx="791371" cy="1190687"/>
          </a:xfrm>
          <a:prstGeom prst="rect">
            <a:avLst/>
          </a:prstGeom>
        </p:spPr>
      </p:pic>
      <p:pic>
        <p:nvPicPr>
          <p:cNvPr id="9" name="Image 8">
            <a:extLst>
              <a:ext uri="{FF2B5EF4-FFF2-40B4-BE49-F238E27FC236}">
                <a16:creationId xmlns:a16="http://schemas.microsoft.com/office/drawing/2014/main" id="{347B584B-DBEE-4B53-83CB-D645E728D4C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2783632" y="-2155"/>
            <a:ext cx="791370" cy="1227197"/>
          </a:xfrm>
          <a:prstGeom prst="rect">
            <a:avLst/>
          </a:prstGeom>
        </p:spPr>
      </p:pic>
      <p:sp>
        <p:nvSpPr>
          <p:cNvPr id="5" name="ZoneTexte 4">
            <a:hlinkClick r:id="rId9" action="ppaction://hlinksldjump"/>
            <a:extLst>
              <a:ext uri="{FF2B5EF4-FFF2-40B4-BE49-F238E27FC236}">
                <a16:creationId xmlns:a16="http://schemas.microsoft.com/office/drawing/2014/main" id="{931A7CB3-8469-4C9B-86D2-6BEFE94FEA80}"/>
              </a:ext>
            </a:extLst>
          </p:cNvPr>
          <p:cNvSpPr txBox="1"/>
          <p:nvPr/>
        </p:nvSpPr>
        <p:spPr>
          <a:xfrm>
            <a:off x="8589209" y="426777"/>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255297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5587430" y="3449704"/>
            <a:ext cx="4914239" cy="2722443"/>
          </a:xfrm>
          <a:prstGeom prst="rect">
            <a:avLst/>
          </a:prstGeom>
        </p:spPr>
      </p:pic>
      <p:pic>
        <p:nvPicPr>
          <p:cNvPr id="3" name="Image 2"/>
          <p:cNvPicPr>
            <a:picLocks noChangeAspect="1"/>
          </p:cNvPicPr>
          <p:nvPr/>
        </p:nvPicPr>
        <p:blipFill>
          <a:blip r:embed="rId4"/>
          <a:stretch>
            <a:fillRect/>
          </a:stretch>
        </p:blipFill>
        <p:spPr>
          <a:xfrm>
            <a:off x="1977110" y="2034120"/>
            <a:ext cx="2899573" cy="1904453"/>
          </a:xfrm>
          <a:prstGeom prst="rect">
            <a:avLst/>
          </a:prstGeom>
        </p:spPr>
      </p:pic>
      <p:pic>
        <p:nvPicPr>
          <p:cNvPr id="6" name="Image 5">
            <a:extLst>
              <a:ext uri="{FF2B5EF4-FFF2-40B4-BE49-F238E27FC236}">
                <a16:creationId xmlns:a16="http://schemas.microsoft.com/office/drawing/2014/main" id="{7C157206-D628-49E5-9819-5A8384740923}"/>
              </a:ext>
            </a:extLst>
          </p:cNvPr>
          <p:cNvPicPr>
            <a:picLocks noChangeAspect="1"/>
          </p:cNvPicPr>
          <p:nvPr/>
        </p:nvPicPr>
        <p:blipFill rotWithShape="1">
          <a:blip r:embed="rId5"/>
          <a:srcRect l="10107" r="11463" b="-3"/>
          <a:stretch/>
        </p:blipFill>
        <p:spPr>
          <a:xfrm>
            <a:off x="7577846" y="4017556"/>
            <a:ext cx="543449" cy="753179"/>
          </a:xfrm>
          <a:prstGeom prst="rect">
            <a:avLst/>
          </a:prstGeom>
        </p:spPr>
      </p:pic>
      <p:pic>
        <p:nvPicPr>
          <p:cNvPr id="7" name="Espace réservé du contenu 4">
            <a:hlinkClick r:id="" action="ppaction://noaction"/>
            <a:extLst>
              <a:ext uri="{FF2B5EF4-FFF2-40B4-BE49-F238E27FC236}">
                <a16:creationId xmlns:a16="http://schemas.microsoft.com/office/drawing/2014/main" id="{51C67B5E-1037-4B8D-9951-059591D58841}"/>
              </a:ext>
            </a:extLst>
          </p:cNvPr>
          <p:cNvPicPr>
            <a:picLocks noChangeAspect="1"/>
          </p:cNvPicPr>
          <p:nvPr/>
        </p:nvPicPr>
        <p:blipFill rotWithShape="1">
          <a:blip r:embed="rId6"/>
          <a:srcRect b="907"/>
          <a:stretch/>
        </p:blipFill>
        <p:spPr>
          <a:xfrm>
            <a:off x="3379897" y="2442557"/>
            <a:ext cx="711759" cy="986444"/>
          </a:xfrm>
          <a:prstGeom prst="rect">
            <a:avLst/>
          </a:prstGeom>
        </p:spPr>
      </p:pic>
      <p:pic>
        <p:nvPicPr>
          <p:cNvPr id="9" name="Image 8">
            <a:extLst>
              <a:ext uri="{FF2B5EF4-FFF2-40B4-BE49-F238E27FC236}">
                <a16:creationId xmlns:a16="http://schemas.microsoft.com/office/drawing/2014/main" id="{1B72EEA6-E53D-4BFD-809E-B58497E4DF3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483" b="89655" l="6667" r="90000">
                        <a14:foregroundMark x1="41667" y1="90517" x2="41667" y2="90517"/>
                        <a14:foregroundMark x1="6667" y1="44828" x2="6667" y2="44828"/>
                      </a14:backgroundRemoval>
                    </a14:imgEffect>
                  </a14:imgLayer>
                </a14:imgProps>
              </a:ext>
            </a:extLst>
          </a:blip>
          <a:stretch>
            <a:fillRect/>
          </a:stretch>
        </p:blipFill>
        <p:spPr>
          <a:xfrm>
            <a:off x="8369928" y="1556798"/>
            <a:ext cx="2625816" cy="2538289"/>
          </a:xfrm>
          <a:prstGeom prst="rect">
            <a:avLst/>
          </a:prstGeom>
        </p:spPr>
      </p:pic>
      <p:pic>
        <p:nvPicPr>
          <p:cNvPr id="18" name="Image 17">
            <a:extLst>
              <a:ext uri="{FF2B5EF4-FFF2-40B4-BE49-F238E27FC236}">
                <a16:creationId xmlns:a16="http://schemas.microsoft.com/office/drawing/2014/main" id="{7B6F4397-5CFA-47F7-9AE6-44F1E5BE1B0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716" b="89552" l="9890" r="89560">
                        <a14:foregroundMark x1="58791" y1="10448" x2="58791" y2="10448"/>
                        <a14:foregroundMark x1="78571" y1="6716" x2="78571" y2="6716"/>
                      </a14:backgroundRemoval>
                    </a14:imgEffect>
                  </a14:imgLayer>
                </a14:imgProps>
              </a:ext>
            </a:extLst>
          </a:blip>
          <a:stretch>
            <a:fillRect/>
          </a:stretch>
        </p:blipFill>
        <p:spPr>
          <a:xfrm>
            <a:off x="1756268" y="3717038"/>
            <a:ext cx="3818688" cy="2811561"/>
          </a:xfrm>
          <a:prstGeom prst="rect">
            <a:avLst/>
          </a:prstGeom>
        </p:spPr>
      </p:pic>
      <p:pic>
        <p:nvPicPr>
          <p:cNvPr id="20" name="Image 19">
            <a:extLst>
              <a:ext uri="{FF2B5EF4-FFF2-40B4-BE49-F238E27FC236}">
                <a16:creationId xmlns:a16="http://schemas.microsoft.com/office/drawing/2014/main" id="{AB3CE829-1A95-453B-AAB4-5CDE1C4EDED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9367" y1="64286" x2="43038" y2="23214"/>
                        <a14:foregroundMark x1="43038" y1="23214" x2="48101" y2="12500"/>
                        <a14:foregroundMark x1="60759" y1="66071" x2="54430" y2="36607"/>
                        <a14:foregroundMark x1="41772" y1="28571" x2="37975" y2="24107"/>
                        <a14:foregroundMark x1="60759" y1="70536" x2="56962" y2="50000"/>
                        <a14:foregroundMark x1="56962" y1="50000" x2="60759" y2="33929"/>
                      </a14:backgroundRemoval>
                    </a14:imgEffect>
                  </a14:imgLayer>
                </a14:imgProps>
              </a:ext>
            </a:extLst>
          </a:blip>
          <a:stretch>
            <a:fillRect/>
          </a:stretch>
        </p:blipFill>
        <p:spPr>
          <a:xfrm>
            <a:off x="4905583" y="2519139"/>
            <a:ext cx="1464167" cy="2075781"/>
          </a:xfrm>
          <a:prstGeom prst="rect">
            <a:avLst/>
          </a:prstGeom>
        </p:spPr>
      </p:pic>
      <p:sp>
        <p:nvSpPr>
          <p:cNvPr id="11" name="ZoneTexte 10">
            <a:extLst>
              <a:ext uri="{FF2B5EF4-FFF2-40B4-BE49-F238E27FC236}">
                <a16:creationId xmlns:a16="http://schemas.microsoft.com/office/drawing/2014/main" id="{103FB5FB-A742-42AF-93C0-11A51F534AA9}"/>
              </a:ext>
            </a:extLst>
          </p:cNvPr>
          <p:cNvSpPr txBox="1"/>
          <p:nvPr/>
        </p:nvSpPr>
        <p:spPr>
          <a:xfrm>
            <a:off x="3514936" y="2802729"/>
            <a:ext cx="441675" cy="369332"/>
          </a:xfrm>
          <a:prstGeom prst="rect">
            <a:avLst/>
          </a:prstGeom>
          <a:noFill/>
        </p:spPr>
        <p:txBody>
          <a:bodyPr wrap="square" rtlCol="0">
            <a:spAutoFit/>
          </a:bodyPr>
          <a:lstStyle/>
          <a:p>
            <a:endParaRPr lang="fr-CA" dirty="0"/>
          </a:p>
        </p:txBody>
      </p:sp>
      <p:sp>
        <p:nvSpPr>
          <p:cNvPr id="12" name="ZoneTexte 11">
            <a:extLst>
              <a:ext uri="{FF2B5EF4-FFF2-40B4-BE49-F238E27FC236}">
                <a16:creationId xmlns:a16="http://schemas.microsoft.com/office/drawing/2014/main" id="{2D44BCE2-DCCA-401F-8F8E-E08DE1762EA2}"/>
              </a:ext>
            </a:extLst>
          </p:cNvPr>
          <p:cNvSpPr txBox="1"/>
          <p:nvPr/>
        </p:nvSpPr>
        <p:spPr>
          <a:xfrm>
            <a:off x="7453525" y="3825629"/>
            <a:ext cx="916405" cy="369332"/>
          </a:xfrm>
          <a:prstGeom prst="rect">
            <a:avLst/>
          </a:prstGeom>
          <a:noFill/>
        </p:spPr>
        <p:txBody>
          <a:bodyPr wrap="square" rtlCol="0">
            <a:spAutoFit/>
          </a:bodyPr>
          <a:lstStyle/>
          <a:p>
            <a:endParaRPr lang="fr-CA" dirty="0"/>
          </a:p>
        </p:txBody>
      </p:sp>
      <p:sp>
        <p:nvSpPr>
          <p:cNvPr id="13" name="ZoneTexte 12">
            <a:extLst>
              <a:ext uri="{FF2B5EF4-FFF2-40B4-BE49-F238E27FC236}">
                <a16:creationId xmlns:a16="http://schemas.microsoft.com/office/drawing/2014/main" id="{63F881F7-6595-4842-AB0E-0E6D9D672CEF}"/>
              </a:ext>
            </a:extLst>
          </p:cNvPr>
          <p:cNvSpPr txBox="1"/>
          <p:nvPr/>
        </p:nvSpPr>
        <p:spPr>
          <a:xfrm>
            <a:off x="8616286" y="6210713"/>
            <a:ext cx="1146981" cy="369332"/>
          </a:xfrm>
          <a:prstGeom prst="rect">
            <a:avLst/>
          </a:prstGeom>
          <a:noFill/>
        </p:spPr>
        <p:txBody>
          <a:bodyPr wrap="none" rtlCol="0">
            <a:spAutoFit/>
          </a:bodyPr>
          <a:lstStyle/>
          <a:p>
            <a:r>
              <a:rPr lang="fr-CA" dirty="0"/>
              <a:t>www.freepick.com</a:t>
            </a:r>
          </a:p>
        </p:txBody>
      </p:sp>
      <p:pic>
        <p:nvPicPr>
          <p:cNvPr id="14" name="Image 13">
            <a:extLst>
              <a:ext uri="{FF2B5EF4-FFF2-40B4-BE49-F238E27FC236}">
                <a16:creationId xmlns:a16="http://schemas.microsoft.com/office/drawing/2014/main" id="{631B128E-FB20-48F9-8490-1266A72E809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146" b="92683" l="8716" r="99083">
                        <a14:foregroundMark x1="93578" y1="55183" x2="93578" y2="55183"/>
                        <a14:foregroundMark x1="99083" y1="56707" x2="99083" y2="56707"/>
                        <a14:foregroundMark x1="54587" y1="92683" x2="54587" y2="92683"/>
                      </a14:backgroundRemoval>
                    </a14:imgEffect>
                  </a14:imgLayer>
                </a14:imgProps>
              </a:ext>
            </a:extLst>
          </a:blip>
          <a:stretch>
            <a:fillRect/>
          </a:stretch>
        </p:blipFill>
        <p:spPr>
          <a:xfrm>
            <a:off x="1703517" y="16107"/>
            <a:ext cx="448083" cy="674179"/>
          </a:xfrm>
          <a:prstGeom prst="rect">
            <a:avLst/>
          </a:prstGeom>
        </p:spPr>
      </p:pic>
      <p:pic>
        <p:nvPicPr>
          <p:cNvPr id="15" name="Image 14">
            <a:extLst>
              <a:ext uri="{FF2B5EF4-FFF2-40B4-BE49-F238E27FC236}">
                <a16:creationId xmlns:a16="http://schemas.microsoft.com/office/drawing/2014/main" id="{67B9E3D7-F0A1-4383-8DA7-E7FB2EF5B83B}"/>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2783633" y="-2155"/>
            <a:ext cx="448081" cy="694851"/>
          </a:xfrm>
          <a:prstGeom prst="rect">
            <a:avLst/>
          </a:prstGeom>
        </p:spPr>
      </p:pic>
      <p:sp>
        <p:nvSpPr>
          <p:cNvPr id="5" name="ZoneTexte 4">
            <a:hlinkClick r:id="rId17" action="ppaction://hlinksldjump"/>
            <a:extLst>
              <a:ext uri="{FF2B5EF4-FFF2-40B4-BE49-F238E27FC236}">
                <a16:creationId xmlns:a16="http://schemas.microsoft.com/office/drawing/2014/main" id="{FF3F628B-58AB-49FA-A14C-88A9CC99C784}"/>
              </a:ext>
            </a:extLst>
          </p:cNvPr>
          <p:cNvSpPr txBox="1"/>
          <p:nvPr/>
        </p:nvSpPr>
        <p:spPr>
          <a:xfrm>
            <a:off x="9189776" y="160604"/>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18738274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46A7B3EC-985A-4DD2-8195-8DE0CF5DA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
            <a:ext cx="753770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p:cNvSpPr>
            <a:spLocks noGrp="1"/>
          </p:cNvSpPr>
          <p:nvPr>
            <p:ph type="title"/>
          </p:nvPr>
        </p:nvSpPr>
        <p:spPr>
          <a:xfrm>
            <a:off x="5189620" y="1306071"/>
            <a:ext cx="5478379" cy="2663407"/>
          </a:xfrm>
        </p:spPr>
        <p:txBody>
          <a:bodyPr vert="horz" lIns="91440" tIns="45720" rIns="91440" bIns="45720" rtlCol="0" anchor="b">
            <a:normAutofit fontScale="90000"/>
          </a:bodyPr>
          <a:lstStyle/>
          <a:p>
            <a:r>
              <a:rPr lang="en-US" sz="5400" dirty="0" err="1">
                <a:solidFill>
                  <a:srgbClr val="FFFFFF"/>
                </a:solidFill>
              </a:rPr>
              <a:t>Troisième</a:t>
            </a:r>
            <a:br>
              <a:rPr lang="en-US" sz="5400" dirty="0">
                <a:solidFill>
                  <a:srgbClr val="FFFFFF"/>
                </a:solidFill>
              </a:rPr>
            </a:br>
            <a:r>
              <a:rPr lang="en-US" sz="5400" dirty="0">
                <a:solidFill>
                  <a:srgbClr val="FFFFFF"/>
                </a:solidFill>
              </a:rPr>
              <a:t> </a:t>
            </a:r>
            <a:r>
              <a:rPr lang="en-US" sz="5400" dirty="0" err="1">
                <a:solidFill>
                  <a:srgbClr val="FFFFFF"/>
                </a:solidFill>
              </a:rPr>
              <a:t>clé</a:t>
            </a:r>
            <a:br>
              <a:rPr lang="en-US" sz="5400" dirty="0">
                <a:solidFill>
                  <a:srgbClr val="FFFFFF"/>
                </a:solidFill>
              </a:rPr>
            </a:br>
            <a:r>
              <a:rPr lang="en-US" sz="5400" dirty="0">
                <a:solidFill>
                  <a:srgbClr val="FFFFFF"/>
                </a:solidFill>
              </a:rPr>
              <a:t>p-d-j</a:t>
            </a:r>
            <a:br>
              <a:rPr lang="en-US" sz="5400" dirty="0">
                <a:solidFill>
                  <a:srgbClr val="FFFFFF"/>
                </a:solidFill>
              </a:rPr>
            </a:br>
            <a:endParaRPr lang="en-US" sz="5400" dirty="0">
              <a:solidFill>
                <a:srgbClr val="FFFFFF"/>
              </a:solidFill>
            </a:endParaRPr>
          </a:p>
        </p:txBody>
      </p:sp>
      <p:sp>
        <p:nvSpPr>
          <p:cNvPr id="43" name="Rectangle 42">
            <a:extLst>
              <a:ext uri="{FF2B5EF4-FFF2-40B4-BE49-F238E27FC236}">
                <a16:creationId xmlns:a16="http://schemas.microsoft.com/office/drawing/2014/main" id="{FE02A880-6856-4185-AC84-E90DCBBF1B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6674" y="2252951"/>
            <a:ext cx="2218670" cy="2329641"/>
          </a:xfrm>
          <a:prstGeom prst="rect">
            <a:avLst/>
          </a:prstGeom>
          <a:solidFill>
            <a:srgbClr val="FFFFFF"/>
          </a:solidFill>
          <a:ln w="31750" cap="sq">
            <a:solidFill>
              <a:srgbClr val="F8C59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pic>
        <p:nvPicPr>
          <p:cNvPr id="4" name="Image 3">
            <a:extLst>
              <a:ext uri="{FF2B5EF4-FFF2-40B4-BE49-F238E27FC236}">
                <a16:creationId xmlns:a16="http://schemas.microsoft.com/office/drawing/2014/main" id="{226CC80F-42E7-418D-AC22-C3988E5A9DD6}"/>
              </a:ext>
            </a:extLst>
          </p:cNvPr>
          <p:cNvPicPr>
            <a:picLocks noChangeAspect="1"/>
          </p:cNvPicPr>
          <p:nvPr/>
        </p:nvPicPr>
        <p:blipFill>
          <a:blip r:embed="rId2"/>
          <a:stretch>
            <a:fillRect/>
          </a:stretch>
        </p:blipFill>
        <p:spPr>
          <a:xfrm>
            <a:off x="1735154" y="2501584"/>
            <a:ext cx="1141710" cy="1832374"/>
          </a:xfrm>
          <a:prstGeom prst="rect">
            <a:avLst/>
          </a:prstGeom>
        </p:spPr>
      </p:pic>
    </p:spTree>
    <p:extLst>
      <p:ext uri="{BB962C8B-B14F-4D97-AF65-F5344CB8AC3E}">
        <p14:creationId xmlns:p14="http://schemas.microsoft.com/office/powerpoint/2010/main" val="42358076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52660" y="4736883"/>
            <a:ext cx="3182691" cy="27432"/>
          </a:xfrm>
          <a:custGeom>
            <a:avLst/>
            <a:gdLst>
              <a:gd name="connsiteX0" fmla="*/ 0 w 3182691"/>
              <a:gd name="connsiteY0" fmla="*/ 0 h 27432"/>
              <a:gd name="connsiteX1" fmla="*/ 604711 w 3182691"/>
              <a:gd name="connsiteY1" fmla="*/ 0 h 27432"/>
              <a:gd name="connsiteX2" fmla="*/ 1241249 w 3182691"/>
              <a:gd name="connsiteY2" fmla="*/ 0 h 27432"/>
              <a:gd name="connsiteX3" fmla="*/ 1909615 w 3182691"/>
              <a:gd name="connsiteY3" fmla="*/ 0 h 27432"/>
              <a:gd name="connsiteX4" fmla="*/ 2577980 w 3182691"/>
              <a:gd name="connsiteY4" fmla="*/ 0 h 27432"/>
              <a:gd name="connsiteX5" fmla="*/ 3182691 w 3182691"/>
              <a:gd name="connsiteY5" fmla="*/ 0 h 27432"/>
              <a:gd name="connsiteX6" fmla="*/ 3182691 w 3182691"/>
              <a:gd name="connsiteY6" fmla="*/ 27432 h 27432"/>
              <a:gd name="connsiteX7" fmla="*/ 2482499 w 3182691"/>
              <a:gd name="connsiteY7" fmla="*/ 27432 h 27432"/>
              <a:gd name="connsiteX8" fmla="*/ 1782307 w 3182691"/>
              <a:gd name="connsiteY8" fmla="*/ 27432 h 27432"/>
              <a:gd name="connsiteX9" fmla="*/ 1145769 w 3182691"/>
              <a:gd name="connsiteY9" fmla="*/ 27432 h 27432"/>
              <a:gd name="connsiteX10" fmla="*/ 0 w 3182691"/>
              <a:gd name="connsiteY10" fmla="*/ 27432 h 27432"/>
              <a:gd name="connsiteX11" fmla="*/ 0 w 3182691"/>
              <a:gd name="connsiteY11" fmla="*/ 0 h 27432"/>
              <a:gd name="connsiteX0" fmla="*/ 0 w 3182691"/>
              <a:gd name="connsiteY0" fmla="*/ 0 h 27432"/>
              <a:gd name="connsiteX1" fmla="*/ 604711 w 3182691"/>
              <a:gd name="connsiteY1" fmla="*/ 0 h 27432"/>
              <a:gd name="connsiteX2" fmla="*/ 1145769 w 3182691"/>
              <a:gd name="connsiteY2" fmla="*/ 0 h 27432"/>
              <a:gd name="connsiteX3" fmla="*/ 1845961 w 3182691"/>
              <a:gd name="connsiteY3" fmla="*/ 0 h 27432"/>
              <a:gd name="connsiteX4" fmla="*/ 2450672 w 3182691"/>
              <a:gd name="connsiteY4" fmla="*/ 0 h 27432"/>
              <a:gd name="connsiteX5" fmla="*/ 3182691 w 3182691"/>
              <a:gd name="connsiteY5" fmla="*/ 0 h 27432"/>
              <a:gd name="connsiteX6" fmla="*/ 3182691 w 3182691"/>
              <a:gd name="connsiteY6" fmla="*/ 27432 h 27432"/>
              <a:gd name="connsiteX7" fmla="*/ 2546153 w 3182691"/>
              <a:gd name="connsiteY7" fmla="*/ 27432 h 27432"/>
              <a:gd name="connsiteX8" fmla="*/ 1845961 w 3182691"/>
              <a:gd name="connsiteY8" fmla="*/ 27432 h 27432"/>
              <a:gd name="connsiteX9" fmla="*/ 1304903 w 3182691"/>
              <a:gd name="connsiteY9" fmla="*/ 27432 h 27432"/>
              <a:gd name="connsiteX10" fmla="*/ 668365 w 3182691"/>
              <a:gd name="connsiteY10" fmla="*/ 27432 h 27432"/>
              <a:gd name="connsiteX11" fmla="*/ 0 w 3182691"/>
              <a:gd name="connsiteY11" fmla="*/ 27432 h 27432"/>
              <a:gd name="connsiteX12" fmla="*/ 0 w 3182691"/>
              <a:gd name="connsiteY1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27432" fill="none" extrusionOk="0">
                <a:moveTo>
                  <a:pt x="0" y="0"/>
                </a:moveTo>
                <a:cubicBezTo>
                  <a:pt x="145195" y="-37571"/>
                  <a:pt x="472618" y="-13696"/>
                  <a:pt x="604711" y="0"/>
                </a:cubicBezTo>
                <a:cubicBezTo>
                  <a:pt x="709810" y="-3799"/>
                  <a:pt x="1027335" y="-12927"/>
                  <a:pt x="1241249" y="0"/>
                </a:cubicBezTo>
                <a:cubicBezTo>
                  <a:pt x="1406851" y="-12113"/>
                  <a:pt x="1702434" y="1177"/>
                  <a:pt x="1909615" y="0"/>
                </a:cubicBezTo>
                <a:cubicBezTo>
                  <a:pt x="2113134" y="-37416"/>
                  <a:pt x="2249449" y="25391"/>
                  <a:pt x="2577980" y="0"/>
                </a:cubicBezTo>
                <a:cubicBezTo>
                  <a:pt x="2885825" y="-261"/>
                  <a:pt x="3038998" y="15940"/>
                  <a:pt x="3182691" y="0"/>
                </a:cubicBezTo>
                <a:cubicBezTo>
                  <a:pt x="3181482" y="8407"/>
                  <a:pt x="3183077" y="21662"/>
                  <a:pt x="3182691" y="27432"/>
                </a:cubicBezTo>
                <a:cubicBezTo>
                  <a:pt x="2975927" y="66594"/>
                  <a:pt x="2667692" y="28550"/>
                  <a:pt x="2482499" y="27432"/>
                </a:cubicBezTo>
                <a:cubicBezTo>
                  <a:pt x="2299733" y="46056"/>
                  <a:pt x="1925961" y="18447"/>
                  <a:pt x="1782307" y="27432"/>
                </a:cubicBezTo>
                <a:cubicBezTo>
                  <a:pt x="1636732" y="23098"/>
                  <a:pt x="1282162" y="5696"/>
                  <a:pt x="1145769" y="27432"/>
                </a:cubicBezTo>
                <a:cubicBezTo>
                  <a:pt x="1026276" y="66947"/>
                  <a:pt x="247799" y="-2392"/>
                  <a:pt x="0" y="27432"/>
                </a:cubicBezTo>
                <a:cubicBezTo>
                  <a:pt x="-877" y="21414"/>
                  <a:pt x="691" y="5222"/>
                  <a:pt x="0" y="0"/>
                </a:cubicBezTo>
                <a:close/>
              </a:path>
              <a:path w="3182691" h="27432"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88828" y="17142"/>
                  <a:pt x="2312358" y="-4858"/>
                  <a:pt x="2450672" y="0"/>
                </a:cubicBezTo>
                <a:cubicBezTo>
                  <a:pt x="2594029" y="-19483"/>
                  <a:pt x="3033066" y="-31048"/>
                  <a:pt x="3182691" y="0"/>
                </a:cubicBezTo>
                <a:cubicBezTo>
                  <a:pt x="3182718" y="12742"/>
                  <a:pt x="3182062" y="18962"/>
                  <a:pt x="3182691" y="27432"/>
                </a:cubicBezTo>
                <a:cubicBezTo>
                  <a:pt x="3091119" y="-13878"/>
                  <a:pt x="2811073" y="70837"/>
                  <a:pt x="2546153" y="27432"/>
                </a:cubicBezTo>
                <a:cubicBezTo>
                  <a:pt x="2282952" y="36032"/>
                  <a:pt x="2087462" y="-19907"/>
                  <a:pt x="1845961" y="27432"/>
                </a:cubicBezTo>
                <a:cubicBezTo>
                  <a:pt x="1604092" y="42360"/>
                  <a:pt x="1472911" y="48768"/>
                  <a:pt x="1304903" y="27432"/>
                </a:cubicBezTo>
                <a:cubicBezTo>
                  <a:pt x="1154181" y="23425"/>
                  <a:pt x="948824" y="22950"/>
                  <a:pt x="668365" y="27432"/>
                </a:cubicBezTo>
                <a:cubicBezTo>
                  <a:pt x="396744" y="45019"/>
                  <a:pt x="275882" y="-12016"/>
                  <a:pt x="0" y="27432"/>
                </a:cubicBezTo>
                <a:cubicBezTo>
                  <a:pt x="744" y="20230"/>
                  <a:pt x="1744" y="12455"/>
                  <a:pt x="0" y="0"/>
                </a:cubicBezTo>
                <a:close/>
              </a:path>
              <a:path w="3182691" h="27432" fill="none" stroke="0" extrusionOk="0">
                <a:moveTo>
                  <a:pt x="0" y="0"/>
                </a:moveTo>
                <a:cubicBezTo>
                  <a:pt x="108839" y="-32375"/>
                  <a:pt x="447732" y="16552"/>
                  <a:pt x="604711" y="0"/>
                </a:cubicBezTo>
                <a:cubicBezTo>
                  <a:pt x="752236" y="-6793"/>
                  <a:pt x="1046768" y="11654"/>
                  <a:pt x="1241249" y="0"/>
                </a:cubicBezTo>
                <a:cubicBezTo>
                  <a:pt x="1411925" y="-3033"/>
                  <a:pt x="1703426" y="37389"/>
                  <a:pt x="1909615" y="0"/>
                </a:cubicBezTo>
                <a:cubicBezTo>
                  <a:pt x="2095694" y="-20941"/>
                  <a:pt x="2281827" y="30406"/>
                  <a:pt x="2577980" y="0"/>
                </a:cubicBezTo>
                <a:cubicBezTo>
                  <a:pt x="2907117" y="-18401"/>
                  <a:pt x="3040462" y="-23306"/>
                  <a:pt x="3182691" y="0"/>
                </a:cubicBezTo>
                <a:cubicBezTo>
                  <a:pt x="3181317" y="7363"/>
                  <a:pt x="3182016" y="22542"/>
                  <a:pt x="3182691" y="27432"/>
                </a:cubicBezTo>
                <a:cubicBezTo>
                  <a:pt x="2996011" y="7913"/>
                  <a:pt x="2669007" y="36539"/>
                  <a:pt x="2482499" y="27432"/>
                </a:cubicBezTo>
                <a:cubicBezTo>
                  <a:pt x="2296542" y="30390"/>
                  <a:pt x="1935235" y="17082"/>
                  <a:pt x="1782307" y="27432"/>
                </a:cubicBezTo>
                <a:cubicBezTo>
                  <a:pt x="1604064" y="34049"/>
                  <a:pt x="1291351" y="10154"/>
                  <a:pt x="1145769" y="27432"/>
                </a:cubicBezTo>
                <a:cubicBezTo>
                  <a:pt x="1016618" y="65698"/>
                  <a:pt x="262557" y="35715"/>
                  <a:pt x="0" y="27432"/>
                </a:cubicBezTo>
                <a:cubicBezTo>
                  <a:pt x="-328" y="20933"/>
                  <a:pt x="1941" y="6802"/>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3182691"/>
                      <a:gd name="connsiteY0" fmla="*/ 0 h 27432"/>
                      <a:gd name="connsiteX1" fmla="*/ 604711 w 3182691"/>
                      <a:gd name="connsiteY1" fmla="*/ 0 h 27432"/>
                      <a:gd name="connsiteX2" fmla="*/ 1241249 w 3182691"/>
                      <a:gd name="connsiteY2" fmla="*/ 0 h 27432"/>
                      <a:gd name="connsiteX3" fmla="*/ 1909615 w 3182691"/>
                      <a:gd name="connsiteY3" fmla="*/ 0 h 27432"/>
                      <a:gd name="connsiteX4" fmla="*/ 2577980 w 3182691"/>
                      <a:gd name="connsiteY4" fmla="*/ 0 h 27432"/>
                      <a:gd name="connsiteX5" fmla="*/ 3182691 w 3182691"/>
                      <a:gd name="connsiteY5" fmla="*/ 0 h 27432"/>
                      <a:gd name="connsiteX6" fmla="*/ 3182691 w 3182691"/>
                      <a:gd name="connsiteY6" fmla="*/ 27432 h 27432"/>
                      <a:gd name="connsiteX7" fmla="*/ 2482499 w 3182691"/>
                      <a:gd name="connsiteY7" fmla="*/ 27432 h 27432"/>
                      <a:gd name="connsiteX8" fmla="*/ 1782307 w 3182691"/>
                      <a:gd name="connsiteY8" fmla="*/ 27432 h 27432"/>
                      <a:gd name="connsiteX9" fmla="*/ 1145769 w 3182691"/>
                      <a:gd name="connsiteY9" fmla="*/ 27432 h 27432"/>
                      <a:gd name="connsiteX10" fmla="*/ 0 w 3182691"/>
                      <a:gd name="connsiteY10" fmla="*/ 27432 h 27432"/>
                      <a:gd name="connsiteX11" fmla="*/ 0 w 3182691"/>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1" h="27432" fill="none" extrusionOk="0">
                        <a:moveTo>
                          <a:pt x="0" y="0"/>
                        </a:moveTo>
                        <a:cubicBezTo>
                          <a:pt x="126686" y="-21366"/>
                          <a:pt x="467788" y="9025"/>
                          <a:pt x="604711" y="0"/>
                        </a:cubicBezTo>
                        <a:cubicBezTo>
                          <a:pt x="741634" y="-9025"/>
                          <a:pt x="1062248" y="11162"/>
                          <a:pt x="1241249" y="0"/>
                        </a:cubicBezTo>
                        <a:cubicBezTo>
                          <a:pt x="1420250" y="-11162"/>
                          <a:pt x="1707945" y="12411"/>
                          <a:pt x="1909615" y="0"/>
                        </a:cubicBezTo>
                        <a:cubicBezTo>
                          <a:pt x="2111285" y="-12411"/>
                          <a:pt x="2259297" y="19641"/>
                          <a:pt x="2577980" y="0"/>
                        </a:cubicBezTo>
                        <a:cubicBezTo>
                          <a:pt x="2896664" y="-19641"/>
                          <a:pt x="3026062" y="6328"/>
                          <a:pt x="3182691" y="0"/>
                        </a:cubicBezTo>
                        <a:cubicBezTo>
                          <a:pt x="3181525" y="7395"/>
                          <a:pt x="3182736" y="21864"/>
                          <a:pt x="3182691" y="27432"/>
                        </a:cubicBezTo>
                        <a:cubicBezTo>
                          <a:pt x="2998420" y="30886"/>
                          <a:pt x="2675037" y="28158"/>
                          <a:pt x="2482499" y="27432"/>
                        </a:cubicBezTo>
                        <a:cubicBezTo>
                          <a:pt x="2289961" y="26706"/>
                          <a:pt x="1930643" y="15978"/>
                          <a:pt x="1782307" y="27432"/>
                        </a:cubicBezTo>
                        <a:cubicBezTo>
                          <a:pt x="1633971" y="38886"/>
                          <a:pt x="1286177" y="5923"/>
                          <a:pt x="1145769" y="27432"/>
                        </a:cubicBezTo>
                        <a:cubicBezTo>
                          <a:pt x="1005361" y="48941"/>
                          <a:pt x="256377" y="-28294"/>
                          <a:pt x="0" y="27432"/>
                        </a:cubicBezTo>
                        <a:cubicBezTo>
                          <a:pt x="-503" y="20663"/>
                          <a:pt x="1168" y="5855"/>
                          <a:pt x="0" y="0"/>
                        </a:cubicBezTo>
                        <a:close/>
                      </a:path>
                      <a:path w="3182691" h="27432"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9962" y="16664"/>
                          <a:pt x="2450672" y="0"/>
                        </a:cubicBezTo>
                        <a:cubicBezTo>
                          <a:pt x="2601382" y="-16664"/>
                          <a:pt x="3023047" y="-21196"/>
                          <a:pt x="3182691" y="0"/>
                        </a:cubicBezTo>
                        <a:cubicBezTo>
                          <a:pt x="3182884" y="12649"/>
                          <a:pt x="3181703" y="17989"/>
                          <a:pt x="3182691" y="27432"/>
                        </a:cubicBezTo>
                        <a:cubicBezTo>
                          <a:pt x="3039108" y="-3557"/>
                          <a:pt x="2823859" y="22992"/>
                          <a:pt x="2546153" y="27432"/>
                        </a:cubicBezTo>
                        <a:cubicBezTo>
                          <a:pt x="2268447" y="31872"/>
                          <a:pt x="2097497" y="12811"/>
                          <a:pt x="1845961" y="27432"/>
                        </a:cubicBezTo>
                        <a:cubicBezTo>
                          <a:pt x="1594425" y="42053"/>
                          <a:pt x="1463019" y="38519"/>
                          <a:pt x="1304903" y="27432"/>
                        </a:cubicBezTo>
                        <a:cubicBezTo>
                          <a:pt x="1146787" y="16345"/>
                          <a:pt x="945826" y="15622"/>
                          <a:pt x="668365" y="27432"/>
                        </a:cubicBezTo>
                        <a:cubicBezTo>
                          <a:pt x="390904" y="39242"/>
                          <a:pt x="288244" y="4516"/>
                          <a:pt x="0" y="27432"/>
                        </a:cubicBezTo>
                        <a:cubicBezTo>
                          <a:pt x="1300" y="19678"/>
                          <a:pt x="-86" y="1204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The Hand"/>
            </a:endParaRPr>
          </a:p>
        </p:txBody>
      </p:sp>
      <p:sp useBgFill="1">
        <p:nvSpPr>
          <p:cNvPr id="33" name="Rectangle 25">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4" y="0"/>
            <a:ext cx="91417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he Hand"/>
            </a:endParaRPr>
          </a:p>
        </p:txBody>
      </p:sp>
      <p:sp>
        <p:nvSpPr>
          <p:cNvPr id="34" name="Freeform: Shape 27">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6497" y="0"/>
            <a:ext cx="5671507"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rgbClr val="F8AA2B"/>
          </a:solidFill>
          <a:ln w="6857" cap="flat">
            <a:noFill/>
            <a:prstDash val="solid"/>
            <a:miter/>
          </a:ln>
        </p:spPr>
        <p:txBody>
          <a:bodyPr wrap="square" rtlCol="0" anchor="ctr">
            <a:noAutofit/>
          </a:bodyPr>
          <a:lstStyle/>
          <a:p>
            <a:pPr>
              <a:defRPr/>
            </a:pPr>
            <a:endParaRPr lang="en-US">
              <a:solidFill>
                <a:prstClr val="black"/>
              </a:solidFill>
              <a:latin typeface="The Hand"/>
            </a:endParaRPr>
          </a:p>
        </p:txBody>
      </p:sp>
      <p:sp>
        <p:nvSpPr>
          <p:cNvPr id="3" name="Espace réservé du texte 2"/>
          <p:cNvSpPr>
            <a:spLocks noGrp="1"/>
          </p:cNvSpPr>
          <p:nvPr>
            <p:ph type="body" idx="1"/>
          </p:nvPr>
        </p:nvSpPr>
        <p:spPr>
          <a:xfrm>
            <a:off x="5740546" y="4312571"/>
            <a:ext cx="4237012" cy="1687815"/>
          </a:xfrm>
        </p:spPr>
        <p:txBody>
          <a:bodyPr vert="horz" lIns="91440" tIns="45720" rIns="91440" bIns="45720" rtlCol="0" anchor="t">
            <a:normAutofit fontScale="92500" lnSpcReduction="20000"/>
          </a:bodyPr>
          <a:lstStyle/>
          <a:p>
            <a:pPr>
              <a:lnSpc>
                <a:spcPct val="100000"/>
              </a:lnSpc>
            </a:pPr>
            <a:r>
              <a:rPr lang="en-US" b="1" dirty="0">
                <a:solidFill>
                  <a:srgbClr val="FBF9F6"/>
                </a:solidFill>
              </a:rPr>
              <a:t>Exercice 9:</a:t>
            </a:r>
          </a:p>
          <a:p>
            <a:pPr>
              <a:lnSpc>
                <a:spcPct val="100000"/>
              </a:lnSpc>
            </a:pPr>
            <a:r>
              <a:rPr lang="en-US" b="1" dirty="0">
                <a:solidFill>
                  <a:srgbClr val="FBF9F6"/>
                </a:solidFill>
              </a:rPr>
              <a:t>La </a:t>
            </a:r>
            <a:r>
              <a:rPr lang="en-US" b="1" dirty="0" err="1">
                <a:solidFill>
                  <a:srgbClr val="FBF9F6"/>
                </a:solidFill>
              </a:rPr>
              <a:t>dictée</a:t>
            </a:r>
            <a:r>
              <a:rPr lang="en-US" b="1" dirty="0">
                <a:solidFill>
                  <a:srgbClr val="FBF9F6"/>
                </a:solidFill>
              </a:rPr>
              <a:t> de </a:t>
            </a:r>
            <a:r>
              <a:rPr lang="en-US" b="1" dirty="0" err="1">
                <a:solidFill>
                  <a:srgbClr val="FBF9F6"/>
                </a:solidFill>
              </a:rPr>
              <a:t>Lilou</a:t>
            </a:r>
            <a:endParaRPr lang="en-US" b="1" dirty="0">
              <a:solidFill>
                <a:srgbClr val="FBF9F6"/>
              </a:solidFill>
            </a:endParaRPr>
          </a:p>
          <a:p>
            <a:pPr>
              <a:lnSpc>
                <a:spcPct val="100000"/>
              </a:lnSpc>
            </a:pPr>
            <a:r>
              <a:rPr lang="en-US" b="1" dirty="0" err="1">
                <a:solidFill>
                  <a:srgbClr val="FBF9F6"/>
                </a:solidFill>
              </a:rPr>
              <a:t>Répétition</a:t>
            </a:r>
            <a:r>
              <a:rPr lang="en-US" b="1" dirty="0">
                <a:solidFill>
                  <a:srgbClr val="FBF9F6"/>
                </a:solidFill>
              </a:rPr>
              <a:t> de </a:t>
            </a:r>
            <a:r>
              <a:rPr lang="en-US" b="1" dirty="0" err="1">
                <a:solidFill>
                  <a:srgbClr val="FBF9F6"/>
                </a:solidFill>
              </a:rPr>
              <a:t>syllabes</a:t>
            </a:r>
            <a:r>
              <a:rPr lang="en-US" b="1" dirty="0">
                <a:solidFill>
                  <a:srgbClr val="FBF9F6"/>
                </a:solidFill>
              </a:rPr>
              <a:t> </a:t>
            </a:r>
            <a:r>
              <a:rPr lang="en-US" b="1" dirty="0" err="1">
                <a:solidFill>
                  <a:srgbClr val="FBF9F6"/>
                </a:solidFill>
              </a:rPr>
              <a:t>en</a:t>
            </a:r>
            <a:r>
              <a:rPr lang="en-US" b="1" dirty="0">
                <a:solidFill>
                  <a:srgbClr val="FBF9F6"/>
                </a:solidFill>
              </a:rPr>
              <a:t> LPC </a:t>
            </a:r>
            <a:r>
              <a:rPr lang="en-US" b="1" dirty="0" err="1">
                <a:solidFill>
                  <a:srgbClr val="FBF9F6"/>
                </a:solidFill>
              </a:rPr>
              <a:t>comportant</a:t>
            </a:r>
            <a:r>
              <a:rPr lang="en-US" b="1" dirty="0">
                <a:solidFill>
                  <a:srgbClr val="FBF9F6"/>
                </a:solidFill>
              </a:rPr>
              <a:t> la configuration: p-d-j</a:t>
            </a:r>
            <a:endParaRPr lang="en-US" sz="1900" dirty="0">
              <a:solidFill>
                <a:srgbClr val="FBF9F6"/>
              </a:solidFill>
            </a:endParaRPr>
          </a:p>
        </p:txBody>
      </p:sp>
      <p:sp>
        <p:nvSpPr>
          <p:cNvPr id="35" name="Rectangle 6">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2261" y="4043303"/>
            <a:ext cx="3977640" cy="27432"/>
          </a:xfrm>
          <a:custGeom>
            <a:avLst/>
            <a:gdLst>
              <a:gd name="connsiteX0" fmla="*/ 0 w 3977640"/>
              <a:gd name="connsiteY0" fmla="*/ 0 h 27432"/>
              <a:gd name="connsiteX1" fmla="*/ 742493 w 3977640"/>
              <a:gd name="connsiteY1" fmla="*/ 0 h 27432"/>
              <a:gd name="connsiteX2" fmla="*/ 1445209 w 3977640"/>
              <a:gd name="connsiteY2" fmla="*/ 0 h 27432"/>
              <a:gd name="connsiteX3" fmla="*/ 2147926 w 3977640"/>
              <a:gd name="connsiteY3" fmla="*/ 0 h 27432"/>
              <a:gd name="connsiteX4" fmla="*/ 2691536 w 3977640"/>
              <a:gd name="connsiteY4" fmla="*/ 0 h 27432"/>
              <a:gd name="connsiteX5" fmla="*/ 327492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227478 w 3977640"/>
              <a:gd name="connsiteY10" fmla="*/ 27432 h 27432"/>
              <a:gd name="connsiteX11" fmla="*/ 1524762 w 3977640"/>
              <a:gd name="connsiteY11" fmla="*/ 27432 h 27432"/>
              <a:gd name="connsiteX12" fmla="*/ 941375 w 3977640"/>
              <a:gd name="connsiteY12" fmla="*/ 27432 h 27432"/>
              <a:gd name="connsiteX13" fmla="*/ 0 w 3977640"/>
              <a:gd name="connsiteY13" fmla="*/ 27432 h 27432"/>
              <a:gd name="connsiteX14" fmla="*/ 0 w 3977640"/>
              <a:gd name="connsiteY14" fmla="*/ 0 h 27432"/>
              <a:gd name="connsiteX0" fmla="*/ 0 w 3977640"/>
              <a:gd name="connsiteY0" fmla="*/ 0 h 27432"/>
              <a:gd name="connsiteX1" fmla="*/ 623164 w 3977640"/>
              <a:gd name="connsiteY1" fmla="*/ 0 h 27432"/>
              <a:gd name="connsiteX2" fmla="*/ 1166774 w 3977640"/>
              <a:gd name="connsiteY2" fmla="*/ 0 h 27432"/>
              <a:gd name="connsiteX3" fmla="*/ 1909267 w 3977640"/>
              <a:gd name="connsiteY3" fmla="*/ 0 h 27432"/>
              <a:gd name="connsiteX4" fmla="*/ 2532431 w 3977640"/>
              <a:gd name="connsiteY4" fmla="*/ 0 h 27432"/>
              <a:gd name="connsiteX5" fmla="*/ 315559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108149 w 3977640"/>
              <a:gd name="connsiteY10" fmla="*/ 27432 h 27432"/>
              <a:gd name="connsiteX11" fmla="*/ 1445209 w 3977640"/>
              <a:gd name="connsiteY11" fmla="*/ 27432 h 27432"/>
              <a:gd name="connsiteX12" fmla="*/ 822046 w 3977640"/>
              <a:gd name="connsiteY12" fmla="*/ 27432 h 27432"/>
              <a:gd name="connsiteX13" fmla="*/ 0 w 3977640"/>
              <a:gd name="connsiteY13" fmla="*/ 27432 h 27432"/>
              <a:gd name="connsiteX14" fmla="*/ 0 w 397764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27432" fill="none" extrusionOk="0">
                <a:moveTo>
                  <a:pt x="0" y="0"/>
                </a:moveTo>
                <a:cubicBezTo>
                  <a:pt x="363914" y="-18877"/>
                  <a:pt x="425952" y="-28373"/>
                  <a:pt x="742493" y="0"/>
                </a:cubicBezTo>
                <a:cubicBezTo>
                  <a:pt x="1042363" y="42731"/>
                  <a:pt x="1224517" y="13877"/>
                  <a:pt x="1445209" y="0"/>
                </a:cubicBezTo>
                <a:cubicBezTo>
                  <a:pt x="1675472" y="7578"/>
                  <a:pt x="1925197" y="-14432"/>
                  <a:pt x="2147926" y="0"/>
                </a:cubicBezTo>
                <a:cubicBezTo>
                  <a:pt x="2373929" y="27953"/>
                  <a:pt x="2500951" y="17878"/>
                  <a:pt x="2691536" y="0"/>
                </a:cubicBezTo>
                <a:cubicBezTo>
                  <a:pt x="2865435" y="-10732"/>
                  <a:pt x="3026731" y="-8882"/>
                  <a:pt x="3274924" y="0"/>
                </a:cubicBezTo>
                <a:cubicBezTo>
                  <a:pt x="3515205" y="3371"/>
                  <a:pt x="3627732" y="-19172"/>
                  <a:pt x="3977640" y="0"/>
                </a:cubicBezTo>
                <a:cubicBezTo>
                  <a:pt x="3977372" y="9025"/>
                  <a:pt x="3976885" y="15837"/>
                  <a:pt x="3977640" y="27432"/>
                </a:cubicBezTo>
                <a:cubicBezTo>
                  <a:pt x="3751689" y="51849"/>
                  <a:pt x="3451301" y="-19456"/>
                  <a:pt x="3314700" y="27432"/>
                </a:cubicBezTo>
                <a:cubicBezTo>
                  <a:pt x="3177670" y="56244"/>
                  <a:pt x="2913363" y="1676"/>
                  <a:pt x="2771089" y="27432"/>
                </a:cubicBezTo>
                <a:cubicBezTo>
                  <a:pt x="2663872" y="49113"/>
                  <a:pt x="2390582" y="57102"/>
                  <a:pt x="2227478" y="27432"/>
                </a:cubicBezTo>
                <a:cubicBezTo>
                  <a:pt x="2026300" y="38230"/>
                  <a:pt x="1761765" y="-35341"/>
                  <a:pt x="1524762" y="27432"/>
                </a:cubicBezTo>
                <a:cubicBezTo>
                  <a:pt x="1278806" y="44351"/>
                  <a:pt x="1228904" y="50009"/>
                  <a:pt x="941375" y="27432"/>
                </a:cubicBezTo>
                <a:cubicBezTo>
                  <a:pt x="638373" y="-8493"/>
                  <a:pt x="502335" y="33566"/>
                  <a:pt x="0" y="27432"/>
                </a:cubicBezTo>
                <a:cubicBezTo>
                  <a:pt x="-538" y="18636"/>
                  <a:pt x="-487" y="13327"/>
                  <a:pt x="0" y="0"/>
                </a:cubicBezTo>
                <a:close/>
              </a:path>
              <a:path w="3977640" h="27432" stroke="0" extrusionOk="0">
                <a:moveTo>
                  <a:pt x="0" y="0"/>
                </a:moveTo>
                <a:cubicBezTo>
                  <a:pt x="201349" y="851"/>
                  <a:pt x="406024" y="51823"/>
                  <a:pt x="623164" y="0"/>
                </a:cubicBezTo>
                <a:cubicBezTo>
                  <a:pt x="840825" y="-8810"/>
                  <a:pt x="904978" y="-5073"/>
                  <a:pt x="1166774" y="0"/>
                </a:cubicBezTo>
                <a:cubicBezTo>
                  <a:pt x="1465154" y="-6245"/>
                  <a:pt x="1770466" y="48184"/>
                  <a:pt x="1909267" y="0"/>
                </a:cubicBezTo>
                <a:cubicBezTo>
                  <a:pt x="2103125" y="6481"/>
                  <a:pt x="2323337" y="27170"/>
                  <a:pt x="2532431" y="0"/>
                </a:cubicBezTo>
                <a:cubicBezTo>
                  <a:pt x="2758236" y="4017"/>
                  <a:pt x="2904287" y="-15068"/>
                  <a:pt x="3155594" y="0"/>
                </a:cubicBezTo>
                <a:cubicBezTo>
                  <a:pt x="3362259" y="36218"/>
                  <a:pt x="3647028" y="-28453"/>
                  <a:pt x="3977640" y="0"/>
                </a:cubicBezTo>
                <a:cubicBezTo>
                  <a:pt x="3976758" y="9019"/>
                  <a:pt x="3976385" y="13880"/>
                  <a:pt x="3977640" y="27432"/>
                </a:cubicBezTo>
                <a:cubicBezTo>
                  <a:pt x="3729156" y="55241"/>
                  <a:pt x="3505087" y="49746"/>
                  <a:pt x="3314700" y="27432"/>
                </a:cubicBezTo>
                <a:cubicBezTo>
                  <a:pt x="3121715" y="7594"/>
                  <a:pt x="2978076" y="42551"/>
                  <a:pt x="2771089" y="27432"/>
                </a:cubicBezTo>
                <a:cubicBezTo>
                  <a:pt x="2593148" y="31316"/>
                  <a:pt x="2404116" y="46782"/>
                  <a:pt x="2108149" y="27432"/>
                </a:cubicBezTo>
                <a:cubicBezTo>
                  <a:pt x="1835600" y="15364"/>
                  <a:pt x="1729748" y="-11762"/>
                  <a:pt x="1445209" y="27432"/>
                </a:cubicBezTo>
                <a:cubicBezTo>
                  <a:pt x="1160571" y="49870"/>
                  <a:pt x="1130920" y="32810"/>
                  <a:pt x="822046" y="27432"/>
                </a:cubicBezTo>
                <a:cubicBezTo>
                  <a:pt x="501296" y="15859"/>
                  <a:pt x="407236" y="48483"/>
                  <a:pt x="0" y="27432"/>
                </a:cubicBezTo>
                <a:cubicBezTo>
                  <a:pt x="-277" y="16368"/>
                  <a:pt x="-306" y="12889"/>
                  <a:pt x="0" y="0"/>
                </a:cubicBezTo>
                <a:close/>
              </a:path>
              <a:path w="3977640" h="27432" fill="none" stroke="0" extrusionOk="0">
                <a:moveTo>
                  <a:pt x="0" y="0"/>
                </a:moveTo>
                <a:cubicBezTo>
                  <a:pt x="353035" y="-8761"/>
                  <a:pt x="419741" y="-28719"/>
                  <a:pt x="742493" y="0"/>
                </a:cubicBezTo>
                <a:cubicBezTo>
                  <a:pt x="1060298" y="38834"/>
                  <a:pt x="1180703" y="7400"/>
                  <a:pt x="1445209" y="0"/>
                </a:cubicBezTo>
                <a:cubicBezTo>
                  <a:pt x="1670400" y="-806"/>
                  <a:pt x="1899946" y="32251"/>
                  <a:pt x="2147926" y="0"/>
                </a:cubicBezTo>
                <a:cubicBezTo>
                  <a:pt x="2378849" y="-2551"/>
                  <a:pt x="2540656" y="26352"/>
                  <a:pt x="2691536" y="0"/>
                </a:cubicBezTo>
                <a:cubicBezTo>
                  <a:pt x="2876931" y="-15095"/>
                  <a:pt x="3040017" y="-21259"/>
                  <a:pt x="3274924" y="0"/>
                </a:cubicBezTo>
                <a:cubicBezTo>
                  <a:pt x="3485565" y="9785"/>
                  <a:pt x="3621162" y="-6589"/>
                  <a:pt x="3977640" y="0"/>
                </a:cubicBezTo>
                <a:cubicBezTo>
                  <a:pt x="3976615" y="7779"/>
                  <a:pt x="3976569" y="15615"/>
                  <a:pt x="3977640" y="27432"/>
                </a:cubicBezTo>
                <a:cubicBezTo>
                  <a:pt x="3760430" y="43089"/>
                  <a:pt x="3473858" y="5199"/>
                  <a:pt x="3314700" y="27432"/>
                </a:cubicBezTo>
                <a:cubicBezTo>
                  <a:pt x="3143719" y="48135"/>
                  <a:pt x="2925427" y="37459"/>
                  <a:pt x="2771089" y="27432"/>
                </a:cubicBezTo>
                <a:cubicBezTo>
                  <a:pt x="2644074" y="50858"/>
                  <a:pt x="2422069" y="97707"/>
                  <a:pt x="2227478" y="27432"/>
                </a:cubicBezTo>
                <a:cubicBezTo>
                  <a:pt x="2056653" y="33373"/>
                  <a:pt x="1780889" y="14024"/>
                  <a:pt x="1524762" y="27432"/>
                </a:cubicBezTo>
                <a:cubicBezTo>
                  <a:pt x="1275245" y="46905"/>
                  <a:pt x="1227316" y="47097"/>
                  <a:pt x="941375" y="27432"/>
                </a:cubicBezTo>
                <a:cubicBezTo>
                  <a:pt x="639482" y="1713"/>
                  <a:pt x="459859" y="61144"/>
                  <a:pt x="0" y="27432"/>
                </a:cubicBezTo>
                <a:cubicBezTo>
                  <a:pt x="-58" y="18188"/>
                  <a:pt x="-878" y="12422"/>
                  <a:pt x="0" y="0"/>
                </a:cubicBezTo>
                <a:close/>
              </a:path>
            </a:pathLst>
          </a:custGeom>
          <a:solidFill>
            <a:srgbClr val="FBF9F6"/>
          </a:solidFill>
          <a:ln w="41275" cap="rnd">
            <a:solidFill>
              <a:srgbClr val="FBF9F6"/>
            </a:solidFill>
            <a:round/>
            <a:extLst>
              <a:ext uri="{C807C97D-BFC1-408E-A445-0C87EB9F89A2}">
                <ask:lineSketchStyleProps xmlns:ask="http://schemas.microsoft.com/office/drawing/2018/sketchyshapes" sd="1219033472">
                  <a:custGeom>
                    <a:avLst/>
                    <a:gdLst>
                      <a:gd name="connsiteX0" fmla="*/ 0 w 3977640"/>
                      <a:gd name="connsiteY0" fmla="*/ 0 h 27432"/>
                      <a:gd name="connsiteX1" fmla="*/ 742493 w 3977640"/>
                      <a:gd name="connsiteY1" fmla="*/ 0 h 27432"/>
                      <a:gd name="connsiteX2" fmla="*/ 1445209 w 3977640"/>
                      <a:gd name="connsiteY2" fmla="*/ 0 h 27432"/>
                      <a:gd name="connsiteX3" fmla="*/ 2147926 w 3977640"/>
                      <a:gd name="connsiteY3" fmla="*/ 0 h 27432"/>
                      <a:gd name="connsiteX4" fmla="*/ 2691536 w 3977640"/>
                      <a:gd name="connsiteY4" fmla="*/ 0 h 27432"/>
                      <a:gd name="connsiteX5" fmla="*/ 327492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227478 w 3977640"/>
                      <a:gd name="connsiteY10" fmla="*/ 27432 h 27432"/>
                      <a:gd name="connsiteX11" fmla="*/ 1524762 w 3977640"/>
                      <a:gd name="connsiteY11" fmla="*/ 27432 h 27432"/>
                      <a:gd name="connsiteX12" fmla="*/ 941375 w 3977640"/>
                      <a:gd name="connsiteY12" fmla="*/ 27432 h 27432"/>
                      <a:gd name="connsiteX13" fmla="*/ 0 w 3977640"/>
                      <a:gd name="connsiteY13" fmla="*/ 27432 h 27432"/>
                      <a:gd name="connsiteX14" fmla="*/ 0 w 397764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27432" fill="none" extrusionOk="0">
                        <a:moveTo>
                          <a:pt x="0" y="0"/>
                        </a:moveTo>
                        <a:cubicBezTo>
                          <a:pt x="362724" y="-2785"/>
                          <a:pt x="438784" y="-35866"/>
                          <a:pt x="742493" y="0"/>
                        </a:cubicBezTo>
                        <a:cubicBezTo>
                          <a:pt x="1046202" y="35866"/>
                          <a:pt x="1214361" y="6330"/>
                          <a:pt x="1445209" y="0"/>
                        </a:cubicBezTo>
                        <a:cubicBezTo>
                          <a:pt x="1676057" y="-6330"/>
                          <a:pt x="1906372" y="-3266"/>
                          <a:pt x="2147926" y="0"/>
                        </a:cubicBezTo>
                        <a:cubicBezTo>
                          <a:pt x="2389480" y="3266"/>
                          <a:pt x="2520714" y="16824"/>
                          <a:pt x="2691536" y="0"/>
                        </a:cubicBezTo>
                        <a:cubicBezTo>
                          <a:pt x="2862358" y="-16824"/>
                          <a:pt x="3036508" y="-14038"/>
                          <a:pt x="3274924" y="0"/>
                        </a:cubicBezTo>
                        <a:cubicBezTo>
                          <a:pt x="3513340" y="14038"/>
                          <a:pt x="3634141" y="-18809"/>
                          <a:pt x="3977640" y="0"/>
                        </a:cubicBezTo>
                        <a:cubicBezTo>
                          <a:pt x="3976683" y="8431"/>
                          <a:pt x="3977291" y="14612"/>
                          <a:pt x="3977640" y="27432"/>
                        </a:cubicBezTo>
                        <a:cubicBezTo>
                          <a:pt x="3757007" y="41173"/>
                          <a:pt x="3469003" y="4032"/>
                          <a:pt x="3314700" y="27432"/>
                        </a:cubicBezTo>
                        <a:cubicBezTo>
                          <a:pt x="3160397" y="50832"/>
                          <a:pt x="2914663" y="28656"/>
                          <a:pt x="2771089" y="27432"/>
                        </a:cubicBezTo>
                        <a:cubicBezTo>
                          <a:pt x="2627515" y="26208"/>
                          <a:pt x="2417576" y="51178"/>
                          <a:pt x="2227478" y="27432"/>
                        </a:cubicBezTo>
                        <a:cubicBezTo>
                          <a:pt x="2037380" y="3686"/>
                          <a:pt x="1775246" y="7112"/>
                          <a:pt x="1524762" y="27432"/>
                        </a:cubicBezTo>
                        <a:cubicBezTo>
                          <a:pt x="1274278" y="47752"/>
                          <a:pt x="1225405" y="56084"/>
                          <a:pt x="941375" y="27432"/>
                        </a:cubicBezTo>
                        <a:cubicBezTo>
                          <a:pt x="657345" y="-1220"/>
                          <a:pt x="468340" y="66995"/>
                          <a:pt x="0" y="27432"/>
                        </a:cubicBezTo>
                        <a:cubicBezTo>
                          <a:pt x="226" y="18208"/>
                          <a:pt x="-648" y="12891"/>
                          <a:pt x="0" y="0"/>
                        </a:cubicBezTo>
                        <a:close/>
                      </a:path>
                      <a:path w="3977640" h="27432" stroke="0" extrusionOk="0">
                        <a:moveTo>
                          <a:pt x="0" y="0"/>
                        </a:moveTo>
                        <a:cubicBezTo>
                          <a:pt x="167643" y="7540"/>
                          <a:pt x="416663" y="12011"/>
                          <a:pt x="623164" y="0"/>
                        </a:cubicBezTo>
                        <a:cubicBezTo>
                          <a:pt x="829665" y="-12011"/>
                          <a:pt x="908844" y="7531"/>
                          <a:pt x="1166774" y="0"/>
                        </a:cubicBezTo>
                        <a:cubicBezTo>
                          <a:pt x="1424704" y="-7531"/>
                          <a:pt x="1745729" y="22552"/>
                          <a:pt x="1909267" y="0"/>
                        </a:cubicBezTo>
                        <a:cubicBezTo>
                          <a:pt x="2072805" y="-22552"/>
                          <a:pt x="2313264" y="2550"/>
                          <a:pt x="2532431" y="0"/>
                        </a:cubicBezTo>
                        <a:cubicBezTo>
                          <a:pt x="2751598" y="-2550"/>
                          <a:pt x="2914229" y="-1772"/>
                          <a:pt x="3155594" y="0"/>
                        </a:cubicBezTo>
                        <a:cubicBezTo>
                          <a:pt x="3396959" y="1772"/>
                          <a:pt x="3603015" y="-38331"/>
                          <a:pt x="3977640" y="0"/>
                        </a:cubicBezTo>
                        <a:cubicBezTo>
                          <a:pt x="3976285" y="9524"/>
                          <a:pt x="3976438" y="13975"/>
                          <a:pt x="3977640" y="27432"/>
                        </a:cubicBezTo>
                        <a:cubicBezTo>
                          <a:pt x="3733612" y="53170"/>
                          <a:pt x="3504694" y="43848"/>
                          <a:pt x="3314700" y="27432"/>
                        </a:cubicBezTo>
                        <a:cubicBezTo>
                          <a:pt x="3124706" y="11016"/>
                          <a:pt x="2970848" y="50372"/>
                          <a:pt x="2771089" y="27432"/>
                        </a:cubicBezTo>
                        <a:cubicBezTo>
                          <a:pt x="2571330" y="4492"/>
                          <a:pt x="2374617" y="41725"/>
                          <a:pt x="2108149" y="27432"/>
                        </a:cubicBezTo>
                        <a:cubicBezTo>
                          <a:pt x="1841681" y="13139"/>
                          <a:pt x="1730147" y="1957"/>
                          <a:pt x="1445209" y="27432"/>
                        </a:cubicBezTo>
                        <a:cubicBezTo>
                          <a:pt x="1160271" y="52907"/>
                          <a:pt x="1128446" y="40125"/>
                          <a:pt x="822046" y="27432"/>
                        </a:cubicBezTo>
                        <a:cubicBezTo>
                          <a:pt x="515646" y="14739"/>
                          <a:pt x="401539" y="57352"/>
                          <a:pt x="0" y="27432"/>
                        </a:cubicBezTo>
                        <a:cubicBezTo>
                          <a:pt x="-800" y="16780"/>
                          <a:pt x="-583" y="1291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he Hand"/>
            </a:endParaRPr>
          </a:p>
        </p:txBody>
      </p:sp>
      <p:sp>
        <p:nvSpPr>
          <p:cNvPr id="10" name="ZoneTexte 9">
            <a:hlinkClick r:id="rId2" action="ppaction://hlinksldjump"/>
            <a:extLst>
              <a:ext uri="{FF2B5EF4-FFF2-40B4-BE49-F238E27FC236}">
                <a16:creationId xmlns:a16="http://schemas.microsoft.com/office/drawing/2014/main" id="{4D132FC7-919A-465B-AA80-D2204264FE66}"/>
              </a:ext>
            </a:extLst>
          </p:cNvPr>
          <p:cNvSpPr txBox="1"/>
          <p:nvPr/>
        </p:nvSpPr>
        <p:spPr>
          <a:xfrm>
            <a:off x="1775520" y="116633"/>
            <a:ext cx="1368152" cy="369332"/>
          </a:xfrm>
          <a:prstGeom prst="rect">
            <a:avLst/>
          </a:prstGeom>
          <a:solidFill>
            <a:srgbClr val="FFF3DB"/>
          </a:solidFill>
        </p:spPr>
        <p:txBody>
          <a:bodyPr wrap="square" rtlCol="0">
            <a:spAutoFit/>
          </a:bodyPr>
          <a:lstStyle/>
          <a:p>
            <a:pPr>
              <a:defRPr/>
            </a:pPr>
            <a:r>
              <a:rPr lang="fr-CA" kern="0" dirty="0">
                <a:solidFill>
                  <a:prstClr val="black"/>
                </a:solidFill>
                <a:latin typeface="The Hand"/>
              </a:rPr>
              <a:t>Table des matières</a:t>
            </a:r>
          </a:p>
        </p:txBody>
      </p:sp>
      <p:pic>
        <p:nvPicPr>
          <p:cNvPr id="2" name="Image 1">
            <a:extLst>
              <a:ext uri="{FF2B5EF4-FFF2-40B4-BE49-F238E27FC236}">
                <a16:creationId xmlns:a16="http://schemas.microsoft.com/office/drawing/2014/main" id="{405366AF-5131-40B0-90C9-711AB78D66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961" r="13277" b="-3"/>
          <a:stretch/>
        </p:blipFill>
        <p:spPr>
          <a:xfrm>
            <a:off x="1908938" y="836712"/>
            <a:ext cx="2955799" cy="4096512"/>
          </a:xfrm>
          <a:prstGeom prst="rect">
            <a:avLst/>
          </a:prstGeom>
        </p:spPr>
      </p:pic>
    </p:spTree>
    <p:extLst>
      <p:ext uri="{BB962C8B-B14F-4D97-AF65-F5344CB8AC3E}">
        <p14:creationId xmlns:p14="http://schemas.microsoft.com/office/powerpoint/2010/main" val="8273489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C45279-19AE-45F5-9B4B-4490B8317CE7}"/>
              </a:ext>
            </a:extLst>
          </p:cNvPr>
          <p:cNvSpPr>
            <a:spLocks noGrp="1"/>
          </p:cNvSpPr>
          <p:nvPr>
            <p:ph type="title"/>
          </p:nvPr>
        </p:nvSpPr>
        <p:spPr>
          <a:xfrm>
            <a:off x="2362200" y="365135"/>
            <a:ext cx="7766248" cy="1325563"/>
          </a:xfrm>
        </p:spPr>
        <p:txBody>
          <a:bodyPr/>
          <a:lstStyle/>
          <a:p>
            <a:r>
              <a:rPr lang="fr-CA" dirty="0"/>
              <a:t>La dictée de </a:t>
            </a:r>
            <a:r>
              <a:rPr lang="fr-CA" dirty="0" err="1"/>
              <a:t>lilou</a:t>
            </a:r>
            <a:endParaRPr lang="fr-CA" dirty="0"/>
          </a:p>
        </p:txBody>
      </p:sp>
      <p:sp>
        <p:nvSpPr>
          <p:cNvPr id="3" name="Espace réservé du contenu 2">
            <a:extLst>
              <a:ext uri="{FF2B5EF4-FFF2-40B4-BE49-F238E27FC236}">
                <a16:creationId xmlns:a16="http://schemas.microsoft.com/office/drawing/2014/main" id="{D264E6F6-F709-43AE-BE6C-828FC00CB1B8}"/>
              </a:ext>
            </a:extLst>
          </p:cNvPr>
          <p:cNvSpPr>
            <a:spLocks noGrp="1"/>
          </p:cNvSpPr>
          <p:nvPr>
            <p:ph idx="1"/>
          </p:nvPr>
        </p:nvSpPr>
        <p:spPr>
          <a:xfrm>
            <a:off x="2362200" y="1929384"/>
            <a:ext cx="7910264" cy="4251960"/>
          </a:xfrm>
        </p:spPr>
        <p:txBody>
          <a:bodyPr>
            <a:normAutofit/>
          </a:bodyPr>
          <a:lstStyle/>
          <a:p>
            <a:r>
              <a:rPr lang="fr-CA" sz="2400" b="1" dirty="0"/>
              <a:t>But</a:t>
            </a:r>
            <a:r>
              <a:rPr lang="fr-CA" sz="2400" dirty="0"/>
              <a:t>: Répéter des syllabes consonnes-voyelles redoublées</a:t>
            </a:r>
          </a:p>
          <a:p>
            <a:r>
              <a:rPr lang="fr-CA" sz="2400" b="1" dirty="0"/>
              <a:t>Contexte</a:t>
            </a:r>
            <a:r>
              <a:rPr lang="fr-CA" sz="2400" dirty="0"/>
              <a:t>: Lilou a parfois de la difficulté à se rappeler comment s’écrivent les lettres : p et d. Ils les mélangent parfois.  Son professeur lui a donné plusieurs trucs mais il a surtout besoin de pratiquer à les écrire et là es différencier.  Il a remarqué que lorsque le son s’articule avec les lèvres, il faut écrire: </a:t>
            </a:r>
            <a:r>
              <a:rPr lang="fr-CA" sz="2400" b="1" dirty="0"/>
              <a:t>p</a:t>
            </a:r>
            <a:r>
              <a:rPr lang="fr-CA" sz="2400" dirty="0"/>
              <a:t>.  Lorsque le son s’articule avec la langue qui pousse derrière les dents, il faut écrire: </a:t>
            </a:r>
            <a:r>
              <a:rPr lang="fr-CA" sz="2400" b="1" dirty="0">
                <a:ln w="0"/>
                <a:effectLst>
                  <a:outerShdw blurRad="38100" dist="19050" dir="2700000" algn="tl" rotWithShape="0">
                    <a:schemeClr val="dk1">
                      <a:alpha val="40000"/>
                    </a:schemeClr>
                  </a:outerShdw>
                </a:effectLst>
              </a:rPr>
              <a:t>d</a:t>
            </a:r>
            <a:r>
              <a:rPr lang="fr-CA" sz="2400" dirty="0"/>
              <a:t>.  </a:t>
            </a:r>
          </a:p>
          <a:p>
            <a:endParaRPr lang="fr-CA" dirty="0"/>
          </a:p>
        </p:txBody>
      </p:sp>
      <p:pic>
        <p:nvPicPr>
          <p:cNvPr id="5" name="Image 4">
            <a:extLst>
              <a:ext uri="{FF2B5EF4-FFF2-40B4-BE49-F238E27FC236}">
                <a16:creationId xmlns:a16="http://schemas.microsoft.com/office/drawing/2014/main" id="{CD92A03C-F342-406A-93E9-CE7363C61E75}"/>
              </a:ext>
            </a:extLst>
          </p:cNvPr>
          <p:cNvPicPr>
            <a:picLocks noChangeAspect="1"/>
          </p:cNvPicPr>
          <p:nvPr/>
        </p:nvPicPr>
        <p:blipFill>
          <a:blip r:embed="rId2"/>
          <a:stretch>
            <a:fillRect/>
          </a:stretch>
        </p:blipFill>
        <p:spPr>
          <a:xfrm>
            <a:off x="3349016" y="4941177"/>
            <a:ext cx="1666875" cy="1057275"/>
          </a:xfrm>
          <a:prstGeom prst="rect">
            <a:avLst/>
          </a:prstGeom>
        </p:spPr>
      </p:pic>
      <p:pic>
        <p:nvPicPr>
          <p:cNvPr id="9" name="Image 8">
            <a:extLst>
              <a:ext uri="{FF2B5EF4-FFF2-40B4-BE49-F238E27FC236}">
                <a16:creationId xmlns:a16="http://schemas.microsoft.com/office/drawing/2014/main" id="{657F6801-CA8A-491A-BFFE-D59FD8F392DD}"/>
              </a:ext>
            </a:extLst>
          </p:cNvPr>
          <p:cNvPicPr>
            <a:picLocks noChangeAspect="1"/>
          </p:cNvPicPr>
          <p:nvPr/>
        </p:nvPicPr>
        <p:blipFill>
          <a:blip r:embed="rId3"/>
          <a:stretch>
            <a:fillRect/>
          </a:stretch>
        </p:blipFill>
        <p:spPr>
          <a:xfrm>
            <a:off x="5439039" y="4922131"/>
            <a:ext cx="1756595" cy="1095367"/>
          </a:xfrm>
          <a:prstGeom prst="rect">
            <a:avLst/>
          </a:prstGeom>
        </p:spPr>
      </p:pic>
      <p:sp>
        <p:nvSpPr>
          <p:cNvPr id="10" name="Rectangle 9">
            <a:extLst>
              <a:ext uri="{FF2B5EF4-FFF2-40B4-BE49-F238E27FC236}">
                <a16:creationId xmlns:a16="http://schemas.microsoft.com/office/drawing/2014/main" id="{F5340125-658D-4534-A0B0-47E19DC789F0}"/>
              </a:ext>
            </a:extLst>
          </p:cNvPr>
          <p:cNvSpPr/>
          <p:nvPr/>
        </p:nvSpPr>
        <p:spPr>
          <a:xfrm>
            <a:off x="3993137" y="5719680"/>
            <a:ext cx="378629" cy="923330"/>
          </a:xfrm>
          <a:prstGeom prst="rect">
            <a:avLst/>
          </a:prstGeom>
          <a:noFill/>
        </p:spPr>
        <p:txBody>
          <a:bodyPr wrap="none" lIns="91440" tIns="45720" rIns="91440" bIns="45720">
            <a:spAutoFit/>
          </a:bodyPr>
          <a:lstStyle/>
          <a:p>
            <a:pPr algn="ctr"/>
            <a:r>
              <a:rPr lang="fr-FR" sz="5400" b="1" dirty="0">
                <a:ln w="22225">
                  <a:solidFill>
                    <a:schemeClr val="accent2"/>
                  </a:solidFill>
                  <a:prstDash val="solid"/>
                </a:ln>
                <a:solidFill>
                  <a:schemeClr val="accent2">
                    <a:lumMod val="40000"/>
                    <a:lumOff val="60000"/>
                  </a:schemeClr>
                </a:solidFill>
              </a:rPr>
              <a:t>p</a:t>
            </a:r>
          </a:p>
        </p:txBody>
      </p:sp>
      <p:sp>
        <p:nvSpPr>
          <p:cNvPr id="11" name="Rectangle 10">
            <a:extLst>
              <a:ext uri="{FF2B5EF4-FFF2-40B4-BE49-F238E27FC236}">
                <a16:creationId xmlns:a16="http://schemas.microsoft.com/office/drawing/2014/main" id="{B3E93BE9-27E4-49B6-B491-156A55DE978B}"/>
              </a:ext>
            </a:extLst>
          </p:cNvPr>
          <p:cNvSpPr/>
          <p:nvPr/>
        </p:nvSpPr>
        <p:spPr>
          <a:xfrm>
            <a:off x="6124816" y="5936269"/>
            <a:ext cx="385042" cy="923330"/>
          </a:xfrm>
          <a:prstGeom prst="rect">
            <a:avLst/>
          </a:prstGeom>
          <a:noFill/>
        </p:spPr>
        <p:txBody>
          <a:bodyPr wrap="none" lIns="91440" tIns="45720" rIns="91440" bIns="45720">
            <a:spAutoFit/>
          </a:bodyPr>
          <a:lstStyle/>
          <a:p>
            <a:pPr algn="ctr"/>
            <a:r>
              <a:rPr lang="fr-FR" sz="5400" b="1" dirty="0">
                <a:ln w="22225">
                  <a:solidFill>
                    <a:schemeClr val="accent2"/>
                  </a:solidFill>
                  <a:prstDash val="solid"/>
                </a:ln>
                <a:solidFill>
                  <a:schemeClr val="accent2">
                    <a:lumMod val="40000"/>
                    <a:lumOff val="60000"/>
                  </a:schemeClr>
                </a:solidFill>
              </a:rPr>
              <a:t>d</a:t>
            </a:r>
          </a:p>
        </p:txBody>
      </p:sp>
      <p:sp>
        <p:nvSpPr>
          <p:cNvPr id="4" name="ZoneTexte 3">
            <a:hlinkClick r:id="rId4" action="ppaction://hlinksldjump"/>
            <a:extLst>
              <a:ext uri="{FF2B5EF4-FFF2-40B4-BE49-F238E27FC236}">
                <a16:creationId xmlns:a16="http://schemas.microsoft.com/office/drawing/2014/main" id="{55EB7F7A-A8F5-4ACC-81D8-A202BC50D268}"/>
              </a:ext>
            </a:extLst>
          </p:cNvPr>
          <p:cNvSpPr txBox="1"/>
          <p:nvPr/>
        </p:nvSpPr>
        <p:spPr>
          <a:xfrm>
            <a:off x="1775520" y="116633"/>
            <a:ext cx="1368152" cy="369332"/>
          </a:xfrm>
          <a:prstGeom prst="rect">
            <a:avLst/>
          </a:prstGeom>
          <a:solidFill>
            <a:srgbClr val="FFF3DB"/>
          </a:solidFill>
        </p:spPr>
        <p:txBody>
          <a:bodyPr wrap="square" rtlCol="0">
            <a:spAutoFit/>
          </a:bodyPr>
          <a:lstStyle/>
          <a:p>
            <a:pPr>
              <a:defRPr/>
            </a:pPr>
            <a:r>
              <a:rPr lang="fr-CA" kern="0" dirty="0">
                <a:solidFill>
                  <a:prstClr val="black"/>
                </a:solidFill>
                <a:latin typeface="The Hand"/>
              </a:rPr>
              <a:t>Table des matières</a:t>
            </a:r>
          </a:p>
        </p:txBody>
      </p:sp>
    </p:spTree>
    <p:extLst>
      <p:ext uri="{BB962C8B-B14F-4D97-AF65-F5344CB8AC3E}">
        <p14:creationId xmlns:p14="http://schemas.microsoft.com/office/powerpoint/2010/main" val="6215268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4" y="0"/>
            <a:ext cx="91417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D059139-663F-46D4-A07D-2F7E61BB4F4A}"/>
              </a:ext>
            </a:extLst>
          </p:cNvPr>
          <p:cNvSpPr>
            <a:spLocks noGrp="1"/>
          </p:cNvSpPr>
          <p:nvPr>
            <p:ph type="title"/>
          </p:nvPr>
        </p:nvSpPr>
        <p:spPr>
          <a:xfrm>
            <a:off x="1956057" y="238550"/>
            <a:ext cx="8263891" cy="1434415"/>
          </a:xfrm>
        </p:spPr>
        <p:txBody>
          <a:bodyPr anchor="b">
            <a:normAutofit/>
          </a:bodyPr>
          <a:lstStyle/>
          <a:p>
            <a:r>
              <a:rPr lang="fr-CA" sz="6300" dirty="0"/>
              <a:t>La dictée de Lilou</a:t>
            </a:r>
          </a:p>
        </p:txBody>
      </p:sp>
      <p:sp>
        <p:nvSpPr>
          <p:cNvPr id="15"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6057" y="1817073"/>
            <a:ext cx="8263891" cy="18288"/>
          </a:xfrm>
          <a:custGeom>
            <a:avLst/>
            <a:gdLst>
              <a:gd name="connsiteX0" fmla="*/ 0 w 8263891"/>
              <a:gd name="connsiteY0" fmla="*/ 0 h 18288"/>
              <a:gd name="connsiteX1" fmla="*/ 440741 w 8263891"/>
              <a:gd name="connsiteY1" fmla="*/ 0 h 18288"/>
              <a:gd name="connsiteX2" fmla="*/ 1212037 w 8263891"/>
              <a:gd name="connsiteY2" fmla="*/ 0 h 18288"/>
              <a:gd name="connsiteX3" fmla="*/ 1652778 w 8263891"/>
              <a:gd name="connsiteY3" fmla="*/ 0 h 18288"/>
              <a:gd name="connsiteX4" fmla="*/ 2258797 w 8263891"/>
              <a:gd name="connsiteY4" fmla="*/ 0 h 18288"/>
              <a:gd name="connsiteX5" fmla="*/ 3112732 w 8263891"/>
              <a:gd name="connsiteY5" fmla="*/ 0 h 18288"/>
              <a:gd name="connsiteX6" fmla="*/ 3801390 w 8263891"/>
              <a:gd name="connsiteY6" fmla="*/ 0 h 18288"/>
              <a:gd name="connsiteX7" fmla="*/ 4572686 w 8263891"/>
              <a:gd name="connsiteY7" fmla="*/ 0 h 18288"/>
              <a:gd name="connsiteX8" fmla="*/ 5178705 w 8263891"/>
              <a:gd name="connsiteY8" fmla="*/ 0 h 18288"/>
              <a:gd name="connsiteX9" fmla="*/ 5867363 w 8263891"/>
              <a:gd name="connsiteY9" fmla="*/ 0 h 18288"/>
              <a:gd name="connsiteX10" fmla="*/ 6721298 w 8263891"/>
              <a:gd name="connsiteY10" fmla="*/ 0 h 18288"/>
              <a:gd name="connsiteX11" fmla="*/ 7244678 w 8263891"/>
              <a:gd name="connsiteY11" fmla="*/ 0 h 18288"/>
              <a:gd name="connsiteX12" fmla="*/ 8263891 w 8263891"/>
              <a:gd name="connsiteY12" fmla="*/ 0 h 18288"/>
              <a:gd name="connsiteX13" fmla="*/ 8263891 w 8263891"/>
              <a:gd name="connsiteY13" fmla="*/ 18288 h 18288"/>
              <a:gd name="connsiteX14" fmla="*/ 7657872 w 8263891"/>
              <a:gd name="connsiteY14" fmla="*/ 18288 h 18288"/>
              <a:gd name="connsiteX15" fmla="*/ 7217131 w 8263891"/>
              <a:gd name="connsiteY15" fmla="*/ 18288 h 18288"/>
              <a:gd name="connsiteX16" fmla="*/ 6528474 w 8263891"/>
              <a:gd name="connsiteY16" fmla="*/ 18288 h 18288"/>
              <a:gd name="connsiteX17" fmla="*/ 6005094 w 8263891"/>
              <a:gd name="connsiteY17" fmla="*/ 18288 h 18288"/>
              <a:gd name="connsiteX18" fmla="*/ 5316437 w 8263891"/>
              <a:gd name="connsiteY18" fmla="*/ 18288 h 18288"/>
              <a:gd name="connsiteX19" fmla="*/ 4627779 w 8263891"/>
              <a:gd name="connsiteY19" fmla="*/ 18288 h 18288"/>
              <a:gd name="connsiteX20" fmla="*/ 3939121 w 8263891"/>
              <a:gd name="connsiteY20" fmla="*/ 18288 h 18288"/>
              <a:gd name="connsiteX21" fmla="*/ 3250464 w 8263891"/>
              <a:gd name="connsiteY21" fmla="*/ 18288 h 18288"/>
              <a:gd name="connsiteX22" fmla="*/ 2644445 w 8263891"/>
              <a:gd name="connsiteY22" fmla="*/ 18288 h 18288"/>
              <a:gd name="connsiteX23" fmla="*/ 1873149 w 8263891"/>
              <a:gd name="connsiteY23" fmla="*/ 18288 h 18288"/>
              <a:gd name="connsiteX24" fmla="*/ 1184491 w 8263891"/>
              <a:gd name="connsiteY24" fmla="*/ 18288 h 18288"/>
              <a:gd name="connsiteX25" fmla="*/ 0 w 8263891"/>
              <a:gd name="connsiteY25" fmla="*/ 18288 h 18288"/>
              <a:gd name="connsiteX26" fmla="*/ 0 w 8263891"/>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63891" h="18288" fill="none" extrusionOk="0">
                <a:moveTo>
                  <a:pt x="0" y="0"/>
                </a:moveTo>
                <a:cubicBezTo>
                  <a:pt x="132695" y="-21619"/>
                  <a:pt x="239687" y="17121"/>
                  <a:pt x="440741" y="0"/>
                </a:cubicBezTo>
                <a:cubicBezTo>
                  <a:pt x="641795" y="-17121"/>
                  <a:pt x="1050885" y="3648"/>
                  <a:pt x="1212037" y="0"/>
                </a:cubicBezTo>
                <a:cubicBezTo>
                  <a:pt x="1373189" y="-3648"/>
                  <a:pt x="1448715" y="3647"/>
                  <a:pt x="1652778" y="0"/>
                </a:cubicBezTo>
                <a:cubicBezTo>
                  <a:pt x="1856841" y="-3647"/>
                  <a:pt x="2080068" y="463"/>
                  <a:pt x="2258797" y="0"/>
                </a:cubicBezTo>
                <a:cubicBezTo>
                  <a:pt x="2437526" y="-463"/>
                  <a:pt x="2823639" y="13678"/>
                  <a:pt x="3112732" y="0"/>
                </a:cubicBezTo>
                <a:cubicBezTo>
                  <a:pt x="3401825" y="-13678"/>
                  <a:pt x="3529882" y="12859"/>
                  <a:pt x="3801390" y="0"/>
                </a:cubicBezTo>
                <a:cubicBezTo>
                  <a:pt x="4072898" y="-12859"/>
                  <a:pt x="4323769" y="20625"/>
                  <a:pt x="4572686" y="0"/>
                </a:cubicBezTo>
                <a:cubicBezTo>
                  <a:pt x="4821603" y="-20625"/>
                  <a:pt x="4938557" y="19503"/>
                  <a:pt x="5178705" y="0"/>
                </a:cubicBezTo>
                <a:cubicBezTo>
                  <a:pt x="5418853" y="-19503"/>
                  <a:pt x="5690099" y="-18134"/>
                  <a:pt x="5867363" y="0"/>
                </a:cubicBezTo>
                <a:cubicBezTo>
                  <a:pt x="6044627" y="18134"/>
                  <a:pt x="6510435" y="12200"/>
                  <a:pt x="6721298" y="0"/>
                </a:cubicBezTo>
                <a:cubicBezTo>
                  <a:pt x="6932161" y="-12200"/>
                  <a:pt x="6996769" y="-23642"/>
                  <a:pt x="7244678" y="0"/>
                </a:cubicBezTo>
                <a:cubicBezTo>
                  <a:pt x="7492587" y="23642"/>
                  <a:pt x="7934677" y="-13985"/>
                  <a:pt x="8263891" y="0"/>
                </a:cubicBezTo>
                <a:cubicBezTo>
                  <a:pt x="8263759" y="7702"/>
                  <a:pt x="8263679" y="13511"/>
                  <a:pt x="8263891" y="18288"/>
                </a:cubicBezTo>
                <a:cubicBezTo>
                  <a:pt x="7993233" y="36777"/>
                  <a:pt x="7941049" y="37235"/>
                  <a:pt x="7657872" y="18288"/>
                </a:cubicBezTo>
                <a:cubicBezTo>
                  <a:pt x="7374695" y="-659"/>
                  <a:pt x="7365405" y="32817"/>
                  <a:pt x="7217131" y="18288"/>
                </a:cubicBezTo>
                <a:cubicBezTo>
                  <a:pt x="7068857" y="3759"/>
                  <a:pt x="6745573" y="6754"/>
                  <a:pt x="6528474" y="18288"/>
                </a:cubicBezTo>
                <a:cubicBezTo>
                  <a:pt x="6311375" y="29822"/>
                  <a:pt x="6190755" y="7680"/>
                  <a:pt x="6005094" y="18288"/>
                </a:cubicBezTo>
                <a:cubicBezTo>
                  <a:pt x="5819433" y="28896"/>
                  <a:pt x="5546953" y="-12361"/>
                  <a:pt x="5316437" y="18288"/>
                </a:cubicBezTo>
                <a:cubicBezTo>
                  <a:pt x="5085921" y="48937"/>
                  <a:pt x="4901185" y="-12240"/>
                  <a:pt x="4627779" y="18288"/>
                </a:cubicBezTo>
                <a:cubicBezTo>
                  <a:pt x="4354373" y="48816"/>
                  <a:pt x="4219696" y="-9469"/>
                  <a:pt x="3939121" y="18288"/>
                </a:cubicBezTo>
                <a:cubicBezTo>
                  <a:pt x="3658546" y="46045"/>
                  <a:pt x="3500510" y="-2007"/>
                  <a:pt x="3250464" y="18288"/>
                </a:cubicBezTo>
                <a:cubicBezTo>
                  <a:pt x="3000418" y="38583"/>
                  <a:pt x="2865597" y="-3505"/>
                  <a:pt x="2644445" y="18288"/>
                </a:cubicBezTo>
                <a:cubicBezTo>
                  <a:pt x="2423293" y="40081"/>
                  <a:pt x="2037092" y="10580"/>
                  <a:pt x="1873149" y="18288"/>
                </a:cubicBezTo>
                <a:cubicBezTo>
                  <a:pt x="1709206" y="25996"/>
                  <a:pt x="1341254" y="290"/>
                  <a:pt x="1184491" y="18288"/>
                </a:cubicBezTo>
                <a:cubicBezTo>
                  <a:pt x="1027728" y="36286"/>
                  <a:pt x="545454" y="-34757"/>
                  <a:pt x="0" y="18288"/>
                </a:cubicBezTo>
                <a:cubicBezTo>
                  <a:pt x="129" y="13298"/>
                  <a:pt x="-675" y="6857"/>
                  <a:pt x="0" y="0"/>
                </a:cubicBezTo>
                <a:close/>
              </a:path>
              <a:path w="8263891" h="18288" stroke="0" extrusionOk="0">
                <a:moveTo>
                  <a:pt x="0" y="0"/>
                </a:moveTo>
                <a:cubicBezTo>
                  <a:pt x="130467" y="-29280"/>
                  <a:pt x="387585" y="-4005"/>
                  <a:pt x="606019" y="0"/>
                </a:cubicBezTo>
                <a:cubicBezTo>
                  <a:pt x="824453" y="4005"/>
                  <a:pt x="828286" y="17228"/>
                  <a:pt x="1046760" y="0"/>
                </a:cubicBezTo>
                <a:cubicBezTo>
                  <a:pt x="1265234" y="-17228"/>
                  <a:pt x="1504665" y="13738"/>
                  <a:pt x="1900695" y="0"/>
                </a:cubicBezTo>
                <a:cubicBezTo>
                  <a:pt x="2296725" y="-13738"/>
                  <a:pt x="2341002" y="-6422"/>
                  <a:pt x="2506714" y="0"/>
                </a:cubicBezTo>
                <a:cubicBezTo>
                  <a:pt x="2672426" y="6422"/>
                  <a:pt x="2980694" y="9376"/>
                  <a:pt x="3112732" y="0"/>
                </a:cubicBezTo>
                <a:cubicBezTo>
                  <a:pt x="3244770" y="-9376"/>
                  <a:pt x="3742387" y="-36295"/>
                  <a:pt x="3966668" y="0"/>
                </a:cubicBezTo>
                <a:cubicBezTo>
                  <a:pt x="4190949" y="36295"/>
                  <a:pt x="4324940" y="13205"/>
                  <a:pt x="4490047" y="0"/>
                </a:cubicBezTo>
                <a:cubicBezTo>
                  <a:pt x="4655154" y="-13205"/>
                  <a:pt x="5153331" y="3925"/>
                  <a:pt x="5343983" y="0"/>
                </a:cubicBezTo>
                <a:cubicBezTo>
                  <a:pt x="5534635" y="-3925"/>
                  <a:pt x="5824493" y="-3217"/>
                  <a:pt x="6197918" y="0"/>
                </a:cubicBezTo>
                <a:cubicBezTo>
                  <a:pt x="6571343" y="3217"/>
                  <a:pt x="6552160" y="6310"/>
                  <a:pt x="6886576" y="0"/>
                </a:cubicBezTo>
                <a:cubicBezTo>
                  <a:pt x="7220992" y="-6310"/>
                  <a:pt x="7933004" y="-65177"/>
                  <a:pt x="8263891" y="0"/>
                </a:cubicBezTo>
                <a:cubicBezTo>
                  <a:pt x="8263903" y="8833"/>
                  <a:pt x="8264431" y="9830"/>
                  <a:pt x="8263891" y="18288"/>
                </a:cubicBezTo>
                <a:cubicBezTo>
                  <a:pt x="8052287" y="36306"/>
                  <a:pt x="7977521" y="21056"/>
                  <a:pt x="7823150" y="18288"/>
                </a:cubicBezTo>
                <a:cubicBezTo>
                  <a:pt x="7668779" y="15520"/>
                  <a:pt x="7319004" y="13335"/>
                  <a:pt x="6969215" y="18288"/>
                </a:cubicBezTo>
                <a:cubicBezTo>
                  <a:pt x="6619426" y="23241"/>
                  <a:pt x="6559265" y="30868"/>
                  <a:pt x="6445835" y="18288"/>
                </a:cubicBezTo>
                <a:cubicBezTo>
                  <a:pt x="6332405" y="5708"/>
                  <a:pt x="6030453" y="47566"/>
                  <a:pt x="5757177" y="18288"/>
                </a:cubicBezTo>
                <a:cubicBezTo>
                  <a:pt x="5483901" y="-10990"/>
                  <a:pt x="5229585" y="-7347"/>
                  <a:pt x="4903242" y="18288"/>
                </a:cubicBezTo>
                <a:cubicBezTo>
                  <a:pt x="4576899" y="43923"/>
                  <a:pt x="4457494" y="-2187"/>
                  <a:pt x="4214584" y="18288"/>
                </a:cubicBezTo>
                <a:cubicBezTo>
                  <a:pt x="3971674" y="38763"/>
                  <a:pt x="3955170" y="-892"/>
                  <a:pt x="3773844" y="18288"/>
                </a:cubicBezTo>
                <a:cubicBezTo>
                  <a:pt x="3592518" y="37468"/>
                  <a:pt x="3405930" y="13388"/>
                  <a:pt x="3250464" y="18288"/>
                </a:cubicBezTo>
                <a:cubicBezTo>
                  <a:pt x="3094998" y="23188"/>
                  <a:pt x="2588564" y="44948"/>
                  <a:pt x="2396528" y="18288"/>
                </a:cubicBezTo>
                <a:cubicBezTo>
                  <a:pt x="2204492" y="-8372"/>
                  <a:pt x="1995162" y="45968"/>
                  <a:pt x="1707871" y="18288"/>
                </a:cubicBezTo>
                <a:cubicBezTo>
                  <a:pt x="1420580" y="-9392"/>
                  <a:pt x="1342632" y="17016"/>
                  <a:pt x="1184491" y="18288"/>
                </a:cubicBezTo>
                <a:cubicBezTo>
                  <a:pt x="1026350" y="19560"/>
                  <a:pt x="418970" y="-40101"/>
                  <a:pt x="0" y="18288"/>
                </a:cubicBezTo>
                <a:cubicBezTo>
                  <a:pt x="74" y="14054"/>
                  <a:pt x="-46" y="6997"/>
                  <a:pt x="0" y="0"/>
                </a:cubicBezTo>
                <a:close/>
              </a:path>
            </a:pathLst>
          </a:custGeom>
          <a:solidFill>
            <a:srgbClr val="DF5D49"/>
          </a:solidFill>
          <a:ln w="38100" cap="rnd">
            <a:solidFill>
              <a:srgbClr val="DF5D4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6CA360CD-81E6-4287-9EBF-80D911AB3B6D}"/>
              </a:ext>
            </a:extLst>
          </p:cNvPr>
          <p:cNvSpPr>
            <a:spLocks noGrp="1"/>
          </p:cNvSpPr>
          <p:nvPr>
            <p:ph idx="1"/>
          </p:nvPr>
        </p:nvSpPr>
        <p:spPr>
          <a:xfrm>
            <a:off x="1953370" y="2071317"/>
            <a:ext cx="5035164" cy="4119172"/>
          </a:xfrm>
        </p:spPr>
        <p:txBody>
          <a:bodyPr anchor="t">
            <a:normAutofit/>
          </a:bodyPr>
          <a:lstStyle/>
          <a:p>
            <a:pPr>
              <a:lnSpc>
                <a:spcPct val="100000"/>
              </a:lnSpc>
            </a:pPr>
            <a:r>
              <a:rPr lang="fr-CA" sz="1800" b="1" dirty="0"/>
              <a:t>Consigne</a:t>
            </a:r>
            <a:r>
              <a:rPr lang="fr-CA" sz="1800" dirty="0"/>
              <a:t>:</a:t>
            </a:r>
          </a:p>
          <a:p>
            <a:pPr>
              <a:lnSpc>
                <a:spcPct val="100000"/>
              </a:lnSpc>
            </a:pPr>
            <a:r>
              <a:rPr lang="fr-CA" sz="1800" dirty="0"/>
              <a:t>L’adulte code une suite de syllabe et demande à l’enfant de répéter en codant la séquence ou en l’écrivant s’il en est capable.</a:t>
            </a:r>
          </a:p>
          <a:p>
            <a:pPr marL="0" indent="0">
              <a:lnSpc>
                <a:spcPct val="100000"/>
              </a:lnSpc>
              <a:buNone/>
            </a:pPr>
            <a:r>
              <a:rPr lang="fr-CA" sz="1800" b="1" dirty="0"/>
              <a:t>Suites de syllabes</a:t>
            </a:r>
            <a:r>
              <a:rPr lang="fr-CA" sz="1800" dirty="0"/>
              <a:t>:</a:t>
            </a:r>
          </a:p>
          <a:p>
            <a:pPr>
              <a:lnSpc>
                <a:spcPct val="100000"/>
              </a:lnSpc>
            </a:pPr>
            <a:r>
              <a:rPr lang="fr-CA" sz="1800" dirty="0"/>
              <a:t>Pa-pi-pou</a:t>
            </a:r>
          </a:p>
          <a:p>
            <a:pPr>
              <a:lnSpc>
                <a:spcPct val="100000"/>
              </a:lnSpc>
            </a:pPr>
            <a:r>
              <a:rPr lang="fr-CA" sz="1800" dirty="0"/>
              <a:t>Pa-pi-</a:t>
            </a:r>
            <a:r>
              <a:rPr lang="fr-CA" sz="1800" dirty="0" err="1"/>
              <a:t>pé</a:t>
            </a:r>
            <a:endParaRPr lang="fr-CA" sz="1800" dirty="0"/>
          </a:p>
          <a:p>
            <a:pPr>
              <a:lnSpc>
                <a:spcPct val="100000"/>
              </a:lnSpc>
            </a:pPr>
            <a:r>
              <a:rPr lang="fr-CA" sz="1800" dirty="0"/>
              <a:t>Pa-pi-pan</a:t>
            </a:r>
          </a:p>
          <a:p>
            <a:pPr>
              <a:lnSpc>
                <a:spcPct val="100000"/>
              </a:lnSpc>
            </a:pPr>
            <a:r>
              <a:rPr lang="fr-CA" sz="1800" dirty="0"/>
              <a:t>Da-di-do-du</a:t>
            </a:r>
          </a:p>
          <a:p>
            <a:pPr>
              <a:lnSpc>
                <a:spcPct val="100000"/>
              </a:lnSpc>
            </a:pPr>
            <a:r>
              <a:rPr lang="fr-CA" sz="1800" dirty="0"/>
              <a:t>Da-di-do-</a:t>
            </a:r>
            <a:r>
              <a:rPr lang="fr-CA" sz="1800" dirty="0" err="1"/>
              <a:t>din</a:t>
            </a:r>
            <a:endParaRPr lang="fr-CA" sz="1800" dirty="0"/>
          </a:p>
          <a:p>
            <a:pPr>
              <a:lnSpc>
                <a:spcPct val="100000"/>
              </a:lnSpc>
            </a:pPr>
            <a:r>
              <a:rPr lang="fr-CA" sz="1800" dirty="0"/>
              <a:t>Da-di-do-</a:t>
            </a:r>
            <a:r>
              <a:rPr lang="fr-CA" sz="1800" dirty="0" err="1"/>
              <a:t>deu</a:t>
            </a:r>
            <a:endParaRPr lang="fr-CA" sz="1800" dirty="0"/>
          </a:p>
        </p:txBody>
      </p:sp>
      <p:pic>
        <p:nvPicPr>
          <p:cNvPr id="5" name="Image 4">
            <a:extLst>
              <a:ext uri="{FF2B5EF4-FFF2-40B4-BE49-F238E27FC236}">
                <a16:creationId xmlns:a16="http://schemas.microsoft.com/office/drawing/2014/main" id="{1FF6717C-A0C2-48A8-8740-8CE39D3E47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961" r="13277" b="-3"/>
          <a:stretch/>
        </p:blipFill>
        <p:spPr>
          <a:xfrm>
            <a:off x="7280747" y="2093976"/>
            <a:ext cx="2955799" cy="4096512"/>
          </a:xfrm>
          <a:prstGeom prst="rect">
            <a:avLst/>
          </a:prstGeom>
        </p:spPr>
      </p:pic>
      <p:sp>
        <p:nvSpPr>
          <p:cNvPr id="6" name="Rectangle 5">
            <a:extLst>
              <a:ext uri="{FF2B5EF4-FFF2-40B4-BE49-F238E27FC236}">
                <a16:creationId xmlns:a16="http://schemas.microsoft.com/office/drawing/2014/main" id="{684B8DA7-E931-40D7-9E96-890FF2D9627D}"/>
              </a:ext>
            </a:extLst>
          </p:cNvPr>
          <p:cNvSpPr/>
          <p:nvPr/>
        </p:nvSpPr>
        <p:spPr>
          <a:xfrm>
            <a:off x="8400257" y="6219352"/>
            <a:ext cx="1111202" cy="400110"/>
          </a:xfrm>
          <a:prstGeom prst="rect">
            <a:avLst/>
          </a:prstGeom>
          <a:noFill/>
        </p:spPr>
        <p:txBody>
          <a:bodyPr wrap="none" lIns="91440" tIns="45720" rIns="91440" bIns="45720">
            <a:spAutoFit/>
          </a:bodyPr>
          <a:lstStyle/>
          <a:p>
            <a:pPr algn="ctr"/>
            <a:r>
              <a:rPr lang="fr-FR" sz="2000" dirty="0">
                <a:ln w="0"/>
                <a:solidFill>
                  <a:schemeClr val="accent1"/>
                </a:solidFill>
                <a:effectLst>
                  <a:outerShdw blurRad="38100" dist="25400" dir="5400000" algn="ctr" rotWithShape="0">
                    <a:srgbClr val="6E747A">
                      <a:alpha val="43000"/>
                    </a:srgbClr>
                  </a:outerShdw>
                </a:effectLst>
              </a:rPr>
              <a:t>Images: </a:t>
            </a:r>
            <a:r>
              <a:rPr lang="fr-FR" sz="2000" dirty="0" err="1">
                <a:ln w="0"/>
                <a:solidFill>
                  <a:schemeClr val="accent1"/>
                </a:solidFill>
                <a:effectLst>
                  <a:outerShdw blurRad="38100" dist="25400" dir="5400000" algn="ctr" rotWithShape="0">
                    <a:srgbClr val="6E747A">
                      <a:alpha val="43000"/>
                    </a:srgbClr>
                  </a:outerShdw>
                </a:effectLst>
              </a:rPr>
              <a:t>pixabay</a:t>
            </a:r>
            <a:endParaRPr lang="fr-FR" sz="2000" dirty="0">
              <a:ln w="0"/>
              <a:solidFill>
                <a:schemeClr val="accent1"/>
              </a:solidFill>
              <a:effectLst>
                <a:outerShdw blurRad="38100" dist="25400" dir="5400000" algn="ctr" rotWithShape="0">
                  <a:srgbClr val="6E747A">
                    <a:alpha val="43000"/>
                  </a:srgbClr>
                </a:outerShdw>
              </a:effectLst>
            </a:endParaRPr>
          </a:p>
        </p:txBody>
      </p:sp>
      <p:pic>
        <p:nvPicPr>
          <p:cNvPr id="4" name="Image 3">
            <a:extLst>
              <a:ext uri="{FF2B5EF4-FFF2-40B4-BE49-F238E27FC236}">
                <a16:creationId xmlns:a16="http://schemas.microsoft.com/office/drawing/2014/main" id="{097981B4-7DD1-447A-8638-6FB337F7DBB7}"/>
              </a:ext>
            </a:extLst>
          </p:cNvPr>
          <p:cNvPicPr>
            <a:picLocks noChangeAspect="1"/>
          </p:cNvPicPr>
          <p:nvPr/>
        </p:nvPicPr>
        <p:blipFill>
          <a:blip r:embed="rId3"/>
          <a:stretch>
            <a:fillRect/>
          </a:stretch>
        </p:blipFill>
        <p:spPr>
          <a:xfrm>
            <a:off x="8758642" y="350379"/>
            <a:ext cx="865749" cy="1389473"/>
          </a:xfrm>
          <a:prstGeom prst="rect">
            <a:avLst/>
          </a:prstGeom>
        </p:spPr>
      </p:pic>
      <p:sp>
        <p:nvSpPr>
          <p:cNvPr id="7" name="ZoneTexte 6">
            <a:hlinkClick r:id="rId4" action="ppaction://hlinksldjump"/>
            <a:extLst>
              <a:ext uri="{FF2B5EF4-FFF2-40B4-BE49-F238E27FC236}">
                <a16:creationId xmlns:a16="http://schemas.microsoft.com/office/drawing/2014/main" id="{2ED0837B-4938-42E1-9519-BA0EE4A15279}"/>
              </a:ext>
            </a:extLst>
          </p:cNvPr>
          <p:cNvSpPr txBox="1"/>
          <p:nvPr/>
        </p:nvSpPr>
        <p:spPr>
          <a:xfrm>
            <a:off x="1775520" y="116633"/>
            <a:ext cx="1368152" cy="369332"/>
          </a:xfrm>
          <a:prstGeom prst="rect">
            <a:avLst/>
          </a:prstGeom>
          <a:solidFill>
            <a:srgbClr val="FFF3DB"/>
          </a:solidFill>
        </p:spPr>
        <p:txBody>
          <a:bodyPr wrap="square" rtlCol="0">
            <a:spAutoFit/>
          </a:bodyPr>
          <a:lstStyle/>
          <a:p>
            <a:pPr>
              <a:defRPr/>
            </a:pPr>
            <a:r>
              <a:rPr lang="fr-CA" kern="0" dirty="0">
                <a:solidFill>
                  <a:prstClr val="black"/>
                </a:solidFill>
                <a:latin typeface="The Hand"/>
              </a:rPr>
              <a:t>Table des matières</a:t>
            </a:r>
          </a:p>
        </p:txBody>
      </p:sp>
    </p:spTree>
    <p:extLst>
      <p:ext uri="{BB962C8B-B14F-4D97-AF65-F5344CB8AC3E}">
        <p14:creationId xmlns:p14="http://schemas.microsoft.com/office/powerpoint/2010/main" val="25055265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52660" y="4736883"/>
            <a:ext cx="3182691" cy="27432"/>
          </a:xfrm>
          <a:custGeom>
            <a:avLst/>
            <a:gdLst>
              <a:gd name="connsiteX0" fmla="*/ 0 w 3182691"/>
              <a:gd name="connsiteY0" fmla="*/ 0 h 27432"/>
              <a:gd name="connsiteX1" fmla="*/ 604711 w 3182691"/>
              <a:gd name="connsiteY1" fmla="*/ 0 h 27432"/>
              <a:gd name="connsiteX2" fmla="*/ 1241249 w 3182691"/>
              <a:gd name="connsiteY2" fmla="*/ 0 h 27432"/>
              <a:gd name="connsiteX3" fmla="*/ 1909615 w 3182691"/>
              <a:gd name="connsiteY3" fmla="*/ 0 h 27432"/>
              <a:gd name="connsiteX4" fmla="*/ 2577980 w 3182691"/>
              <a:gd name="connsiteY4" fmla="*/ 0 h 27432"/>
              <a:gd name="connsiteX5" fmla="*/ 3182691 w 3182691"/>
              <a:gd name="connsiteY5" fmla="*/ 0 h 27432"/>
              <a:gd name="connsiteX6" fmla="*/ 3182691 w 3182691"/>
              <a:gd name="connsiteY6" fmla="*/ 27432 h 27432"/>
              <a:gd name="connsiteX7" fmla="*/ 2482499 w 3182691"/>
              <a:gd name="connsiteY7" fmla="*/ 27432 h 27432"/>
              <a:gd name="connsiteX8" fmla="*/ 1782307 w 3182691"/>
              <a:gd name="connsiteY8" fmla="*/ 27432 h 27432"/>
              <a:gd name="connsiteX9" fmla="*/ 1145769 w 3182691"/>
              <a:gd name="connsiteY9" fmla="*/ 27432 h 27432"/>
              <a:gd name="connsiteX10" fmla="*/ 0 w 3182691"/>
              <a:gd name="connsiteY10" fmla="*/ 27432 h 27432"/>
              <a:gd name="connsiteX11" fmla="*/ 0 w 3182691"/>
              <a:gd name="connsiteY11" fmla="*/ 0 h 27432"/>
              <a:gd name="connsiteX0" fmla="*/ 0 w 3182691"/>
              <a:gd name="connsiteY0" fmla="*/ 0 h 27432"/>
              <a:gd name="connsiteX1" fmla="*/ 604711 w 3182691"/>
              <a:gd name="connsiteY1" fmla="*/ 0 h 27432"/>
              <a:gd name="connsiteX2" fmla="*/ 1145769 w 3182691"/>
              <a:gd name="connsiteY2" fmla="*/ 0 h 27432"/>
              <a:gd name="connsiteX3" fmla="*/ 1845961 w 3182691"/>
              <a:gd name="connsiteY3" fmla="*/ 0 h 27432"/>
              <a:gd name="connsiteX4" fmla="*/ 2450672 w 3182691"/>
              <a:gd name="connsiteY4" fmla="*/ 0 h 27432"/>
              <a:gd name="connsiteX5" fmla="*/ 3182691 w 3182691"/>
              <a:gd name="connsiteY5" fmla="*/ 0 h 27432"/>
              <a:gd name="connsiteX6" fmla="*/ 3182691 w 3182691"/>
              <a:gd name="connsiteY6" fmla="*/ 27432 h 27432"/>
              <a:gd name="connsiteX7" fmla="*/ 2546153 w 3182691"/>
              <a:gd name="connsiteY7" fmla="*/ 27432 h 27432"/>
              <a:gd name="connsiteX8" fmla="*/ 1845961 w 3182691"/>
              <a:gd name="connsiteY8" fmla="*/ 27432 h 27432"/>
              <a:gd name="connsiteX9" fmla="*/ 1304903 w 3182691"/>
              <a:gd name="connsiteY9" fmla="*/ 27432 h 27432"/>
              <a:gd name="connsiteX10" fmla="*/ 668365 w 3182691"/>
              <a:gd name="connsiteY10" fmla="*/ 27432 h 27432"/>
              <a:gd name="connsiteX11" fmla="*/ 0 w 3182691"/>
              <a:gd name="connsiteY11" fmla="*/ 27432 h 27432"/>
              <a:gd name="connsiteX12" fmla="*/ 0 w 3182691"/>
              <a:gd name="connsiteY1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27432" fill="none" extrusionOk="0">
                <a:moveTo>
                  <a:pt x="0" y="0"/>
                </a:moveTo>
                <a:cubicBezTo>
                  <a:pt x="145195" y="-37571"/>
                  <a:pt x="472618" y="-13696"/>
                  <a:pt x="604711" y="0"/>
                </a:cubicBezTo>
                <a:cubicBezTo>
                  <a:pt x="709810" y="-3799"/>
                  <a:pt x="1027335" y="-12927"/>
                  <a:pt x="1241249" y="0"/>
                </a:cubicBezTo>
                <a:cubicBezTo>
                  <a:pt x="1406851" y="-12113"/>
                  <a:pt x="1702434" y="1177"/>
                  <a:pt x="1909615" y="0"/>
                </a:cubicBezTo>
                <a:cubicBezTo>
                  <a:pt x="2113134" y="-37416"/>
                  <a:pt x="2249449" y="25391"/>
                  <a:pt x="2577980" y="0"/>
                </a:cubicBezTo>
                <a:cubicBezTo>
                  <a:pt x="2885825" y="-261"/>
                  <a:pt x="3038998" y="15940"/>
                  <a:pt x="3182691" y="0"/>
                </a:cubicBezTo>
                <a:cubicBezTo>
                  <a:pt x="3181482" y="8407"/>
                  <a:pt x="3183077" y="21662"/>
                  <a:pt x="3182691" y="27432"/>
                </a:cubicBezTo>
                <a:cubicBezTo>
                  <a:pt x="2975927" y="66594"/>
                  <a:pt x="2667692" y="28550"/>
                  <a:pt x="2482499" y="27432"/>
                </a:cubicBezTo>
                <a:cubicBezTo>
                  <a:pt x="2299733" y="46056"/>
                  <a:pt x="1925961" y="18447"/>
                  <a:pt x="1782307" y="27432"/>
                </a:cubicBezTo>
                <a:cubicBezTo>
                  <a:pt x="1636732" y="23098"/>
                  <a:pt x="1282162" y="5696"/>
                  <a:pt x="1145769" y="27432"/>
                </a:cubicBezTo>
                <a:cubicBezTo>
                  <a:pt x="1026276" y="66947"/>
                  <a:pt x="247799" y="-2392"/>
                  <a:pt x="0" y="27432"/>
                </a:cubicBezTo>
                <a:cubicBezTo>
                  <a:pt x="-877" y="21414"/>
                  <a:pt x="691" y="5222"/>
                  <a:pt x="0" y="0"/>
                </a:cubicBezTo>
                <a:close/>
              </a:path>
              <a:path w="3182691" h="27432"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88828" y="17142"/>
                  <a:pt x="2312358" y="-4858"/>
                  <a:pt x="2450672" y="0"/>
                </a:cubicBezTo>
                <a:cubicBezTo>
                  <a:pt x="2594029" y="-19483"/>
                  <a:pt x="3033066" y="-31048"/>
                  <a:pt x="3182691" y="0"/>
                </a:cubicBezTo>
                <a:cubicBezTo>
                  <a:pt x="3182718" y="12742"/>
                  <a:pt x="3182062" y="18962"/>
                  <a:pt x="3182691" y="27432"/>
                </a:cubicBezTo>
                <a:cubicBezTo>
                  <a:pt x="3091119" y="-13878"/>
                  <a:pt x="2811073" y="70837"/>
                  <a:pt x="2546153" y="27432"/>
                </a:cubicBezTo>
                <a:cubicBezTo>
                  <a:pt x="2282952" y="36032"/>
                  <a:pt x="2087462" y="-19907"/>
                  <a:pt x="1845961" y="27432"/>
                </a:cubicBezTo>
                <a:cubicBezTo>
                  <a:pt x="1604092" y="42360"/>
                  <a:pt x="1472911" y="48768"/>
                  <a:pt x="1304903" y="27432"/>
                </a:cubicBezTo>
                <a:cubicBezTo>
                  <a:pt x="1154181" y="23425"/>
                  <a:pt x="948824" y="22950"/>
                  <a:pt x="668365" y="27432"/>
                </a:cubicBezTo>
                <a:cubicBezTo>
                  <a:pt x="396744" y="45019"/>
                  <a:pt x="275882" y="-12016"/>
                  <a:pt x="0" y="27432"/>
                </a:cubicBezTo>
                <a:cubicBezTo>
                  <a:pt x="744" y="20230"/>
                  <a:pt x="1744" y="12455"/>
                  <a:pt x="0" y="0"/>
                </a:cubicBezTo>
                <a:close/>
              </a:path>
              <a:path w="3182691" h="27432" fill="none" stroke="0" extrusionOk="0">
                <a:moveTo>
                  <a:pt x="0" y="0"/>
                </a:moveTo>
                <a:cubicBezTo>
                  <a:pt x="108839" y="-32375"/>
                  <a:pt x="447732" y="16552"/>
                  <a:pt x="604711" y="0"/>
                </a:cubicBezTo>
                <a:cubicBezTo>
                  <a:pt x="752236" y="-6793"/>
                  <a:pt x="1046768" y="11654"/>
                  <a:pt x="1241249" y="0"/>
                </a:cubicBezTo>
                <a:cubicBezTo>
                  <a:pt x="1411925" y="-3033"/>
                  <a:pt x="1703426" y="37389"/>
                  <a:pt x="1909615" y="0"/>
                </a:cubicBezTo>
                <a:cubicBezTo>
                  <a:pt x="2095694" y="-20941"/>
                  <a:pt x="2281827" y="30406"/>
                  <a:pt x="2577980" y="0"/>
                </a:cubicBezTo>
                <a:cubicBezTo>
                  <a:pt x="2907117" y="-18401"/>
                  <a:pt x="3040462" y="-23306"/>
                  <a:pt x="3182691" y="0"/>
                </a:cubicBezTo>
                <a:cubicBezTo>
                  <a:pt x="3181317" y="7363"/>
                  <a:pt x="3182016" y="22542"/>
                  <a:pt x="3182691" y="27432"/>
                </a:cubicBezTo>
                <a:cubicBezTo>
                  <a:pt x="2996011" y="7913"/>
                  <a:pt x="2669007" y="36539"/>
                  <a:pt x="2482499" y="27432"/>
                </a:cubicBezTo>
                <a:cubicBezTo>
                  <a:pt x="2296542" y="30390"/>
                  <a:pt x="1935235" y="17082"/>
                  <a:pt x="1782307" y="27432"/>
                </a:cubicBezTo>
                <a:cubicBezTo>
                  <a:pt x="1604064" y="34049"/>
                  <a:pt x="1291351" y="10154"/>
                  <a:pt x="1145769" y="27432"/>
                </a:cubicBezTo>
                <a:cubicBezTo>
                  <a:pt x="1016618" y="65698"/>
                  <a:pt x="262557" y="35715"/>
                  <a:pt x="0" y="27432"/>
                </a:cubicBezTo>
                <a:cubicBezTo>
                  <a:pt x="-328" y="20933"/>
                  <a:pt x="1941" y="6802"/>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3182691"/>
                      <a:gd name="connsiteY0" fmla="*/ 0 h 27432"/>
                      <a:gd name="connsiteX1" fmla="*/ 604711 w 3182691"/>
                      <a:gd name="connsiteY1" fmla="*/ 0 h 27432"/>
                      <a:gd name="connsiteX2" fmla="*/ 1241249 w 3182691"/>
                      <a:gd name="connsiteY2" fmla="*/ 0 h 27432"/>
                      <a:gd name="connsiteX3" fmla="*/ 1909615 w 3182691"/>
                      <a:gd name="connsiteY3" fmla="*/ 0 h 27432"/>
                      <a:gd name="connsiteX4" fmla="*/ 2577980 w 3182691"/>
                      <a:gd name="connsiteY4" fmla="*/ 0 h 27432"/>
                      <a:gd name="connsiteX5" fmla="*/ 3182691 w 3182691"/>
                      <a:gd name="connsiteY5" fmla="*/ 0 h 27432"/>
                      <a:gd name="connsiteX6" fmla="*/ 3182691 w 3182691"/>
                      <a:gd name="connsiteY6" fmla="*/ 27432 h 27432"/>
                      <a:gd name="connsiteX7" fmla="*/ 2482499 w 3182691"/>
                      <a:gd name="connsiteY7" fmla="*/ 27432 h 27432"/>
                      <a:gd name="connsiteX8" fmla="*/ 1782307 w 3182691"/>
                      <a:gd name="connsiteY8" fmla="*/ 27432 h 27432"/>
                      <a:gd name="connsiteX9" fmla="*/ 1145769 w 3182691"/>
                      <a:gd name="connsiteY9" fmla="*/ 27432 h 27432"/>
                      <a:gd name="connsiteX10" fmla="*/ 0 w 3182691"/>
                      <a:gd name="connsiteY10" fmla="*/ 27432 h 27432"/>
                      <a:gd name="connsiteX11" fmla="*/ 0 w 3182691"/>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1" h="27432" fill="none" extrusionOk="0">
                        <a:moveTo>
                          <a:pt x="0" y="0"/>
                        </a:moveTo>
                        <a:cubicBezTo>
                          <a:pt x="126686" y="-21366"/>
                          <a:pt x="467788" y="9025"/>
                          <a:pt x="604711" y="0"/>
                        </a:cubicBezTo>
                        <a:cubicBezTo>
                          <a:pt x="741634" y="-9025"/>
                          <a:pt x="1062248" y="11162"/>
                          <a:pt x="1241249" y="0"/>
                        </a:cubicBezTo>
                        <a:cubicBezTo>
                          <a:pt x="1420250" y="-11162"/>
                          <a:pt x="1707945" y="12411"/>
                          <a:pt x="1909615" y="0"/>
                        </a:cubicBezTo>
                        <a:cubicBezTo>
                          <a:pt x="2111285" y="-12411"/>
                          <a:pt x="2259297" y="19641"/>
                          <a:pt x="2577980" y="0"/>
                        </a:cubicBezTo>
                        <a:cubicBezTo>
                          <a:pt x="2896664" y="-19641"/>
                          <a:pt x="3026062" y="6328"/>
                          <a:pt x="3182691" y="0"/>
                        </a:cubicBezTo>
                        <a:cubicBezTo>
                          <a:pt x="3181525" y="7395"/>
                          <a:pt x="3182736" y="21864"/>
                          <a:pt x="3182691" y="27432"/>
                        </a:cubicBezTo>
                        <a:cubicBezTo>
                          <a:pt x="2998420" y="30886"/>
                          <a:pt x="2675037" y="28158"/>
                          <a:pt x="2482499" y="27432"/>
                        </a:cubicBezTo>
                        <a:cubicBezTo>
                          <a:pt x="2289961" y="26706"/>
                          <a:pt x="1930643" y="15978"/>
                          <a:pt x="1782307" y="27432"/>
                        </a:cubicBezTo>
                        <a:cubicBezTo>
                          <a:pt x="1633971" y="38886"/>
                          <a:pt x="1286177" y="5923"/>
                          <a:pt x="1145769" y="27432"/>
                        </a:cubicBezTo>
                        <a:cubicBezTo>
                          <a:pt x="1005361" y="48941"/>
                          <a:pt x="256377" y="-28294"/>
                          <a:pt x="0" y="27432"/>
                        </a:cubicBezTo>
                        <a:cubicBezTo>
                          <a:pt x="-503" y="20663"/>
                          <a:pt x="1168" y="5855"/>
                          <a:pt x="0" y="0"/>
                        </a:cubicBezTo>
                        <a:close/>
                      </a:path>
                      <a:path w="3182691" h="27432"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9962" y="16664"/>
                          <a:pt x="2450672" y="0"/>
                        </a:cubicBezTo>
                        <a:cubicBezTo>
                          <a:pt x="2601382" y="-16664"/>
                          <a:pt x="3023047" y="-21196"/>
                          <a:pt x="3182691" y="0"/>
                        </a:cubicBezTo>
                        <a:cubicBezTo>
                          <a:pt x="3182884" y="12649"/>
                          <a:pt x="3181703" y="17989"/>
                          <a:pt x="3182691" y="27432"/>
                        </a:cubicBezTo>
                        <a:cubicBezTo>
                          <a:pt x="3039108" y="-3557"/>
                          <a:pt x="2823859" y="22992"/>
                          <a:pt x="2546153" y="27432"/>
                        </a:cubicBezTo>
                        <a:cubicBezTo>
                          <a:pt x="2268447" y="31872"/>
                          <a:pt x="2097497" y="12811"/>
                          <a:pt x="1845961" y="27432"/>
                        </a:cubicBezTo>
                        <a:cubicBezTo>
                          <a:pt x="1594425" y="42053"/>
                          <a:pt x="1463019" y="38519"/>
                          <a:pt x="1304903" y="27432"/>
                        </a:cubicBezTo>
                        <a:cubicBezTo>
                          <a:pt x="1146787" y="16345"/>
                          <a:pt x="945826" y="15622"/>
                          <a:pt x="668365" y="27432"/>
                        </a:cubicBezTo>
                        <a:cubicBezTo>
                          <a:pt x="390904" y="39242"/>
                          <a:pt x="288244" y="4516"/>
                          <a:pt x="0" y="27432"/>
                        </a:cubicBezTo>
                        <a:cubicBezTo>
                          <a:pt x="1300" y="19678"/>
                          <a:pt x="-86" y="1204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The Hand"/>
            </a:endParaRPr>
          </a:p>
        </p:txBody>
      </p:sp>
      <p:sp useBgFill="1">
        <p:nvSpPr>
          <p:cNvPr id="33" name="Rectangle 25">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4" y="0"/>
            <a:ext cx="91417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he Hand"/>
            </a:endParaRPr>
          </a:p>
        </p:txBody>
      </p:sp>
      <p:sp>
        <p:nvSpPr>
          <p:cNvPr id="34" name="Freeform: Shape 27">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6497" y="0"/>
            <a:ext cx="5671507"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rgbClr val="F8AA2B"/>
          </a:solidFill>
          <a:ln w="6857" cap="flat">
            <a:noFill/>
            <a:prstDash val="solid"/>
            <a:miter/>
          </a:ln>
        </p:spPr>
        <p:txBody>
          <a:bodyPr wrap="square" rtlCol="0" anchor="ctr">
            <a:noAutofit/>
          </a:bodyPr>
          <a:lstStyle/>
          <a:p>
            <a:pPr>
              <a:defRPr/>
            </a:pPr>
            <a:endParaRPr lang="en-US">
              <a:solidFill>
                <a:prstClr val="black"/>
              </a:solidFill>
              <a:latin typeface="The Hand"/>
            </a:endParaRPr>
          </a:p>
        </p:txBody>
      </p:sp>
      <p:sp>
        <p:nvSpPr>
          <p:cNvPr id="3" name="Espace réservé du texte 2"/>
          <p:cNvSpPr>
            <a:spLocks noGrp="1"/>
          </p:cNvSpPr>
          <p:nvPr>
            <p:ph type="body" idx="1"/>
          </p:nvPr>
        </p:nvSpPr>
        <p:spPr>
          <a:xfrm>
            <a:off x="5740546" y="4312571"/>
            <a:ext cx="4237012" cy="1687815"/>
          </a:xfrm>
        </p:spPr>
        <p:txBody>
          <a:bodyPr vert="horz" lIns="91440" tIns="45720" rIns="91440" bIns="45720" rtlCol="0" anchor="t">
            <a:normAutofit/>
          </a:bodyPr>
          <a:lstStyle/>
          <a:p>
            <a:pPr>
              <a:lnSpc>
                <a:spcPct val="100000"/>
              </a:lnSpc>
            </a:pPr>
            <a:r>
              <a:rPr lang="en-US" sz="4000" dirty="0">
                <a:solidFill>
                  <a:srgbClr val="FBF9F6"/>
                </a:solidFill>
              </a:rPr>
              <a:t>Coder des syllables </a:t>
            </a:r>
            <a:r>
              <a:rPr lang="en-US" sz="4000" dirty="0" err="1">
                <a:solidFill>
                  <a:srgbClr val="FBF9F6"/>
                </a:solidFill>
              </a:rPr>
              <a:t>comportant</a:t>
            </a:r>
            <a:r>
              <a:rPr lang="en-US" sz="4000" dirty="0">
                <a:solidFill>
                  <a:srgbClr val="FBF9F6"/>
                </a:solidFill>
              </a:rPr>
              <a:t> la configuration p-d et j</a:t>
            </a:r>
          </a:p>
        </p:txBody>
      </p:sp>
      <p:sp>
        <p:nvSpPr>
          <p:cNvPr id="35" name="Rectangle 6">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2261" y="4043303"/>
            <a:ext cx="3977640" cy="27432"/>
          </a:xfrm>
          <a:custGeom>
            <a:avLst/>
            <a:gdLst>
              <a:gd name="connsiteX0" fmla="*/ 0 w 3977640"/>
              <a:gd name="connsiteY0" fmla="*/ 0 h 27432"/>
              <a:gd name="connsiteX1" fmla="*/ 742493 w 3977640"/>
              <a:gd name="connsiteY1" fmla="*/ 0 h 27432"/>
              <a:gd name="connsiteX2" fmla="*/ 1445209 w 3977640"/>
              <a:gd name="connsiteY2" fmla="*/ 0 h 27432"/>
              <a:gd name="connsiteX3" fmla="*/ 2147926 w 3977640"/>
              <a:gd name="connsiteY3" fmla="*/ 0 h 27432"/>
              <a:gd name="connsiteX4" fmla="*/ 2691536 w 3977640"/>
              <a:gd name="connsiteY4" fmla="*/ 0 h 27432"/>
              <a:gd name="connsiteX5" fmla="*/ 327492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227478 w 3977640"/>
              <a:gd name="connsiteY10" fmla="*/ 27432 h 27432"/>
              <a:gd name="connsiteX11" fmla="*/ 1524762 w 3977640"/>
              <a:gd name="connsiteY11" fmla="*/ 27432 h 27432"/>
              <a:gd name="connsiteX12" fmla="*/ 941375 w 3977640"/>
              <a:gd name="connsiteY12" fmla="*/ 27432 h 27432"/>
              <a:gd name="connsiteX13" fmla="*/ 0 w 3977640"/>
              <a:gd name="connsiteY13" fmla="*/ 27432 h 27432"/>
              <a:gd name="connsiteX14" fmla="*/ 0 w 3977640"/>
              <a:gd name="connsiteY14" fmla="*/ 0 h 27432"/>
              <a:gd name="connsiteX0" fmla="*/ 0 w 3977640"/>
              <a:gd name="connsiteY0" fmla="*/ 0 h 27432"/>
              <a:gd name="connsiteX1" fmla="*/ 623164 w 3977640"/>
              <a:gd name="connsiteY1" fmla="*/ 0 h 27432"/>
              <a:gd name="connsiteX2" fmla="*/ 1166774 w 3977640"/>
              <a:gd name="connsiteY2" fmla="*/ 0 h 27432"/>
              <a:gd name="connsiteX3" fmla="*/ 1909267 w 3977640"/>
              <a:gd name="connsiteY3" fmla="*/ 0 h 27432"/>
              <a:gd name="connsiteX4" fmla="*/ 2532431 w 3977640"/>
              <a:gd name="connsiteY4" fmla="*/ 0 h 27432"/>
              <a:gd name="connsiteX5" fmla="*/ 315559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108149 w 3977640"/>
              <a:gd name="connsiteY10" fmla="*/ 27432 h 27432"/>
              <a:gd name="connsiteX11" fmla="*/ 1445209 w 3977640"/>
              <a:gd name="connsiteY11" fmla="*/ 27432 h 27432"/>
              <a:gd name="connsiteX12" fmla="*/ 822046 w 3977640"/>
              <a:gd name="connsiteY12" fmla="*/ 27432 h 27432"/>
              <a:gd name="connsiteX13" fmla="*/ 0 w 3977640"/>
              <a:gd name="connsiteY13" fmla="*/ 27432 h 27432"/>
              <a:gd name="connsiteX14" fmla="*/ 0 w 397764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27432" fill="none" extrusionOk="0">
                <a:moveTo>
                  <a:pt x="0" y="0"/>
                </a:moveTo>
                <a:cubicBezTo>
                  <a:pt x="363914" y="-18877"/>
                  <a:pt x="425952" y="-28373"/>
                  <a:pt x="742493" y="0"/>
                </a:cubicBezTo>
                <a:cubicBezTo>
                  <a:pt x="1042363" y="42731"/>
                  <a:pt x="1224517" y="13877"/>
                  <a:pt x="1445209" y="0"/>
                </a:cubicBezTo>
                <a:cubicBezTo>
                  <a:pt x="1675472" y="7578"/>
                  <a:pt x="1925197" y="-14432"/>
                  <a:pt x="2147926" y="0"/>
                </a:cubicBezTo>
                <a:cubicBezTo>
                  <a:pt x="2373929" y="27953"/>
                  <a:pt x="2500951" y="17878"/>
                  <a:pt x="2691536" y="0"/>
                </a:cubicBezTo>
                <a:cubicBezTo>
                  <a:pt x="2865435" y="-10732"/>
                  <a:pt x="3026731" y="-8882"/>
                  <a:pt x="3274924" y="0"/>
                </a:cubicBezTo>
                <a:cubicBezTo>
                  <a:pt x="3515205" y="3371"/>
                  <a:pt x="3627732" y="-19172"/>
                  <a:pt x="3977640" y="0"/>
                </a:cubicBezTo>
                <a:cubicBezTo>
                  <a:pt x="3977372" y="9025"/>
                  <a:pt x="3976885" y="15837"/>
                  <a:pt x="3977640" y="27432"/>
                </a:cubicBezTo>
                <a:cubicBezTo>
                  <a:pt x="3751689" y="51849"/>
                  <a:pt x="3451301" y="-19456"/>
                  <a:pt x="3314700" y="27432"/>
                </a:cubicBezTo>
                <a:cubicBezTo>
                  <a:pt x="3177670" y="56244"/>
                  <a:pt x="2913363" y="1676"/>
                  <a:pt x="2771089" y="27432"/>
                </a:cubicBezTo>
                <a:cubicBezTo>
                  <a:pt x="2663872" y="49113"/>
                  <a:pt x="2390582" y="57102"/>
                  <a:pt x="2227478" y="27432"/>
                </a:cubicBezTo>
                <a:cubicBezTo>
                  <a:pt x="2026300" y="38230"/>
                  <a:pt x="1761765" y="-35341"/>
                  <a:pt x="1524762" y="27432"/>
                </a:cubicBezTo>
                <a:cubicBezTo>
                  <a:pt x="1278806" y="44351"/>
                  <a:pt x="1228904" y="50009"/>
                  <a:pt x="941375" y="27432"/>
                </a:cubicBezTo>
                <a:cubicBezTo>
                  <a:pt x="638373" y="-8493"/>
                  <a:pt x="502335" y="33566"/>
                  <a:pt x="0" y="27432"/>
                </a:cubicBezTo>
                <a:cubicBezTo>
                  <a:pt x="-538" y="18636"/>
                  <a:pt x="-487" y="13327"/>
                  <a:pt x="0" y="0"/>
                </a:cubicBezTo>
                <a:close/>
              </a:path>
              <a:path w="3977640" h="27432" stroke="0" extrusionOk="0">
                <a:moveTo>
                  <a:pt x="0" y="0"/>
                </a:moveTo>
                <a:cubicBezTo>
                  <a:pt x="201349" y="851"/>
                  <a:pt x="406024" y="51823"/>
                  <a:pt x="623164" y="0"/>
                </a:cubicBezTo>
                <a:cubicBezTo>
                  <a:pt x="840825" y="-8810"/>
                  <a:pt x="904978" y="-5073"/>
                  <a:pt x="1166774" y="0"/>
                </a:cubicBezTo>
                <a:cubicBezTo>
                  <a:pt x="1465154" y="-6245"/>
                  <a:pt x="1770466" y="48184"/>
                  <a:pt x="1909267" y="0"/>
                </a:cubicBezTo>
                <a:cubicBezTo>
                  <a:pt x="2103125" y="6481"/>
                  <a:pt x="2323337" y="27170"/>
                  <a:pt x="2532431" y="0"/>
                </a:cubicBezTo>
                <a:cubicBezTo>
                  <a:pt x="2758236" y="4017"/>
                  <a:pt x="2904287" y="-15068"/>
                  <a:pt x="3155594" y="0"/>
                </a:cubicBezTo>
                <a:cubicBezTo>
                  <a:pt x="3362259" y="36218"/>
                  <a:pt x="3647028" y="-28453"/>
                  <a:pt x="3977640" y="0"/>
                </a:cubicBezTo>
                <a:cubicBezTo>
                  <a:pt x="3976758" y="9019"/>
                  <a:pt x="3976385" y="13880"/>
                  <a:pt x="3977640" y="27432"/>
                </a:cubicBezTo>
                <a:cubicBezTo>
                  <a:pt x="3729156" y="55241"/>
                  <a:pt x="3505087" y="49746"/>
                  <a:pt x="3314700" y="27432"/>
                </a:cubicBezTo>
                <a:cubicBezTo>
                  <a:pt x="3121715" y="7594"/>
                  <a:pt x="2978076" y="42551"/>
                  <a:pt x="2771089" y="27432"/>
                </a:cubicBezTo>
                <a:cubicBezTo>
                  <a:pt x="2593148" y="31316"/>
                  <a:pt x="2404116" y="46782"/>
                  <a:pt x="2108149" y="27432"/>
                </a:cubicBezTo>
                <a:cubicBezTo>
                  <a:pt x="1835600" y="15364"/>
                  <a:pt x="1729748" y="-11762"/>
                  <a:pt x="1445209" y="27432"/>
                </a:cubicBezTo>
                <a:cubicBezTo>
                  <a:pt x="1160571" y="49870"/>
                  <a:pt x="1130920" y="32810"/>
                  <a:pt x="822046" y="27432"/>
                </a:cubicBezTo>
                <a:cubicBezTo>
                  <a:pt x="501296" y="15859"/>
                  <a:pt x="407236" y="48483"/>
                  <a:pt x="0" y="27432"/>
                </a:cubicBezTo>
                <a:cubicBezTo>
                  <a:pt x="-277" y="16368"/>
                  <a:pt x="-306" y="12889"/>
                  <a:pt x="0" y="0"/>
                </a:cubicBezTo>
                <a:close/>
              </a:path>
              <a:path w="3977640" h="27432" fill="none" stroke="0" extrusionOk="0">
                <a:moveTo>
                  <a:pt x="0" y="0"/>
                </a:moveTo>
                <a:cubicBezTo>
                  <a:pt x="353035" y="-8761"/>
                  <a:pt x="419741" y="-28719"/>
                  <a:pt x="742493" y="0"/>
                </a:cubicBezTo>
                <a:cubicBezTo>
                  <a:pt x="1060298" y="38834"/>
                  <a:pt x="1180703" y="7400"/>
                  <a:pt x="1445209" y="0"/>
                </a:cubicBezTo>
                <a:cubicBezTo>
                  <a:pt x="1670400" y="-806"/>
                  <a:pt x="1899946" y="32251"/>
                  <a:pt x="2147926" y="0"/>
                </a:cubicBezTo>
                <a:cubicBezTo>
                  <a:pt x="2378849" y="-2551"/>
                  <a:pt x="2540656" y="26352"/>
                  <a:pt x="2691536" y="0"/>
                </a:cubicBezTo>
                <a:cubicBezTo>
                  <a:pt x="2876931" y="-15095"/>
                  <a:pt x="3040017" y="-21259"/>
                  <a:pt x="3274924" y="0"/>
                </a:cubicBezTo>
                <a:cubicBezTo>
                  <a:pt x="3485565" y="9785"/>
                  <a:pt x="3621162" y="-6589"/>
                  <a:pt x="3977640" y="0"/>
                </a:cubicBezTo>
                <a:cubicBezTo>
                  <a:pt x="3976615" y="7779"/>
                  <a:pt x="3976569" y="15615"/>
                  <a:pt x="3977640" y="27432"/>
                </a:cubicBezTo>
                <a:cubicBezTo>
                  <a:pt x="3760430" y="43089"/>
                  <a:pt x="3473858" y="5199"/>
                  <a:pt x="3314700" y="27432"/>
                </a:cubicBezTo>
                <a:cubicBezTo>
                  <a:pt x="3143719" y="48135"/>
                  <a:pt x="2925427" y="37459"/>
                  <a:pt x="2771089" y="27432"/>
                </a:cubicBezTo>
                <a:cubicBezTo>
                  <a:pt x="2644074" y="50858"/>
                  <a:pt x="2422069" y="97707"/>
                  <a:pt x="2227478" y="27432"/>
                </a:cubicBezTo>
                <a:cubicBezTo>
                  <a:pt x="2056653" y="33373"/>
                  <a:pt x="1780889" y="14024"/>
                  <a:pt x="1524762" y="27432"/>
                </a:cubicBezTo>
                <a:cubicBezTo>
                  <a:pt x="1275245" y="46905"/>
                  <a:pt x="1227316" y="47097"/>
                  <a:pt x="941375" y="27432"/>
                </a:cubicBezTo>
                <a:cubicBezTo>
                  <a:pt x="639482" y="1713"/>
                  <a:pt x="459859" y="61144"/>
                  <a:pt x="0" y="27432"/>
                </a:cubicBezTo>
                <a:cubicBezTo>
                  <a:pt x="-58" y="18188"/>
                  <a:pt x="-878" y="12422"/>
                  <a:pt x="0" y="0"/>
                </a:cubicBezTo>
                <a:close/>
              </a:path>
            </a:pathLst>
          </a:custGeom>
          <a:solidFill>
            <a:srgbClr val="FBF9F6"/>
          </a:solidFill>
          <a:ln w="41275" cap="rnd">
            <a:solidFill>
              <a:srgbClr val="FBF9F6"/>
            </a:solidFill>
            <a:round/>
            <a:extLst>
              <a:ext uri="{C807C97D-BFC1-408E-A445-0C87EB9F89A2}">
                <ask:lineSketchStyleProps xmlns:ask="http://schemas.microsoft.com/office/drawing/2018/sketchyshapes" sd="1219033472">
                  <a:custGeom>
                    <a:avLst/>
                    <a:gdLst>
                      <a:gd name="connsiteX0" fmla="*/ 0 w 3977640"/>
                      <a:gd name="connsiteY0" fmla="*/ 0 h 27432"/>
                      <a:gd name="connsiteX1" fmla="*/ 742493 w 3977640"/>
                      <a:gd name="connsiteY1" fmla="*/ 0 h 27432"/>
                      <a:gd name="connsiteX2" fmla="*/ 1445209 w 3977640"/>
                      <a:gd name="connsiteY2" fmla="*/ 0 h 27432"/>
                      <a:gd name="connsiteX3" fmla="*/ 2147926 w 3977640"/>
                      <a:gd name="connsiteY3" fmla="*/ 0 h 27432"/>
                      <a:gd name="connsiteX4" fmla="*/ 2691536 w 3977640"/>
                      <a:gd name="connsiteY4" fmla="*/ 0 h 27432"/>
                      <a:gd name="connsiteX5" fmla="*/ 327492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227478 w 3977640"/>
                      <a:gd name="connsiteY10" fmla="*/ 27432 h 27432"/>
                      <a:gd name="connsiteX11" fmla="*/ 1524762 w 3977640"/>
                      <a:gd name="connsiteY11" fmla="*/ 27432 h 27432"/>
                      <a:gd name="connsiteX12" fmla="*/ 941375 w 3977640"/>
                      <a:gd name="connsiteY12" fmla="*/ 27432 h 27432"/>
                      <a:gd name="connsiteX13" fmla="*/ 0 w 3977640"/>
                      <a:gd name="connsiteY13" fmla="*/ 27432 h 27432"/>
                      <a:gd name="connsiteX14" fmla="*/ 0 w 397764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27432" fill="none" extrusionOk="0">
                        <a:moveTo>
                          <a:pt x="0" y="0"/>
                        </a:moveTo>
                        <a:cubicBezTo>
                          <a:pt x="362724" y="-2785"/>
                          <a:pt x="438784" y="-35866"/>
                          <a:pt x="742493" y="0"/>
                        </a:cubicBezTo>
                        <a:cubicBezTo>
                          <a:pt x="1046202" y="35866"/>
                          <a:pt x="1214361" y="6330"/>
                          <a:pt x="1445209" y="0"/>
                        </a:cubicBezTo>
                        <a:cubicBezTo>
                          <a:pt x="1676057" y="-6330"/>
                          <a:pt x="1906372" y="-3266"/>
                          <a:pt x="2147926" y="0"/>
                        </a:cubicBezTo>
                        <a:cubicBezTo>
                          <a:pt x="2389480" y="3266"/>
                          <a:pt x="2520714" y="16824"/>
                          <a:pt x="2691536" y="0"/>
                        </a:cubicBezTo>
                        <a:cubicBezTo>
                          <a:pt x="2862358" y="-16824"/>
                          <a:pt x="3036508" y="-14038"/>
                          <a:pt x="3274924" y="0"/>
                        </a:cubicBezTo>
                        <a:cubicBezTo>
                          <a:pt x="3513340" y="14038"/>
                          <a:pt x="3634141" y="-18809"/>
                          <a:pt x="3977640" y="0"/>
                        </a:cubicBezTo>
                        <a:cubicBezTo>
                          <a:pt x="3976683" y="8431"/>
                          <a:pt x="3977291" y="14612"/>
                          <a:pt x="3977640" y="27432"/>
                        </a:cubicBezTo>
                        <a:cubicBezTo>
                          <a:pt x="3757007" y="41173"/>
                          <a:pt x="3469003" y="4032"/>
                          <a:pt x="3314700" y="27432"/>
                        </a:cubicBezTo>
                        <a:cubicBezTo>
                          <a:pt x="3160397" y="50832"/>
                          <a:pt x="2914663" y="28656"/>
                          <a:pt x="2771089" y="27432"/>
                        </a:cubicBezTo>
                        <a:cubicBezTo>
                          <a:pt x="2627515" y="26208"/>
                          <a:pt x="2417576" y="51178"/>
                          <a:pt x="2227478" y="27432"/>
                        </a:cubicBezTo>
                        <a:cubicBezTo>
                          <a:pt x="2037380" y="3686"/>
                          <a:pt x="1775246" y="7112"/>
                          <a:pt x="1524762" y="27432"/>
                        </a:cubicBezTo>
                        <a:cubicBezTo>
                          <a:pt x="1274278" y="47752"/>
                          <a:pt x="1225405" y="56084"/>
                          <a:pt x="941375" y="27432"/>
                        </a:cubicBezTo>
                        <a:cubicBezTo>
                          <a:pt x="657345" y="-1220"/>
                          <a:pt x="468340" y="66995"/>
                          <a:pt x="0" y="27432"/>
                        </a:cubicBezTo>
                        <a:cubicBezTo>
                          <a:pt x="226" y="18208"/>
                          <a:pt x="-648" y="12891"/>
                          <a:pt x="0" y="0"/>
                        </a:cubicBezTo>
                        <a:close/>
                      </a:path>
                      <a:path w="3977640" h="27432" stroke="0" extrusionOk="0">
                        <a:moveTo>
                          <a:pt x="0" y="0"/>
                        </a:moveTo>
                        <a:cubicBezTo>
                          <a:pt x="167643" y="7540"/>
                          <a:pt x="416663" y="12011"/>
                          <a:pt x="623164" y="0"/>
                        </a:cubicBezTo>
                        <a:cubicBezTo>
                          <a:pt x="829665" y="-12011"/>
                          <a:pt x="908844" y="7531"/>
                          <a:pt x="1166774" y="0"/>
                        </a:cubicBezTo>
                        <a:cubicBezTo>
                          <a:pt x="1424704" y="-7531"/>
                          <a:pt x="1745729" y="22552"/>
                          <a:pt x="1909267" y="0"/>
                        </a:cubicBezTo>
                        <a:cubicBezTo>
                          <a:pt x="2072805" y="-22552"/>
                          <a:pt x="2313264" y="2550"/>
                          <a:pt x="2532431" y="0"/>
                        </a:cubicBezTo>
                        <a:cubicBezTo>
                          <a:pt x="2751598" y="-2550"/>
                          <a:pt x="2914229" y="-1772"/>
                          <a:pt x="3155594" y="0"/>
                        </a:cubicBezTo>
                        <a:cubicBezTo>
                          <a:pt x="3396959" y="1772"/>
                          <a:pt x="3603015" y="-38331"/>
                          <a:pt x="3977640" y="0"/>
                        </a:cubicBezTo>
                        <a:cubicBezTo>
                          <a:pt x="3976285" y="9524"/>
                          <a:pt x="3976438" y="13975"/>
                          <a:pt x="3977640" y="27432"/>
                        </a:cubicBezTo>
                        <a:cubicBezTo>
                          <a:pt x="3733612" y="53170"/>
                          <a:pt x="3504694" y="43848"/>
                          <a:pt x="3314700" y="27432"/>
                        </a:cubicBezTo>
                        <a:cubicBezTo>
                          <a:pt x="3124706" y="11016"/>
                          <a:pt x="2970848" y="50372"/>
                          <a:pt x="2771089" y="27432"/>
                        </a:cubicBezTo>
                        <a:cubicBezTo>
                          <a:pt x="2571330" y="4492"/>
                          <a:pt x="2374617" y="41725"/>
                          <a:pt x="2108149" y="27432"/>
                        </a:cubicBezTo>
                        <a:cubicBezTo>
                          <a:pt x="1841681" y="13139"/>
                          <a:pt x="1730147" y="1957"/>
                          <a:pt x="1445209" y="27432"/>
                        </a:cubicBezTo>
                        <a:cubicBezTo>
                          <a:pt x="1160271" y="52907"/>
                          <a:pt x="1128446" y="40125"/>
                          <a:pt x="822046" y="27432"/>
                        </a:cubicBezTo>
                        <a:cubicBezTo>
                          <a:pt x="515646" y="14739"/>
                          <a:pt x="401539" y="57352"/>
                          <a:pt x="0" y="27432"/>
                        </a:cubicBezTo>
                        <a:cubicBezTo>
                          <a:pt x="-800" y="16780"/>
                          <a:pt x="-583" y="1291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he Hand"/>
            </a:endParaRPr>
          </a:p>
        </p:txBody>
      </p:sp>
      <p:sp>
        <p:nvSpPr>
          <p:cNvPr id="10" name="ZoneTexte 9">
            <a:hlinkClick r:id="rId2" action="ppaction://hlinksldjump"/>
            <a:extLst>
              <a:ext uri="{FF2B5EF4-FFF2-40B4-BE49-F238E27FC236}">
                <a16:creationId xmlns:a16="http://schemas.microsoft.com/office/drawing/2014/main" id="{4D132FC7-919A-465B-AA80-D2204264FE66}"/>
              </a:ext>
            </a:extLst>
          </p:cNvPr>
          <p:cNvSpPr txBox="1"/>
          <p:nvPr/>
        </p:nvSpPr>
        <p:spPr>
          <a:xfrm>
            <a:off x="1775520" y="116633"/>
            <a:ext cx="1368152" cy="369332"/>
          </a:xfrm>
          <a:prstGeom prst="rect">
            <a:avLst/>
          </a:prstGeom>
          <a:solidFill>
            <a:srgbClr val="FFF3DB"/>
          </a:solidFill>
        </p:spPr>
        <p:txBody>
          <a:bodyPr wrap="square" rtlCol="0">
            <a:spAutoFit/>
          </a:bodyPr>
          <a:lstStyle/>
          <a:p>
            <a:pPr>
              <a:defRPr/>
            </a:pPr>
            <a:r>
              <a:rPr lang="fr-CA" kern="0" dirty="0">
                <a:solidFill>
                  <a:prstClr val="black"/>
                </a:solidFill>
                <a:latin typeface="The Hand"/>
              </a:rPr>
              <a:t>Table des matières</a:t>
            </a:r>
          </a:p>
        </p:txBody>
      </p:sp>
      <p:sp>
        <p:nvSpPr>
          <p:cNvPr id="2" name="ZoneTexte 1">
            <a:extLst>
              <a:ext uri="{FF2B5EF4-FFF2-40B4-BE49-F238E27FC236}">
                <a16:creationId xmlns:a16="http://schemas.microsoft.com/office/drawing/2014/main" id="{00F9BBFB-8B0B-4544-BB6B-4D094B3A2F52}"/>
              </a:ext>
            </a:extLst>
          </p:cNvPr>
          <p:cNvSpPr txBox="1"/>
          <p:nvPr/>
        </p:nvSpPr>
        <p:spPr>
          <a:xfrm>
            <a:off x="6168008" y="1872262"/>
            <a:ext cx="3528392" cy="1754326"/>
          </a:xfrm>
          <a:prstGeom prst="rect">
            <a:avLst/>
          </a:prstGeom>
          <a:noFill/>
        </p:spPr>
        <p:txBody>
          <a:bodyPr wrap="square" rtlCol="0">
            <a:spAutoFit/>
          </a:bodyPr>
          <a:lstStyle/>
          <a:p>
            <a:r>
              <a:rPr lang="fr-CA" sz="3600" dirty="0"/>
              <a:t>Exercice 10:</a:t>
            </a:r>
          </a:p>
          <a:p>
            <a:r>
              <a:rPr lang="fr-CA" sz="3600" dirty="0"/>
              <a:t>Le jeu de parcours de l’halloween</a:t>
            </a:r>
          </a:p>
        </p:txBody>
      </p:sp>
      <p:pic>
        <p:nvPicPr>
          <p:cNvPr id="5" name="Image 4" descr="Une image contenant alimentation&#10;&#10;Description générée automatiquement">
            <a:extLst>
              <a:ext uri="{FF2B5EF4-FFF2-40B4-BE49-F238E27FC236}">
                <a16:creationId xmlns:a16="http://schemas.microsoft.com/office/drawing/2014/main" id="{AC00F187-B3F3-4897-B5F6-09F9B35E64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1083" y="832521"/>
            <a:ext cx="4094396" cy="4323955"/>
          </a:xfrm>
          <a:prstGeom prst="rect">
            <a:avLst/>
          </a:prstGeom>
        </p:spPr>
      </p:pic>
    </p:spTree>
    <p:extLst>
      <p:ext uri="{BB962C8B-B14F-4D97-AF65-F5344CB8AC3E}">
        <p14:creationId xmlns:p14="http://schemas.microsoft.com/office/powerpoint/2010/main" val="20020170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9D2268A-D939-4E78-91B6-6C7E46406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alimentation&#10;&#10;Description générée automatiquement">
            <a:extLst>
              <a:ext uri="{FF2B5EF4-FFF2-40B4-BE49-F238E27FC236}">
                <a16:creationId xmlns:a16="http://schemas.microsoft.com/office/drawing/2014/main" id="{8CFD75EF-FDCA-4D26-B589-D1A6504C976A}"/>
              </a:ext>
            </a:extLst>
          </p:cNvPr>
          <p:cNvPicPr>
            <a:picLocks noChangeAspect="1"/>
          </p:cNvPicPr>
          <p:nvPr/>
        </p:nvPicPr>
        <p:blipFill rotWithShape="1">
          <a:blip r:embed="rId2" cstate="print">
            <a:alphaModFix amt="40000"/>
            <a:extLst>
              <a:ext uri="{28A0092B-C50C-407E-A947-70E740481C1C}">
                <a14:useLocalDpi xmlns:a14="http://schemas.microsoft.com/office/drawing/2010/main" val="0"/>
              </a:ext>
            </a:extLst>
          </a:blip>
          <a:srcRect t="22695" r="1" b="24009"/>
          <a:stretch/>
        </p:blipFill>
        <p:spPr>
          <a:xfrm>
            <a:off x="20" y="10"/>
            <a:ext cx="12191979" cy="6857990"/>
          </a:xfrm>
          <a:prstGeom prst="rect">
            <a:avLst/>
          </a:prstGeom>
        </p:spPr>
      </p:pic>
      <p:sp>
        <p:nvSpPr>
          <p:cNvPr id="2" name="Titre 1">
            <a:extLst>
              <a:ext uri="{FF2B5EF4-FFF2-40B4-BE49-F238E27FC236}">
                <a16:creationId xmlns:a16="http://schemas.microsoft.com/office/drawing/2014/main" id="{9B7E0C93-737A-4BAC-92E8-CA42FB23D0AF}"/>
              </a:ext>
            </a:extLst>
          </p:cNvPr>
          <p:cNvSpPr>
            <a:spLocks noGrp="1"/>
          </p:cNvSpPr>
          <p:nvPr>
            <p:ph type="title"/>
          </p:nvPr>
        </p:nvSpPr>
        <p:spPr>
          <a:xfrm>
            <a:off x="1572676" y="641231"/>
            <a:ext cx="4023360" cy="5004794"/>
          </a:xfrm>
        </p:spPr>
        <p:txBody>
          <a:bodyPr>
            <a:normAutofit/>
          </a:bodyPr>
          <a:lstStyle/>
          <a:p>
            <a:r>
              <a:rPr lang="fr-CA" sz="7200" dirty="0"/>
              <a:t>Le jeu de parcours de l’halloween</a:t>
            </a:r>
          </a:p>
        </p:txBody>
      </p:sp>
      <p:sp>
        <p:nvSpPr>
          <p:cNvPr id="3" name="Espace réservé du contenu 2">
            <a:extLst>
              <a:ext uri="{FF2B5EF4-FFF2-40B4-BE49-F238E27FC236}">
                <a16:creationId xmlns:a16="http://schemas.microsoft.com/office/drawing/2014/main" id="{EE3906DE-8800-4953-8B4A-0B16E1BE6CFE}"/>
              </a:ext>
            </a:extLst>
          </p:cNvPr>
          <p:cNvSpPr>
            <a:spLocks noGrp="1"/>
          </p:cNvSpPr>
          <p:nvPr>
            <p:ph idx="1"/>
          </p:nvPr>
        </p:nvSpPr>
        <p:spPr>
          <a:xfrm>
            <a:off x="5599083" y="853673"/>
            <a:ext cx="5715000" cy="5004794"/>
          </a:xfrm>
        </p:spPr>
        <p:txBody>
          <a:bodyPr anchor="ctr">
            <a:normAutofit/>
          </a:bodyPr>
          <a:lstStyle/>
          <a:p>
            <a:pPr>
              <a:lnSpc>
                <a:spcPct val="100000"/>
              </a:lnSpc>
            </a:pPr>
            <a:r>
              <a:rPr lang="fr-CA" sz="2600" b="1" dirty="0"/>
              <a:t>But</a:t>
            </a:r>
            <a:r>
              <a:rPr lang="fr-CA" sz="2600" dirty="0"/>
              <a:t>:  coder des syllabes comportant la configuration: </a:t>
            </a:r>
            <a:r>
              <a:rPr lang="fr-CA" sz="2600" dirty="0" err="1"/>
              <a:t>p,d</a:t>
            </a:r>
            <a:r>
              <a:rPr lang="fr-CA" sz="2600" dirty="0"/>
              <a:t> et j</a:t>
            </a:r>
          </a:p>
          <a:p>
            <a:pPr>
              <a:lnSpc>
                <a:spcPct val="100000"/>
              </a:lnSpc>
            </a:pPr>
            <a:r>
              <a:rPr lang="fr-CA" sz="2600" b="1" dirty="0"/>
              <a:t>Contexte</a:t>
            </a:r>
            <a:r>
              <a:rPr lang="fr-CA" sz="2600" dirty="0"/>
              <a:t>: Le professeur de </a:t>
            </a:r>
            <a:r>
              <a:rPr lang="fr-CA" sz="2600" dirty="0" err="1"/>
              <a:t>Lilou</a:t>
            </a:r>
            <a:r>
              <a:rPr lang="fr-CA" sz="2600" dirty="0"/>
              <a:t> a organisé un concours pour la fête de l’Halloween.  Chaque élève doit créer un jeu et celui qui invente le jeu le plus drôle se mérite une citrouille remplie de bonbons.  </a:t>
            </a:r>
            <a:r>
              <a:rPr lang="fr-CA" sz="2600" dirty="0" err="1"/>
              <a:t>Lilou</a:t>
            </a:r>
            <a:r>
              <a:rPr lang="fr-CA" sz="2600" dirty="0"/>
              <a:t> a inventé le jeu de parcours de l’Halloween.  Veux-tu en faire l’essai avec lui?</a:t>
            </a:r>
          </a:p>
          <a:p>
            <a:pPr>
              <a:lnSpc>
                <a:spcPct val="100000"/>
              </a:lnSpc>
              <a:spcBef>
                <a:spcPts val="0"/>
              </a:spcBef>
              <a:defRPr/>
            </a:pPr>
            <a:r>
              <a:rPr lang="fr-CA" sz="2600" b="1" dirty="0"/>
              <a:t>Consigne</a:t>
            </a:r>
            <a:r>
              <a:rPr lang="fr-CA" sz="2600" dirty="0"/>
              <a:t>:  Tu dois choisir un personnage: la sorcière ou le cowboy.  Tu fais tourner la roue.  Tu avances ton pion en cliquant dans la case (à droite pour la sorcière et à gauche pour le cowboy).  Tu cliques à nouveau pour  faire disparaître.  Tu codes les doubles syllabes  inscrites  sur la case.  Tu montes avec la sorcière, tu descends avec le fantôme.  Le premier qui atteint le plat de bonbons gagne la partie. </a:t>
            </a:r>
            <a:endParaRPr lang="fr-CA" sz="2600" dirty="0">
              <a:latin typeface="The Hand Black" panose="03070902030502020204" pitchFamily="66" charset="0"/>
            </a:endParaRPr>
          </a:p>
          <a:p>
            <a:pPr>
              <a:lnSpc>
                <a:spcPct val="100000"/>
              </a:lnSpc>
            </a:pPr>
            <a:endParaRPr lang="fr-CA" sz="2600" dirty="0"/>
          </a:p>
        </p:txBody>
      </p:sp>
      <p:sp>
        <p:nvSpPr>
          <p:cNvPr id="12" name="sketchy content container">
            <a:extLst>
              <a:ext uri="{FF2B5EF4-FFF2-40B4-BE49-F238E27FC236}">
                <a16:creationId xmlns:a16="http://schemas.microsoft.com/office/drawing/2014/main" id="{E0C43A58-225D-452D-8185-0D89D1EED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921" y="493776"/>
            <a:ext cx="6229604" cy="5722227"/>
          </a:xfrm>
          <a:custGeom>
            <a:avLst/>
            <a:gdLst>
              <a:gd name="connsiteX0" fmla="*/ 0 w 6229604"/>
              <a:gd name="connsiteY0" fmla="*/ 0 h 5722227"/>
              <a:gd name="connsiteX1" fmla="*/ 629882 w 6229604"/>
              <a:gd name="connsiteY1" fmla="*/ 0 h 5722227"/>
              <a:gd name="connsiteX2" fmla="*/ 1135172 w 6229604"/>
              <a:gd name="connsiteY2" fmla="*/ 0 h 5722227"/>
              <a:gd name="connsiteX3" fmla="*/ 1951943 w 6229604"/>
              <a:gd name="connsiteY3" fmla="*/ 0 h 5722227"/>
              <a:gd name="connsiteX4" fmla="*/ 2581825 w 6229604"/>
              <a:gd name="connsiteY4" fmla="*/ 0 h 5722227"/>
              <a:gd name="connsiteX5" fmla="*/ 3211707 w 6229604"/>
              <a:gd name="connsiteY5" fmla="*/ 0 h 5722227"/>
              <a:gd name="connsiteX6" fmla="*/ 4028477 w 6229604"/>
              <a:gd name="connsiteY6" fmla="*/ 0 h 5722227"/>
              <a:gd name="connsiteX7" fmla="*/ 4596063 w 6229604"/>
              <a:gd name="connsiteY7" fmla="*/ 0 h 5722227"/>
              <a:gd name="connsiteX8" fmla="*/ 5412834 w 6229604"/>
              <a:gd name="connsiteY8" fmla="*/ 0 h 5722227"/>
              <a:gd name="connsiteX9" fmla="*/ 6229604 w 6229604"/>
              <a:gd name="connsiteY9" fmla="*/ 0 h 5722227"/>
              <a:gd name="connsiteX10" fmla="*/ 6229604 w 6229604"/>
              <a:gd name="connsiteY10" fmla="*/ 635803 h 5722227"/>
              <a:gd name="connsiteX11" fmla="*/ 6229604 w 6229604"/>
              <a:gd name="connsiteY11" fmla="*/ 1271606 h 5722227"/>
              <a:gd name="connsiteX12" fmla="*/ 6229604 w 6229604"/>
              <a:gd name="connsiteY12" fmla="*/ 1964631 h 5722227"/>
              <a:gd name="connsiteX13" fmla="*/ 6229604 w 6229604"/>
              <a:gd name="connsiteY13" fmla="*/ 2428767 h 5722227"/>
              <a:gd name="connsiteX14" fmla="*/ 6229604 w 6229604"/>
              <a:gd name="connsiteY14" fmla="*/ 3064570 h 5722227"/>
              <a:gd name="connsiteX15" fmla="*/ 6229604 w 6229604"/>
              <a:gd name="connsiteY15" fmla="*/ 3700373 h 5722227"/>
              <a:gd name="connsiteX16" fmla="*/ 6229604 w 6229604"/>
              <a:gd name="connsiteY16" fmla="*/ 4336176 h 5722227"/>
              <a:gd name="connsiteX17" fmla="*/ 6229604 w 6229604"/>
              <a:gd name="connsiteY17" fmla="*/ 5029202 h 5722227"/>
              <a:gd name="connsiteX18" fmla="*/ 6229604 w 6229604"/>
              <a:gd name="connsiteY18" fmla="*/ 5722227 h 5722227"/>
              <a:gd name="connsiteX19" fmla="*/ 5475130 w 6229604"/>
              <a:gd name="connsiteY19" fmla="*/ 5722227 h 5722227"/>
              <a:gd name="connsiteX20" fmla="*/ 4907544 w 6229604"/>
              <a:gd name="connsiteY20" fmla="*/ 5722227 h 5722227"/>
              <a:gd name="connsiteX21" fmla="*/ 4090773 w 6229604"/>
              <a:gd name="connsiteY21" fmla="*/ 5722227 h 5722227"/>
              <a:gd name="connsiteX22" fmla="*/ 3398595 w 6229604"/>
              <a:gd name="connsiteY22" fmla="*/ 5722227 h 5722227"/>
              <a:gd name="connsiteX23" fmla="*/ 2831009 w 6229604"/>
              <a:gd name="connsiteY23" fmla="*/ 5722227 h 5722227"/>
              <a:gd name="connsiteX24" fmla="*/ 2138831 w 6229604"/>
              <a:gd name="connsiteY24" fmla="*/ 5722227 h 5722227"/>
              <a:gd name="connsiteX25" fmla="*/ 1633541 w 6229604"/>
              <a:gd name="connsiteY25" fmla="*/ 5722227 h 5722227"/>
              <a:gd name="connsiteX26" fmla="*/ 1128251 w 6229604"/>
              <a:gd name="connsiteY26" fmla="*/ 5722227 h 5722227"/>
              <a:gd name="connsiteX27" fmla="*/ 0 w 6229604"/>
              <a:gd name="connsiteY27" fmla="*/ 5722227 h 5722227"/>
              <a:gd name="connsiteX28" fmla="*/ 0 w 6229604"/>
              <a:gd name="connsiteY28" fmla="*/ 5200869 h 5722227"/>
              <a:gd name="connsiteX29" fmla="*/ 0 w 6229604"/>
              <a:gd name="connsiteY29" fmla="*/ 4450621 h 5722227"/>
              <a:gd name="connsiteX30" fmla="*/ 0 w 6229604"/>
              <a:gd name="connsiteY30" fmla="*/ 3872040 h 5722227"/>
              <a:gd name="connsiteX31" fmla="*/ 0 w 6229604"/>
              <a:gd name="connsiteY31" fmla="*/ 3407904 h 5722227"/>
              <a:gd name="connsiteX32" fmla="*/ 0 w 6229604"/>
              <a:gd name="connsiteY32" fmla="*/ 2714879 h 5722227"/>
              <a:gd name="connsiteX33" fmla="*/ 0 w 6229604"/>
              <a:gd name="connsiteY33" fmla="*/ 2193520 h 5722227"/>
              <a:gd name="connsiteX34" fmla="*/ 0 w 6229604"/>
              <a:gd name="connsiteY34" fmla="*/ 1500495 h 5722227"/>
              <a:gd name="connsiteX35" fmla="*/ 0 w 6229604"/>
              <a:gd name="connsiteY35" fmla="*/ 750248 h 5722227"/>
              <a:gd name="connsiteX36" fmla="*/ 0 w 6229604"/>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25400">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hlinkClick r:id="rId3" action="ppaction://hlinksldjump"/>
            <a:extLst>
              <a:ext uri="{FF2B5EF4-FFF2-40B4-BE49-F238E27FC236}">
                <a16:creationId xmlns:a16="http://schemas.microsoft.com/office/drawing/2014/main" id="{88DF3C56-9B95-4A00-AD2B-2616CFDE16EF}"/>
              </a:ext>
            </a:extLst>
          </p:cNvPr>
          <p:cNvSpPr txBox="1"/>
          <p:nvPr/>
        </p:nvSpPr>
        <p:spPr>
          <a:xfrm>
            <a:off x="1575349" y="271899"/>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433355601"/>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0" name="Image 49"/>
          <p:cNvPicPr>
            <a:picLocks noChangeAspect="1"/>
          </p:cNvPicPr>
          <p:nvPr/>
        </p:nvPicPr>
        <p:blipFill>
          <a:blip r:embed="rId2"/>
          <a:stretch>
            <a:fillRect/>
          </a:stretch>
        </p:blipFill>
        <p:spPr>
          <a:xfrm>
            <a:off x="2404176" y="70901"/>
            <a:ext cx="9076866" cy="6985799"/>
          </a:xfrm>
          <a:prstGeom prst="rect">
            <a:avLst/>
          </a:prstGeom>
        </p:spPr>
      </p:pic>
      <p:sp>
        <p:nvSpPr>
          <p:cNvPr id="84" name="1 cra">
            <a:extLst>
              <a:ext uri="{FF2B5EF4-FFF2-40B4-BE49-F238E27FC236}">
                <a16:creationId xmlns:a16="http://schemas.microsoft.com/office/drawing/2014/main" id="{C6A5010B-7619-46DC-8378-9B5FF4FF7576}"/>
              </a:ext>
            </a:extLst>
          </p:cNvPr>
          <p:cNvSpPr/>
          <p:nvPr/>
        </p:nvSpPr>
        <p:spPr>
          <a:xfrm>
            <a:off x="10044307" y="4095985"/>
            <a:ext cx="634308" cy="1162050"/>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Lucida Bright"/>
              <a:ea typeface="+mn-ea"/>
              <a:cs typeface="+mn-cs"/>
            </a:endParaRPr>
          </a:p>
        </p:txBody>
      </p:sp>
      <p:sp>
        <p:nvSpPr>
          <p:cNvPr id="112" name="1 cra">
            <a:extLst>
              <a:ext uri="{FF2B5EF4-FFF2-40B4-BE49-F238E27FC236}">
                <a16:creationId xmlns:a16="http://schemas.microsoft.com/office/drawing/2014/main" id="{693CE146-E9E4-48D4-B8EC-984CA14F19BC}"/>
              </a:ext>
            </a:extLst>
          </p:cNvPr>
          <p:cNvSpPr/>
          <p:nvPr/>
        </p:nvSpPr>
        <p:spPr>
          <a:xfrm>
            <a:off x="6024633" y="4172318"/>
            <a:ext cx="634308" cy="1162050"/>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Lucida Bright"/>
              <a:ea typeface="+mn-ea"/>
              <a:cs typeface="+mn-cs"/>
            </a:endParaRPr>
          </a:p>
        </p:txBody>
      </p:sp>
      <p:graphicFrame>
        <p:nvGraphicFramePr>
          <p:cNvPr id="100" name="Graphique 99">
            <a:extLst>
              <a:ext uri="{FF2B5EF4-FFF2-40B4-BE49-F238E27FC236}">
                <a16:creationId xmlns:a16="http://schemas.microsoft.com/office/drawing/2014/main" id="{A955F32C-A7ED-430F-A5D2-103D4332FD63}"/>
              </a:ext>
            </a:extLst>
          </p:cNvPr>
          <p:cNvGraphicFramePr/>
          <p:nvPr/>
        </p:nvGraphicFramePr>
        <p:xfrm>
          <a:off x="-1028347" y="587177"/>
          <a:ext cx="4196427" cy="2162173"/>
        </p:xfrm>
        <a:graphic>
          <a:graphicData uri="http://schemas.openxmlformats.org/drawingml/2006/chart">
            <c:chart xmlns:c="http://schemas.openxmlformats.org/drawingml/2006/chart" xmlns:r="http://schemas.openxmlformats.org/officeDocument/2006/relationships" r:id="rId3"/>
          </a:graphicData>
        </a:graphic>
      </p:graphicFrame>
      <p:sp>
        <p:nvSpPr>
          <p:cNvPr id="123" name="Ellipse 122">
            <a:extLst>
              <a:ext uri="{FF2B5EF4-FFF2-40B4-BE49-F238E27FC236}">
                <a16:creationId xmlns:a16="http://schemas.microsoft.com/office/drawing/2014/main" id="{2D7BF593-4F1E-4495-99AC-73F89896D129}"/>
              </a:ext>
            </a:extLst>
          </p:cNvPr>
          <p:cNvSpPr/>
          <p:nvPr/>
        </p:nvSpPr>
        <p:spPr>
          <a:xfrm>
            <a:off x="130439" y="756617"/>
            <a:ext cx="1875590" cy="1823292"/>
          </a:xfrm>
          <a:prstGeom prst="ellipse">
            <a:avLst/>
          </a:prstGeom>
          <a:solidFill>
            <a:srgbClr val="FFFFFF">
              <a:alpha val="3137"/>
            </a:srgb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Lucida Bright"/>
              <a:ea typeface="+mn-ea"/>
              <a:cs typeface="+mn-cs"/>
            </a:endParaRPr>
          </a:p>
        </p:txBody>
      </p:sp>
      <p:pic>
        <p:nvPicPr>
          <p:cNvPr id="124" name="fleche" descr="Une image contenant dessin&#10;&#10;Description générée automatiquement">
            <a:extLst>
              <a:ext uri="{FF2B5EF4-FFF2-40B4-BE49-F238E27FC236}">
                <a16:creationId xmlns:a16="http://schemas.microsoft.com/office/drawing/2014/main" id="{3567D61F-3149-4299-B727-A33E0F4119DB}"/>
              </a:ext>
            </a:extLst>
          </p:cNvPr>
          <p:cNvPicPr>
            <a:picLocks noChangeAspect="1"/>
          </p:cNvPicPr>
          <p:nvPr/>
        </p:nvPicPr>
        <p:blipFill>
          <a:blip r:embed="rId4"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5400000">
            <a:off x="705147" y="320729"/>
            <a:ext cx="726174" cy="532897"/>
          </a:xfrm>
          <a:prstGeom prst="rect">
            <a:avLst/>
          </a:prstGeom>
        </p:spPr>
      </p:pic>
      <p:pic>
        <p:nvPicPr>
          <p:cNvPr id="132" name="Image 131"/>
          <p:cNvPicPr>
            <a:picLocks noChangeAspect="1"/>
          </p:cNvPicPr>
          <p:nvPr/>
        </p:nvPicPr>
        <p:blipFill>
          <a:blip r:embed="rId5"/>
          <a:stretch>
            <a:fillRect/>
          </a:stretch>
        </p:blipFill>
        <p:spPr>
          <a:xfrm>
            <a:off x="2811192" y="5782983"/>
            <a:ext cx="840521" cy="888210"/>
          </a:xfrm>
          <a:prstGeom prst="rect">
            <a:avLst/>
          </a:prstGeom>
        </p:spPr>
      </p:pic>
      <p:sp>
        <p:nvSpPr>
          <p:cNvPr id="7" name="ZoneTexte 6"/>
          <p:cNvSpPr txBox="1"/>
          <p:nvPr/>
        </p:nvSpPr>
        <p:spPr>
          <a:xfrm>
            <a:off x="5393635" y="5258035"/>
            <a:ext cx="781878" cy="1129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pic>
        <p:nvPicPr>
          <p:cNvPr id="19" name="Image 18"/>
          <p:cNvPicPr>
            <a:picLocks noChangeAspect="1"/>
          </p:cNvPicPr>
          <p:nvPr/>
        </p:nvPicPr>
        <p:blipFill>
          <a:blip r:embed="rId5"/>
          <a:stretch>
            <a:fillRect/>
          </a:stretch>
        </p:blipFill>
        <p:spPr>
          <a:xfrm>
            <a:off x="7787745" y="3261362"/>
            <a:ext cx="840521" cy="888210"/>
          </a:xfrm>
          <a:prstGeom prst="rect">
            <a:avLst/>
          </a:prstGeom>
        </p:spPr>
      </p:pic>
      <p:pic>
        <p:nvPicPr>
          <p:cNvPr id="21" name="Image 20"/>
          <p:cNvPicPr>
            <a:picLocks noChangeAspect="1"/>
          </p:cNvPicPr>
          <p:nvPr/>
        </p:nvPicPr>
        <p:blipFill>
          <a:blip r:embed="rId5"/>
          <a:stretch>
            <a:fillRect/>
          </a:stretch>
        </p:blipFill>
        <p:spPr>
          <a:xfrm>
            <a:off x="9451865" y="3305330"/>
            <a:ext cx="840521" cy="888210"/>
          </a:xfrm>
          <a:prstGeom prst="rect">
            <a:avLst/>
          </a:prstGeom>
        </p:spPr>
      </p:pic>
      <p:pic>
        <p:nvPicPr>
          <p:cNvPr id="22" name="Image 21"/>
          <p:cNvPicPr>
            <a:picLocks noChangeAspect="1"/>
          </p:cNvPicPr>
          <p:nvPr/>
        </p:nvPicPr>
        <p:blipFill>
          <a:blip r:embed="rId5"/>
          <a:stretch>
            <a:fillRect/>
          </a:stretch>
        </p:blipFill>
        <p:spPr>
          <a:xfrm>
            <a:off x="9350997" y="4497187"/>
            <a:ext cx="840521" cy="888210"/>
          </a:xfrm>
          <a:prstGeom prst="rect">
            <a:avLst/>
          </a:prstGeom>
        </p:spPr>
      </p:pic>
      <p:pic>
        <p:nvPicPr>
          <p:cNvPr id="23" name="Image 22"/>
          <p:cNvPicPr>
            <a:picLocks noChangeAspect="1"/>
          </p:cNvPicPr>
          <p:nvPr/>
        </p:nvPicPr>
        <p:blipFill>
          <a:blip r:embed="rId5"/>
          <a:stretch>
            <a:fillRect/>
          </a:stretch>
        </p:blipFill>
        <p:spPr>
          <a:xfrm>
            <a:off x="7810459" y="4513723"/>
            <a:ext cx="840521" cy="888210"/>
          </a:xfrm>
          <a:prstGeom prst="rect">
            <a:avLst/>
          </a:prstGeom>
        </p:spPr>
      </p:pic>
      <p:pic>
        <p:nvPicPr>
          <p:cNvPr id="24" name="Image 23"/>
          <p:cNvPicPr>
            <a:picLocks noChangeAspect="1"/>
          </p:cNvPicPr>
          <p:nvPr/>
        </p:nvPicPr>
        <p:blipFill>
          <a:blip r:embed="rId5"/>
          <a:stretch>
            <a:fillRect/>
          </a:stretch>
        </p:blipFill>
        <p:spPr>
          <a:xfrm>
            <a:off x="2893361" y="4581715"/>
            <a:ext cx="840521" cy="888210"/>
          </a:xfrm>
          <a:prstGeom prst="rect">
            <a:avLst/>
          </a:prstGeom>
        </p:spPr>
      </p:pic>
      <p:pic>
        <p:nvPicPr>
          <p:cNvPr id="26" name="Image 25"/>
          <p:cNvPicPr>
            <a:picLocks noChangeAspect="1"/>
          </p:cNvPicPr>
          <p:nvPr/>
        </p:nvPicPr>
        <p:blipFill>
          <a:blip r:embed="rId5"/>
          <a:stretch>
            <a:fillRect/>
          </a:stretch>
        </p:blipFill>
        <p:spPr>
          <a:xfrm>
            <a:off x="9403949" y="5783055"/>
            <a:ext cx="840521" cy="888210"/>
          </a:xfrm>
          <a:prstGeom prst="rect">
            <a:avLst/>
          </a:prstGeom>
        </p:spPr>
      </p:pic>
      <p:pic>
        <p:nvPicPr>
          <p:cNvPr id="28" name="Image 27"/>
          <p:cNvPicPr>
            <a:picLocks noChangeAspect="1"/>
          </p:cNvPicPr>
          <p:nvPr/>
        </p:nvPicPr>
        <p:blipFill>
          <a:blip r:embed="rId5"/>
          <a:stretch>
            <a:fillRect/>
          </a:stretch>
        </p:blipFill>
        <p:spPr>
          <a:xfrm>
            <a:off x="6196444" y="4545205"/>
            <a:ext cx="840521" cy="888210"/>
          </a:xfrm>
          <a:prstGeom prst="rect">
            <a:avLst/>
          </a:prstGeom>
        </p:spPr>
      </p:pic>
      <p:pic>
        <p:nvPicPr>
          <p:cNvPr id="29" name="Image 28"/>
          <p:cNvPicPr>
            <a:picLocks noChangeAspect="1"/>
          </p:cNvPicPr>
          <p:nvPr/>
        </p:nvPicPr>
        <p:blipFill>
          <a:blip r:embed="rId5"/>
          <a:stretch>
            <a:fillRect/>
          </a:stretch>
        </p:blipFill>
        <p:spPr>
          <a:xfrm>
            <a:off x="7721744" y="5701712"/>
            <a:ext cx="840521" cy="888210"/>
          </a:xfrm>
          <a:prstGeom prst="rect">
            <a:avLst/>
          </a:prstGeom>
        </p:spPr>
      </p:pic>
      <p:pic>
        <p:nvPicPr>
          <p:cNvPr id="30" name="Image 29"/>
          <p:cNvPicPr>
            <a:picLocks noChangeAspect="1"/>
          </p:cNvPicPr>
          <p:nvPr/>
        </p:nvPicPr>
        <p:blipFill>
          <a:blip r:embed="rId5"/>
          <a:stretch>
            <a:fillRect/>
          </a:stretch>
        </p:blipFill>
        <p:spPr>
          <a:xfrm>
            <a:off x="6048117" y="5832525"/>
            <a:ext cx="840521" cy="888210"/>
          </a:xfrm>
          <a:prstGeom prst="rect">
            <a:avLst/>
          </a:prstGeom>
        </p:spPr>
      </p:pic>
      <p:pic>
        <p:nvPicPr>
          <p:cNvPr id="31" name="Image 30"/>
          <p:cNvPicPr>
            <a:picLocks noChangeAspect="1"/>
          </p:cNvPicPr>
          <p:nvPr/>
        </p:nvPicPr>
        <p:blipFill>
          <a:blip r:embed="rId5"/>
          <a:stretch>
            <a:fillRect/>
          </a:stretch>
        </p:blipFill>
        <p:spPr>
          <a:xfrm>
            <a:off x="4495290" y="5805104"/>
            <a:ext cx="840521" cy="888210"/>
          </a:xfrm>
          <a:prstGeom prst="rect">
            <a:avLst/>
          </a:prstGeom>
        </p:spPr>
      </p:pic>
      <p:pic>
        <p:nvPicPr>
          <p:cNvPr id="34" name="Image 33"/>
          <p:cNvPicPr>
            <a:picLocks noChangeAspect="1"/>
          </p:cNvPicPr>
          <p:nvPr/>
        </p:nvPicPr>
        <p:blipFill>
          <a:blip r:embed="rId6"/>
          <a:stretch>
            <a:fillRect/>
          </a:stretch>
        </p:blipFill>
        <p:spPr>
          <a:xfrm>
            <a:off x="3683001" y="4506127"/>
            <a:ext cx="799964" cy="959957"/>
          </a:xfrm>
          <a:prstGeom prst="rect">
            <a:avLst/>
          </a:prstGeom>
        </p:spPr>
      </p:pic>
      <p:pic>
        <p:nvPicPr>
          <p:cNvPr id="35" name="Image 34"/>
          <p:cNvPicPr>
            <a:picLocks noChangeAspect="1"/>
          </p:cNvPicPr>
          <p:nvPr/>
        </p:nvPicPr>
        <p:blipFill>
          <a:blip r:embed="rId6"/>
          <a:stretch>
            <a:fillRect/>
          </a:stretch>
        </p:blipFill>
        <p:spPr>
          <a:xfrm>
            <a:off x="5175259" y="4461316"/>
            <a:ext cx="799964" cy="959957"/>
          </a:xfrm>
          <a:prstGeom prst="rect">
            <a:avLst/>
          </a:prstGeom>
        </p:spPr>
      </p:pic>
      <p:pic>
        <p:nvPicPr>
          <p:cNvPr id="36" name="Image 35"/>
          <p:cNvPicPr>
            <a:picLocks noChangeAspect="1"/>
          </p:cNvPicPr>
          <p:nvPr/>
        </p:nvPicPr>
        <p:blipFill>
          <a:blip r:embed="rId6"/>
          <a:stretch>
            <a:fillRect/>
          </a:stretch>
        </p:blipFill>
        <p:spPr>
          <a:xfrm>
            <a:off x="10203890" y="5676880"/>
            <a:ext cx="799964" cy="959957"/>
          </a:xfrm>
          <a:prstGeom prst="rect">
            <a:avLst/>
          </a:prstGeom>
        </p:spPr>
      </p:pic>
      <p:pic>
        <p:nvPicPr>
          <p:cNvPr id="37" name="Image 36"/>
          <p:cNvPicPr>
            <a:picLocks noChangeAspect="1"/>
          </p:cNvPicPr>
          <p:nvPr/>
        </p:nvPicPr>
        <p:blipFill>
          <a:blip r:embed="rId6"/>
          <a:stretch>
            <a:fillRect/>
          </a:stretch>
        </p:blipFill>
        <p:spPr>
          <a:xfrm>
            <a:off x="8325771" y="5711236"/>
            <a:ext cx="799964" cy="959957"/>
          </a:xfrm>
          <a:prstGeom prst="rect">
            <a:avLst/>
          </a:prstGeom>
        </p:spPr>
      </p:pic>
      <p:pic>
        <p:nvPicPr>
          <p:cNvPr id="38" name="Image 37"/>
          <p:cNvPicPr>
            <a:picLocks noChangeAspect="1"/>
          </p:cNvPicPr>
          <p:nvPr/>
        </p:nvPicPr>
        <p:blipFill>
          <a:blip r:embed="rId6"/>
          <a:stretch>
            <a:fillRect/>
          </a:stretch>
        </p:blipFill>
        <p:spPr>
          <a:xfrm>
            <a:off x="6864340" y="5739352"/>
            <a:ext cx="799964" cy="959957"/>
          </a:xfrm>
          <a:prstGeom prst="rect">
            <a:avLst/>
          </a:prstGeom>
        </p:spPr>
      </p:pic>
      <p:pic>
        <p:nvPicPr>
          <p:cNvPr id="39" name="Image 38"/>
          <p:cNvPicPr>
            <a:picLocks noChangeAspect="1"/>
          </p:cNvPicPr>
          <p:nvPr/>
        </p:nvPicPr>
        <p:blipFill>
          <a:blip r:embed="rId6"/>
          <a:stretch>
            <a:fillRect/>
          </a:stretch>
        </p:blipFill>
        <p:spPr>
          <a:xfrm>
            <a:off x="5202075" y="5732404"/>
            <a:ext cx="799964" cy="959957"/>
          </a:xfrm>
          <a:prstGeom prst="rect">
            <a:avLst/>
          </a:prstGeom>
        </p:spPr>
      </p:pic>
      <p:pic>
        <p:nvPicPr>
          <p:cNvPr id="40" name="Image 39"/>
          <p:cNvPicPr>
            <a:picLocks noChangeAspect="1"/>
          </p:cNvPicPr>
          <p:nvPr/>
        </p:nvPicPr>
        <p:blipFill>
          <a:blip r:embed="rId6"/>
          <a:stretch>
            <a:fillRect/>
          </a:stretch>
        </p:blipFill>
        <p:spPr>
          <a:xfrm>
            <a:off x="3544623" y="5733357"/>
            <a:ext cx="799964" cy="959957"/>
          </a:xfrm>
          <a:prstGeom prst="rect">
            <a:avLst/>
          </a:prstGeom>
        </p:spPr>
      </p:pic>
      <p:sp>
        <p:nvSpPr>
          <p:cNvPr id="8" name="ZoneTexte 7"/>
          <p:cNvSpPr txBox="1"/>
          <p:nvPr/>
        </p:nvSpPr>
        <p:spPr>
          <a:xfrm>
            <a:off x="2768958" y="5459341"/>
            <a:ext cx="734096" cy="1250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sp>
        <p:nvSpPr>
          <p:cNvPr id="9" name="ZoneTexte 8"/>
          <p:cNvSpPr txBox="1"/>
          <p:nvPr/>
        </p:nvSpPr>
        <p:spPr>
          <a:xfrm>
            <a:off x="3651713" y="5459341"/>
            <a:ext cx="695000" cy="12118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sp>
        <p:nvSpPr>
          <p:cNvPr id="10" name="ZoneTexte 9"/>
          <p:cNvSpPr txBox="1"/>
          <p:nvPr/>
        </p:nvSpPr>
        <p:spPr>
          <a:xfrm>
            <a:off x="4479235" y="5459341"/>
            <a:ext cx="689113" cy="12118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sp>
        <p:nvSpPr>
          <p:cNvPr id="11" name="ZoneTexte 10"/>
          <p:cNvSpPr txBox="1"/>
          <p:nvPr/>
        </p:nvSpPr>
        <p:spPr>
          <a:xfrm>
            <a:off x="5335811" y="5459341"/>
            <a:ext cx="688822" cy="12118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sp>
        <p:nvSpPr>
          <p:cNvPr id="12" name="ZoneTexte 11"/>
          <p:cNvSpPr txBox="1"/>
          <p:nvPr/>
        </p:nvSpPr>
        <p:spPr>
          <a:xfrm>
            <a:off x="5998483" y="5469925"/>
            <a:ext cx="839707" cy="12118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sp>
        <p:nvSpPr>
          <p:cNvPr id="13" name="ZoneTexte 12"/>
          <p:cNvSpPr txBox="1"/>
          <p:nvPr/>
        </p:nvSpPr>
        <p:spPr>
          <a:xfrm>
            <a:off x="6838185" y="5473399"/>
            <a:ext cx="834819" cy="12224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sp>
        <p:nvSpPr>
          <p:cNvPr id="15" name="ZoneTexte 14"/>
          <p:cNvSpPr txBox="1"/>
          <p:nvPr/>
        </p:nvSpPr>
        <p:spPr>
          <a:xfrm>
            <a:off x="8464532" y="5407454"/>
            <a:ext cx="855502" cy="11935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sp>
        <p:nvSpPr>
          <p:cNvPr id="41" name="ZoneTexte 40"/>
          <p:cNvSpPr txBox="1"/>
          <p:nvPr/>
        </p:nvSpPr>
        <p:spPr>
          <a:xfrm>
            <a:off x="10360300" y="5554374"/>
            <a:ext cx="707033" cy="1137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sp>
        <p:nvSpPr>
          <p:cNvPr id="42" name="ZoneTexte 41"/>
          <p:cNvSpPr txBox="1"/>
          <p:nvPr/>
        </p:nvSpPr>
        <p:spPr>
          <a:xfrm>
            <a:off x="7779026" y="5469925"/>
            <a:ext cx="678329" cy="12012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sp>
        <p:nvSpPr>
          <p:cNvPr id="43" name="ZoneTexte 42"/>
          <p:cNvSpPr txBox="1"/>
          <p:nvPr/>
        </p:nvSpPr>
        <p:spPr>
          <a:xfrm>
            <a:off x="9540494" y="5518501"/>
            <a:ext cx="792230" cy="10824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sp>
        <p:nvSpPr>
          <p:cNvPr id="47" name="ZoneTexte 46"/>
          <p:cNvSpPr txBox="1"/>
          <p:nvPr/>
        </p:nvSpPr>
        <p:spPr>
          <a:xfrm>
            <a:off x="2808948" y="4271042"/>
            <a:ext cx="983810" cy="1063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sp>
        <p:nvSpPr>
          <p:cNvPr id="48" name="ZoneTexte 47"/>
          <p:cNvSpPr txBox="1"/>
          <p:nvPr/>
        </p:nvSpPr>
        <p:spPr>
          <a:xfrm>
            <a:off x="3792758" y="4271042"/>
            <a:ext cx="686477" cy="11364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pic>
        <p:nvPicPr>
          <p:cNvPr id="61" name="Image 60"/>
          <p:cNvPicPr>
            <a:picLocks noChangeAspect="1"/>
          </p:cNvPicPr>
          <p:nvPr/>
        </p:nvPicPr>
        <p:blipFill>
          <a:blip r:embed="rId6"/>
          <a:stretch>
            <a:fillRect/>
          </a:stretch>
        </p:blipFill>
        <p:spPr>
          <a:xfrm>
            <a:off x="6906324" y="4558245"/>
            <a:ext cx="799964" cy="959957"/>
          </a:xfrm>
          <a:prstGeom prst="rect">
            <a:avLst/>
          </a:prstGeom>
        </p:spPr>
      </p:pic>
      <p:sp>
        <p:nvSpPr>
          <p:cNvPr id="52" name="ZoneTexte 51"/>
          <p:cNvSpPr txBox="1"/>
          <p:nvPr/>
        </p:nvSpPr>
        <p:spPr>
          <a:xfrm>
            <a:off x="5284462" y="4271042"/>
            <a:ext cx="763655" cy="11364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pic>
        <p:nvPicPr>
          <p:cNvPr id="64" name="Image 63"/>
          <p:cNvPicPr>
            <a:picLocks noChangeAspect="1"/>
          </p:cNvPicPr>
          <p:nvPr/>
        </p:nvPicPr>
        <p:blipFill>
          <a:blip r:embed="rId5"/>
          <a:stretch>
            <a:fillRect/>
          </a:stretch>
        </p:blipFill>
        <p:spPr>
          <a:xfrm>
            <a:off x="4428670" y="4519721"/>
            <a:ext cx="840521" cy="888210"/>
          </a:xfrm>
          <a:prstGeom prst="rect">
            <a:avLst/>
          </a:prstGeom>
        </p:spPr>
      </p:pic>
      <p:sp>
        <p:nvSpPr>
          <p:cNvPr id="54" name="ZoneTexte 53"/>
          <p:cNvSpPr txBox="1"/>
          <p:nvPr/>
        </p:nvSpPr>
        <p:spPr>
          <a:xfrm>
            <a:off x="4479235" y="4271042"/>
            <a:ext cx="722840" cy="11364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sp>
        <p:nvSpPr>
          <p:cNvPr id="55" name="ZoneTexte 54"/>
          <p:cNvSpPr txBox="1"/>
          <p:nvPr/>
        </p:nvSpPr>
        <p:spPr>
          <a:xfrm>
            <a:off x="6105577" y="4267201"/>
            <a:ext cx="794185" cy="11402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sp>
        <p:nvSpPr>
          <p:cNvPr id="58" name="ZoneTexte 57"/>
          <p:cNvSpPr txBox="1"/>
          <p:nvPr/>
        </p:nvSpPr>
        <p:spPr>
          <a:xfrm>
            <a:off x="7036965" y="4267201"/>
            <a:ext cx="684779" cy="11402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sp>
        <p:nvSpPr>
          <p:cNvPr id="59" name="ZoneTexte 58"/>
          <p:cNvSpPr txBox="1"/>
          <p:nvPr/>
        </p:nvSpPr>
        <p:spPr>
          <a:xfrm>
            <a:off x="7790936" y="4256159"/>
            <a:ext cx="669825" cy="11402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pic>
        <p:nvPicPr>
          <p:cNvPr id="73" name="Image 72"/>
          <p:cNvPicPr>
            <a:picLocks noChangeAspect="1"/>
          </p:cNvPicPr>
          <p:nvPr/>
        </p:nvPicPr>
        <p:blipFill>
          <a:blip r:embed="rId6"/>
          <a:stretch>
            <a:fillRect/>
          </a:stretch>
        </p:blipFill>
        <p:spPr>
          <a:xfrm>
            <a:off x="6864340" y="3200328"/>
            <a:ext cx="799964" cy="959957"/>
          </a:xfrm>
          <a:prstGeom prst="rect">
            <a:avLst/>
          </a:prstGeom>
        </p:spPr>
      </p:pic>
      <p:pic>
        <p:nvPicPr>
          <p:cNvPr id="74" name="Image 73"/>
          <p:cNvPicPr>
            <a:picLocks noChangeAspect="1"/>
          </p:cNvPicPr>
          <p:nvPr/>
        </p:nvPicPr>
        <p:blipFill>
          <a:blip r:embed="rId6"/>
          <a:stretch>
            <a:fillRect/>
          </a:stretch>
        </p:blipFill>
        <p:spPr>
          <a:xfrm>
            <a:off x="8520279" y="4461314"/>
            <a:ext cx="799964" cy="959957"/>
          </a:xfrm>
          <a:prstGeom prst="rect">
            <a:avLst/>
          </a:prstGeom>
        </p:spPr>
      </p:pic>
      <p:sp>
        <p:nvSpPr>
          <p:cNvPr id="65" name="ZoneTexte 64"/>
          <p:cNvSpPr txBox="1"/>
          <p:nvPr/>
        </p:nvSpPr>
        <p:spPr>
          <a:xfrm>
            <a:off x="8650980" y="4267201"/>
            <a:ext cx="669054" cy="1166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sp>
        <p:nvSpPr>
          <p:cNvPr id="66" name="ZoneTexte 65"/>
          <p:cNvSpPr txBox="1"/>
          <p:nvPr/>
        </p:nvSpPr>
        <p:spPr>
          <a:xfrm>
            <a:off x="9450027" y="4267201"/>
            <a:ext cx="753863" cy="11540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sp>
        <p:nvSpPr>
          <p:cNvPr id="67" name="ZoneTexte 66"/>
          <p:cNvSpPr txBox="1"/>
          <p:nvPr/>
        </p:nvSpPr>
        <p:spPr>
          <a:xfrm>
            <a:off x="9426053" y="3067689"/>
            <a:ext cx="718726" cy="11292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sp>
        <p:nvSpPr>
          <p:cNvPr id="69" name="ZoneTexte 68"/>
          <p:cNvSpPr txBox="1"/>
          <p:nvPr/>
        </p:nvSpPr>
        <p:spPr>
          <a:xfrm>
            <a:off x="7832174" y="3116845"/>
            <a:ext cx="751664" cy="12285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pic>
        <p:nvPicPr>
          <p:cNvPr id="82" name="Image 81"/>
          <p:cNvPicPr>
            <a:picLocks noChangeAspect="1"/>
          </p:cNvPicPr>
          <p:nvPr/>
        </p:nvPicPr>
        <p:blipFill>
          <a:blip r:embed="rId5"/>
          <a:stretch>
            <a:fillRect/>
          </a:stretch>
        </p:blipFill>
        <p:spPr>
          <a:xfrm>
            <a:off x="4486740" y="3287027"/>
            <a:ext cx="840521" cy="888210"/>
          </a:xfrm>
          <a:prstGeom prst="rect">
            <a:avLst/>
          </a:prstGeom>
        </p:spPr>
      </p:pic>
      <p:pic>
        <p:nvPicPr>
          <p:cNvPr id="83" name="Image 82"/>
          <p:cNvPicPr>
            <a:picLocks noChangeAspect="1"/>
          </p:cNvPicPr>
          <p:nvPr/>
        </p:nvPicPr>
        <p:blipFill>
          <a:blip r:embed="rId5"/>
          <a:stretch>
            <a:fillRect/>
          </a:stretch>
        </p:blipFill>
        <p:spPr>
          <a:xfrm>
            <a:off x="6182656" y="3248262"/>
            <a:ext cx="840521" cy="888210"/>
          </a:xfrm>
          <a:prstGeom prst="rect">
            <a:avLst/>
          </a:prstGeom>
        </p:spPr>
      </p:pic>
      <p:sp>
        <p:nvSpPr>
          <p:cNvPr id="70" name="ZoneTexte 69"/>
          <p:cNvSpPr txBox="1"/>
          <p:nvPr/>
        </p:nvSpPr>
        <p:spPr>
          <a:xfrm>
            <a:off x="6175513" y="3066091"/>
            <a:ext cx="730811" cy="11062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sp>
        <p:nvSpPr>
          <p:cNvPr id="77" name="ZoneTexte 76"/>
          <p:cNvSpPr txBox="1"/>
          <p:nvPr/>
        </p:nvSpPr>
        <p:spPr>
          <a:xfrm>
            <a:off x="7023177" y="3066091"/>
            <a:ext cx="649827" cy="10834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sp>
        <p:nvSpPr>
          <p:cNvPr id="3" name="ZoneTexte 2"/>
          <p:cNvSpPr txBox="1"/>
          <p:nvPr/>
        </p:nvSpPr>
        <p:spPr>
          <a:xfrm>
            <a:off x="4560790" y="3012504"/>
            <a:ext cx="773901" cy="10834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pic>
        <p:nvPicPr>
          <p:cNvPr id="76" name="Image 7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0110" y="2037290"/>
            <a:ext cx="841321" cy="883997"/>
          </a:xfrm>
          <a:prstGeom prst="rect">
            <a:avLst/>
          </a:prstGeom>
        </p:spPr>
      </p:pic>
      <p:pic>
        <p:nvPicPr>
          <p:cNvPr id="78" name="Image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6053" y="2037290"/>
            <a:ext cx="841321" cy="883997"/>
          </a:xfrm>
          <a:prstGeom prst="rect">
            <a:avLst/>
          </a:prstGeom>
        </p:spPr>
      </p:pic>
      <p:sp>
        <p:nvSpPr>
          <p:cNvPr id="16" name="ZoneTexte 15"/>
          <p:cNvSpPr txBox="1"/>
          <p:nvPr/>
        </p:nvSpPr>
        <p:spPr>
          <a:xfrm>
            <a:off x="9497171" y="1701329"/>
            <a:ext cx="741491" cy="11837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pic>
        <p:nvPicPr>
          <p:cNvPr id="86" name="Image 8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63248" y="4450866"/>
            <a:ext cx="798645" cy="957155"/>
          </a:xfrm>
          <a:prstGeom prst="rect">
            <a:avLst/>
          </a:prstGeom>
        </p:spPr>
      </p:pic>
      <p:pic>
        <p:nvPicPr>
          <p:cNvPr id="87" name="Image 8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16693" y="2038584"/>
            <a:ext cx="798645" cy="957155"/>
          </a:xfrm>
          <a:prstGeom prst="rect">
            <a:avLst/>
          </a:prstGeom>
        </p:spPr>
      </p:pic>
      <p:sp>
        <p:nvSpPr>
          <p:cNvPr id="25" name="ZoneTexte 24"/>
          <p:cNvSpPr txBox="1"/>
          <p:nvPr/>
        </p:nvSpPr>
        <p:spPr>
          <a:xfrm>
            <a:off x="6136111" y="1814271"/>
            <a:ext cx="746861" cy="10882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sp>
        <p:nvSpPr>
          <p:cNvPr id="27" name="ZoneTexte 26"/>
          <p:cNvSpPr txBox="1"/>
          <p:nvPr/>
        </p:nvSpPr>
        <p:spPr>
          <a:xfrm>
            <a:off x="6947725" y="1825440"/>
            <a:ext cx="725279" cy="10882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pic>
        <p:nvPicPr>
          <p:cNvPr id="89" name="Image 8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3179" y="2075162"/>
            <a:ext cx="841321" cy="883997"/>
          </a:xfrm>
          <a:prstGeom prst="rect">
            <a:avLst/>
          </a:prstGeom>
        </p:spPr>
      </p:pic>
      <p:sp>
        <p:nvSpPr>
          <p:cNvPr id="32" name="ZoneTexte 31"/>
          <p:cNvSpPr txBox="1"/>
          <p:nvPr/>
        </p:nvSpPr>
        <p:spPr>
          <a:xfrm>
            <a:off x="4437011" y="1906903"/>
            <a:ext cx="830718" cy="11070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sp>
        <p:nvSpPr>
          <p:cNvPr id="33" name="ZoneTexte 32"/>
          <p:cNvSpPr txBox="1"/>
          <p:nvPr/>
        </p:nvSpPr>
        <p:spPr>
          <a:xfrm>
            <a:off x="10157115" y="4229413"/>
            <a:ext cx="829879" cy="12040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pic>
        <p:nvPicPr>
          <p:cNvPr id="90" name="Image 8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2304" y="3231220"/>
            <a:ext cx="841321" cy="883997"/>
          </a:xfrm>
          <a:prstGeom prst="rect">
            <a:avLst/>
          </a:prstGeom>
        </p:spPr>
      </p:pic>
      <p:pic>
        <p:nvPicPr>
          <p:cNvPr id="91" name="Image 9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1242" y="3197649"/>
            <a:ext cx="798645" cy="957155"/>
          </a:xfrm>
          <a:prstGeom prst="rect">
            <a:avLst/>
          </a:prstGeom>
        </p:spPr>
      </p:pic>
      <p:sp>
        <p:nvSpPr>
          <p:cNvPr id="44" name="ZoneTexte 43"/>
          <p:cNvSpPr txBox="1"/>
          <p:nvPr/>
        </p:nvSpPr>
        <p:spPr>
          <a:xfrm>
            <a:off x="2820467" y="3031618"/>
            <a:ext cx="875513" cy="11407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sp>
        <p:nvSpPr>
          <p:cNvPr id="45" name="ZoneTexte 44"/>
          <p:cNvSpPr txBox="1"/>
          <p:nvPr/>
        </p:nvSpPr>
        <p:spPr>
          <a:xfrm>
            <a:off x="3683001" y="3031618"/>
            <a:ext cx="745669" cy="10643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pic>
        <p:nvPicPr>
          <p:cNvPr id="93" name="Image 9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6383" y="3201105"/>
            <a:ext cx="798645" cy="957155"/>
          </a:xfrm>
          <a:prstGeom prst="rect">
            <a:avLst/>
          </a:prstGeom>
        </p:spPr>
      </p:pic>
      <p:sp>
        <p:nvSpPr>
          <p:cNvPr id="49" name="ZoneTexte 48"/>
          <p:cNvSpPr txBox="1"/>
          <p:nvPr/>
        </p:nvSpPr>
        <p:spPr>
          <a:xfrm>
            <a:off x="5334691" y="3066091"/>
            <a:ext cx="689942" cy="10941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pic>
        <p:nvPicPr>
          <p:cNvPr id="95" name="Image 9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31686" y="753358"/>
            <a:ext cx="841321" cy="883997"/>
          </a:xfrm>
          <a:prstGeom prst="rect">
            <a:avLst/>
          </a:prstGeom>
        </p:spPr>
      </p:pic>
      <p:pic>
        <p:nvPicPr>
          <p:cNvPr id="96" name="Image 9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0629" y="1964077"/>
            <a:ext cx="841321" cy="883997"/>
          </a:xfrm>
          <a:prstGeom prst="rect">
            <a:avLst/>
          </a:prstGeom>
        </p:spPr>
      </p:pic>
      <p:pic>
        <p:nvPicPr>
          <p:cNvPr id="97" name="Image 9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20217" y="3239796"/>
            <a:ext cx="798645" cy="957155"/>
          </a:xfrm>
          <a:prstGeom prst="rect">
            <a:avLst/>
          </a:prstGeom>
        </p:spPr>
      </p:pic>
      <p:sp>
        <p:nvSpPr>
          <p:cNvPr id="53" name="ZoneTexte 52"/>
          <p:cNvSpPr txBox="1"/>
          <p:nvPr/>
        </p:nvSpPr>
        <p:spPr>
          <a:xfrm>
            <a:off x="10272046" y="3012504"/>
            <a:ext cx="724074" cy="11239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sp>
        <p:nvSpPr>
          <p:cNvPr id="56" name="ZoneTexte 55"/>
          <p:cNvSpPr txBox="1"/>
          <p:nvPr/>
        </p:nvSpPr>
        <p:spPr>
          <a:xfrm>
            <a:off x="2846503" y="1705353"/>
            <a:ext cx="656551" cy="11308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pic>
        <p:nvPicPr>
          <p:cNvPr id="101" name="Image 10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03810" y="3154775"/>
            <a:ext cx="798645" cy="957155"/>
          </a:xfrm>
          <a:prstGeom prst="rect">
            <a:avLst/>
          </a:prstGeom>
        </p:spPr>
      </p:pic>
      <p:sp>
        <p:nvSpPr>
          <p:cNvPr id="57" name="ZoneTexte 56"/>
          <p:cNvSpPr txBox="1"/>
          <p:nvPr/>
        </p:nvSpPr>
        <p:spPr>
          <a:xfrm>
            <a:off x="8562265" y="2995739"/>
            <a:ext cx="757769" cy="11002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sp>
        <p:nvSpPr>
          <p:cNvPr id="63" name="ZoneTexte 62"/>
          <p:cNvSpPr txBox="1"/>
          <p:nvPr/>
        </p:nvSpPr>
        <p:spPr>
          <a:xfrm>
            <a:off x="2893361" y="534157"/>
            <a:ext cx="604848" cy="10555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pic>
        <p:nvPicPr>
          <p:cNvPr id="107" name="Image 10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0068" y="2002004"/>
            <a:ext cx="798645" cy="957155"/>
          </a:xfrm>
          <a:prstGeom prst="rect">
            <a:avLst/>
          </a:prstGeom>
        </p:spPr>
      </p:pic>
      <p:pic>
        <p:nvPicPr>
          <p:cNvPr id="108" name="Image 10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2314" y="654804"/>
            <a:ext cx="841321" cy="883997"/>
          </a:xfrm>
          <a:prstGeom prst="rect">
            <a:avLst/>
          </a:prstGeom>
        </p:spPr>
      </p:pic>
      <p:pic>
        <p:nvPicPr>
          <p:cNvPr id="109" name="Image 10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5902" y="724242"/>
            <a:ext cx="841321" cy="883997"/>
          </a:xfrm>
          <a:prstGeom prst="rect">
            <a:avLst/>
          </a:prstGeom>
        </p:spPr>
      </p:pic>
      <p:sp>
        <p:nvSpPr>
          <p:cNvPr id="99" name="ZoneTexte 98"/>
          <p:cNvSpPr txBox="1"/>
          <p:nvPr/>
        </p:nvSpPr>
        <p:spPr>
          <a:xfrm>
            <a:off x="5284462" y="1705353"/>
            <a:ext cx="690761" cy="1164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pic>
        <p:nvPicPr>
          <p:cNvPr id="111" name="Image 1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30025" y="687005"/>
            <a:ext cx="798645" cy="957155"/>
          </a:xfrm>
          <a:prstGeom prst="rect">
            <a:avLst/>
          </a:prstGeom>
        </p:spPr>
      </p:pic>
      <p:sp>
        <p:nvSpPr>
          <p:cNvPr id="114" name="ZoneTexte 113"/>
          <p:cNvSpPr txBox="1"/>
          <p:nvPr/>
        </p:nvSpPr>
        <p:spPr>
          <a:xfrm>
            <a:off x="3651713" y="534157"/>
            <a:ext cx="692874" cy="10555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sp>
        <p:nvSpPr>
          <p:cNvPr id="115" name="ZoneTexte 114"/>
          <p:cNvSpPr txBox="1"/>
          <p:nvPr/>
        </p:nvSpPr>
        <p:spPr>
          <a:xfrm>
            <a:off x="4548074" y="530316"/>
            <a:ext cx="719655" cy="9827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sp>
        <p:nvSpPr>
          <p:cNvPr id="116" name="ZoneTexte 115"/>
          <p:cNvSpPr txBox="1"/>
          <p:nvPr/>
        </p:nvSpPr>
        <p:spPr>
          <a:xfrm>
            <a:off x="5471216" y="508195"/>
            <a:ext cx="527267" cy="10715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pic>
        <p:nvPicPr>
          <p:cNvPr id="120" name="Image 1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4359" y="621117"/>
            <a:ext cx="798645" cy="957155"/>
          </a:xfrm>
          <a:prstGeom prst="rect">
            <a:avLst/>
          </a:prstGeom>
        </p:spPr>
      </p:pic>
      <p:sp>
        <p:nvSpPr>
          <p:cNvPr id="121" name="ZoneTexte 120"/>
          <p:cNvSpPr txBox="1"/>
          <p:nvPr/>
        </p:nvSpPr>
        <p:spPr>
          <a:xfrm>
            <a:off x="6942609" y="432479"/>
            <a:ext cx="744352" cy="10912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sp>
        <p:nvSpPr>
          <p:cNvPr id="122" name="ZoneTexte 121"/>
          <p:cNvSpPr txBox="1"/>
          <p:nvPr/>
        </p:nvSpPr>
        <p:spPr>
          <a:xfrm>
            <a:off x="6136111" y="503488"/>
            <a:ext cx="728229" cy="11227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pic>
        <p:nvPicPr>
          <p:cNvPr id="126" name="Image 1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66640" y="660138"/>
            <a:ext cx="798645" cy="957155"/>
          </a:xfrm>
          <a:prstGeom prst="rect">
            <a:avLst/>
          </a:prstGeom>
        </p:spPr>
      </p:pic>
      <p:sp>
        <p:nvSpPr>
          <p:cNvPr id="127" name="ZoneTexte 126"/>
          <p:cNvSpPr txBox="1"/>
          <p:nvPr/>
        </p:nvSpPr>
        <p:spPr>
          <a:xfrm>
            <a:off x="8663483" y="530316"/>
            <a:ext cx="601802" cy="10084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sp>
        <p:nvSpPr>
          <p:cNvPr id="129" name="ZoneTexte 128"/>
          <p:cNvSpPr txBox="1"/>
          <p:nvPr/>
        </p:nvSpPr>
        <p:spPr>
          <a:xfrm>
            <a:off x="7792492" y="544244"/>
            <a:ext cx="688105" cy="10202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pic>
        <p:nvPicPr>
          <p:cNvPr id="130" name="Image 1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70617" y="696716"/>
            <a:ext cx="841321" cy="883997"/>
          </a:xfrm>
          <a:prstGeom prst="rect">
            <a:avLst/>
          </a:prstGeom>
        </p:spPr>
      </p:pic>
      <p:sp>
        <p:nvSpPr>
          <p:cNvPr id="131" name="ZoneTexte 130"/>
          <p:cNvSpPr txBox="1"/>
          <p:nvPr/>
        </p:nvSpPr>
        <p:spPr>
          <a:xfrm>
            <a:off x="8230719" y="274935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pic>
        <p:nvPicPr>
          <p:cNvPr id="136" name="Image 1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04288" y="1936879"/>
            <a:ext cx="841321" cy="883997"/>
          </a:xfrm>
          <a:prstGeom prst="rect">
            <a:avLst/>
          </a:prstGeom>
        </p:spPr>
      </p:pic>
      <p:sp>
        <p:nvSpPr>
          <p:cNvPr id="137" name="ZoneTexte 136"/>
          <p:cNvSpPr txBox="1"/>
          <p:nvPr/>
        </p:nvSpPr>
        <p:spPr>
          <a:xfrm>
            <a:off x="7803645" y="1701329"/>
            <a:ext cx="782962" cy="11467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sp>
        <p:nvSpPr>
          <p:cNvPr id="138" name="ZoneTexte 137"/>
          <p:cNvSpPr txBox="1"/>
          <p:nvPr/>
        </p:nvSpPr>
        <p:spPr>
          <a:xfrm>
            <a:off x="1418577" y="324512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pic>
        <p:nvPicPr>
          <p:cNvPr id="139" name="Image 1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79702" y="1906903"/>
            <a:ext cx="798645" cy="957155"/>
          </a:xfrm>
          <a:prstGeom prst="rect">
            <a:avLst/>
          </a:prstGeom>
        </p:spPr>
      </p:pic>
      <p:sp>
        <p:nvSpPr>
          <p:cNvPr id="140" name="ZoneTexte 139"/>
          <p:cNvSpPr txBox="1"/>
          <p:nvPr/>
        </p:nvSpPr>
        <p:spPr>
          <a:xfrm>
            <a:off x="8536383" y="1701329"/>
            <a:ext cx="762403" cy="11195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pic>
        <p:nvPicPr>
          <p:cNvPr id="141" name="Image 1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63248" y="1890888"/>
            <a:ext cx="798645" cy="957155"/>
          </a:xfrm>
          <a:prstGeom prst="rect">
            <a:avLst/>
          </a:prstGeom>
        </p:spPr>
      </p:pic>
      <p:sp>
        <p:nvSpPr>
          <p:cNvPr id="142" name="ZoneTexte 141"/>
          <p:cNvSpPr txBox="1"/>
          <p:nvPr/>
        </p:nvSpPr>
        <p:spPr>
          <a:xfrm>
            <a:off x="10318198" y="1825440"/>
            <a:ext cx="624368" cy="10386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pic>
        <p:nvPicPr>
          <p:cNvPr id="143" name="Image 1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4513" y="1879037"/>
            <a:ext cx="798645" cy="957155"/>
          </a:xfrm>
          <a:prstGeom prst="rect">
            <a:avLst/>
          </a:prstGeom>
        </p:spPr>
      </p:pic>
      <p:sp>
        <p:nvSpPr>
          <p:cNvPr id="144" name="ZoneTexte 143"/>
          <p:cNvSpPr txBox="1"/>
          <p:nvPr/>
        </p:nvSpPr>
        <p:spPr>
          <a:xfrm>
            <a:off x="3655013" y="1701329"/>
            <a:ext cx="689435" cy="11348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pic>
        <p:nvPicPr>
          <p:cNvPr id="152" name="Image 15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62139" y="99667"/>
            <a:ext cx="10256482" cy="6571526"/>
          </a:xfrm>
          <a:prstGeom prst="rect">
            <a:avLst/>
          </a:prstGeom>
        </p:spPr>
      </p:pic>
      <p:sp>
        <p:nvSpPr>
          <p:cNvPr id="153" name="ZoneTexte 152"/>
          <p:cNvSpPr txBox="1"/>
          <p:nvPr/>
        </p:nvSpPr>
        <p:spPr>
          <a:xfrm>
            <a:off x="9572868" y="523511"/>
            <a:ext cx="1369698" cy="11407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pic>
        <p:nvPicPr>
          <p:cNvPr id="154" name="Image 15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05197" y="31181"/>
            <a:ext cx="1639182" cy="1033026"/>
          </a:xfrm>
          <a:prstGeom prst="rect">
            <a:avLst/>
          </a:prstGeom>
        </p:spPr>
      </p:pic>
      <p:pic>
        <p:nvPicPr>
          <p:cNvPr id="117" name="Image 1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8955" y="4837327"/>
            <a:ext cx="1639182" cy="1033026"/>
          </a:xfrm>
          <a:prstGeom prst="rect">
            <a:avLst/>
          </a:prstGeom>
        </p:spPr>
      </p:pic>
      <p:pic>
        <p:nvPicPr>
          <p:cNvPr id="2" name="Image 1">
            <a:extLst>
              <a:ext uri="{FF2B5EF4-FFF2-40B4-BE49-F238E27FC236}">
                <a16:creationId xmlns:a16="http://schemas.microsoft.com/office/drawing/2014/main" id="{AED7AB53-5840-407B-9EB9-03F60637E5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30519" y="595567"/>
            <a:ext cx="798645" cy="957155"/>
          </a:xfrm>
          <a:prstGeom prst="rect">
            <a:avLst/>
          </a:prstGeom>
        </p:spPr>
      </p:pic>
      <p:sp>
        <p:nvSpPr>
          <p:cNvPr id="4" name="ZoneTexte 3">
            <a:extLst>
              <a:ext uri="{FF2B5EF4-FFF2-40B4-BE49-F238E27FC236}">
                <a16:creationId xmlns:a16="http://schemas.microsoft.com/office/drawing/2014/main" id="{FCE0723C-CE42-42A8-857C-42A71269784E}"/>
              </a:ext>
            </a:extLst>
          </p:cNvPr>
          <p:cNvSpPr txBox="1"/>
          <p:nvPr/>
        </p:nvSpPr>
        <p:spPr>
          <a:xfrm>
            <a:off x="5398650" y="587177"/>
            <a:ext cx="621721" cy="9516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Lucida Bright"/>
              <a:ea typeface="+mn-ea"/>
              <a:cs typeface="+mn-cs"/>
            </a:endParaRPr>
          </a:p>
        </p:txBody>
      </p:sp>
      <p:sp>
        <p:nvSpPr>
          <p:cNvPr id="5" name="ZoneTexte 4">
            <a:extLst>
              <a:ext uri="{FF2B5EF4-FFF2-40B4-BE49-F238E27FC236}">
                <a16:creationId xmlns:a16="http://schemas.microsoft.com/office/drawing/2014/main" id="{6927879B-E314-45EF-8B41-FF78D7689187}"/>
              </a:ext>
            </a:extLst>
          </p:cNvPr>
          <p:cNvSpPr txBox="1"/>
          <p:nvPr/>
        </p:nvSpPr>
        <p:spPr>
          <a:xfrm>
            <a:off x="3498208" y="5494850"/>
            <a:ext cx="995541" cy="369332"/>
          </a:xfrm>
          <a:prstGeom prst="rect">
            <a:avLst/>
          </a:prstGeom>
          <a:noFill/>
        </p:spPr>
        <p:txBody>
          <a:bodyPr wrap="square" rtlCol="0">
            <a:spAutoFit/>
          </a:bodyPr>
          <a:lstStyle/>
          <a:p>
            <a:r>
              <a:rPr lang="fr-CA" dirty="0" err="1"/>
              <a:t>popo</a:t>
            </a:r>
            <a:endParaRPr lang="fr-CA" dirty="0"/>
          </a:p>
        </p:txBody>
      </p:sp>
      <p:sp>
        <p:nvSpPr>
          <p:cNvPr id="6" name="ZoneTexte 5">
            <a:extLst>
              <a:ext uri="{FF2B5EF4-FFF2-40B4-BE49-F238E27FC236}">
                <a16:creationId xmlns:a16="http://schemas.microsoft.com/office/drawing/2014/main" id="{08BB2DFA-1D2D-47EC-8BBD-66FDCCAE8576}"/>
              </a:ext>
            </a:extLst>
          </p:cNvPr>
          <p:cNvSpPr txBox="1"/>
          <p:nvPr/>
        </p:nvSpPr>
        <p:spPr>
          <a:xfrm>
            <a:off x="5007259" y="5833864"/>
            <a:ext cx="1054620" cy="369332"/>
          </a:xfrm>
          <a:prstGeom prst="rect">
            <a:avLst/>
          </a:prstGeom>
          <a:noFill/>
        </p:spPr>
        <p:txBody>
          <a:bodyPr wrap="square" rtlCol="0">
            <a:spAutoFit/>
          </a:bodyPr>
          <a:lstStyle/>
          <a:p>
            <a:r>
              <a:rPr lang="fr-CA" dirty="0"/>
              <a:t>pipi</a:t>
            </a:r>
          </a:p>
        </p:txBody>
      </p:sp>
      <p:sp>
        <p:nvSpPr>
          <p:cNvPr id="14" name="ZoneTexte 13">
            <a:extLst>
              <a:ext uri="{FF2B5EF4-FFF2-40B4-BE49-F238E27FC236}">
                <a16:creationId xmlns:a16="http://schemas.microsoft.com/office/drawing/2014/main" id="{292EED4F-EF0B-4DF0-B5D8-502AD15A8C8A}"/>
              </a:ext>
            </a:extLst>
          </p:cNvPr>
          <p:cNvSpPr txBox="1"/>
          <p:nvPr/>
        </p:nvSpPr>
        <p:spPr>
          <a:xfrm>
            <a:off x="6575173" y="5485366"/>
            <a:ext cx="1062656" cy="369332"/>
          </a:xfrm>
          <a:prstGeom prst="rect">
            <a:avLst/>
          </a:prstGeom>
          <a:noFill/>
        </p:spPr>
        <p:txBody>
          <a:bodyPr wrap="square" rtlCol="0">
            <a:spAutoFit/>
          </a:bodyPr>
          <a:lstStyle/>
          <a:p>
            <a:r>
              <a:rPr lang="fr-CA" dirty="0"/>
              <a:t>dondon</a:t>
            </a:r>
          </a:p>
        </p:txBody>
      </p:sp>
      <p:sp>
        <p:nvSpPr>
          <p:cNvPr id="17" name="ZoneTexte 16">
            <a:extLst>
              <a:ext uri="{FF2B5EF4-FFF2-40B4-BE49-F238E27FC236}">
                <a16:creationId xmlns:a16="http://schemas.microsoft.com/office/drawing/2014/main" id="{F7C56F4A-C6C9-4B24-B93E-9FDBC489E2CB}"/>
              </a:ext>
            </a:extLst>
          </p:cNvPr>
          <p:cNvSpPr txBox="1"/>
          <p:nvPr/>
        </p:nvSpPr>
        <p:spPr>
          <a:xfrm>
            <a:off x="8469112" y="6123367"/>
            <a:ext cx="1128537" cy="369332"/>
          </a:xfrm>
          <a:prstGeom prst="rect">
            <a:avLst/>
          </a:prstGeom>
          <a:noFill/>
        </p:spPr>
        <p:txBody>
          <a:bodyPr wrap="square" rtlCol="0">
            <a:spAutoFit/>
          </a:bodyPr>
          <a:lstStyle/>
          <a:p>
            <a:r>
              <a:rPr lang="fr-CA" dirty="0" err="1"/>
              <a:t>dudu</a:t>
            </a:r>
            <a:endParaRPr lang="fr-CA" dirty="0"/>
          </a:p>
        </p:txBody>
      </p:sp>
      <p:sp>
        <p:nvSpPr>
          <p:cNvPr id="18" name="ZoneTexte 17">
            <a:extLst>
              <a:ext uri="{FF2B5EF4-FFF2-40B4-BE49-F238E27FC236}">
                <a16:creationId xmlns:a16="http://schemas.microsoft.com/office/drawing/2014/main" id="{56BADA05-1D4A-44E8-99B9-DB6C84CBDAF3}"/>
              </a:ext>
            </a:extLst>
          </p:cNvPr>
          <p:cNvSpPr txBox="1"/>
          <p:nvPr/>
        </p:nvSpPr>
        <p:spPr>
          <a:xfrm>
            <a:off x="10216346" y="5480666"/>
            <a:ext cx="892684" cy="369332"/>
          </a:xfrm>
          <a:prstGeom prst="rect">
            <a:avLst/>
          </a:prstGeom>
          <a:noFill/>
        </p:spPr>
        <p:txBody>
          <a:bodyPr wrap="square" rtlCol="0">
            <a:spAutoFit/>
          </a:bodyPr>
          <a:lstStyle/>
          <a:p>
            <a:r>
              <a:rPr lang="fr-CA" dirty="0"/>
              <a:t>jaja</a:t>
            </a:r>
          </a:p>
        </p:txBody>
      </p:sp>
      <p:sp>
        <p:nvSpPr>
          <p:cNvPr id="20" name="ZoneTexte 19">
            <a:extLst>
              <a:ext uri="{FF2B5EF4-FFF2-40B4-BE49-F238E27FC236}">
                <a16:creationId xmlns:a16="http://schemas.microsoft.com/office/drawing/2014/main" id="{92AD4927-0847-4EFF-9ACB-C5D48AFC3A59}"/>
              </a:ext>
            </a:extLst>
          </p:cNvPr>
          <p:cNvSpPr txBox="1"/>
          <p:nvPr/>
        </p:nvSpPr>
        <p:spPr>
          <a:xfrm>
            <a:off x="3612152" y="4212741"/>
            <a:ext cx="1233080" cy="369332"/>
          </a:xfrm>
          <a:prstGeom prst="rect">
            <a:avLst/>
          </a:prstGeom>
          <a:noFill/>
        </p:spPr>
        <p:txBody>
          <a:bodyPr wrap="square" rtlCol="0">
            <a:spAutoFit/>
          </a:bodyPr>
          <a:lstStyle/>
          <a:p>
            <a:r>
              <a:rPr lang="fr-CA" dirty="0" err="1"/>
              <a:t>janjon</a:t>
            </a:r>
            <a:endParaRPr lang="fr-CA" dirty="0"/>
          </a:p>
        </p:txBody>
      </p:sp>
      <p:sp>
        <p:nvSpPr>
          <p:cNvPr id="46" name="ZoneTexte 45">
            <a:extLst>
              <a:ext uri="{FF2B5EF4-FFF2-40B4-BE49-F238E27FC236}">
                <a16:creationId xmlns:a16="http://schemas.microsoft.com/office/drawing/2014/main" id="{6F73FB45-C673-4098-BC08-4382995ECBEE}"/>
              </a:ext>
            </a:extLst>
          </p:cNvPr>
          <p:cNvSpPr txBox="1"/>
          <p:nvPr/>
        </p:nvSpPr>
        <p:spPr>
          <a:xfrm>
            <a:off x="4731413" y="4236073"/>
            <a:ext cx="826498" cy="369332"/>
          </a:xfrm>
          <a:prstGeom prst="rect">
            <a:avLst/>
          </a:prstGeom>
          <a:noFill/>
        </p:spPr>
        <p:txBody>
          <a:bodyPr wrap="square" rtlCol="0">
            <a:spAutoFit/>
          </a:bodyPr>
          <a:lstStyle/>
          <a:p>
            <a:r>
              <a:rPr lang="fr-CA" dirty="0"/>
              <a:t>papi</a:t>
            </a:r>
          </a:p>
        </p:txBody>
      </p:sp>
      <p:sp>
        <p:nvSpPr>
          <p:cNvPr id="51" name="ZoneTexte 50">
            <a:extLst>
              <a:ext uri="{FF2B5EF4-FFF2-40B4-BE49-F238E27FC236}">
                <a16:creationId xmlns:a16="http://schemas.microsoft.com/office/drawing/2014/main" id="{F2BF103A-542A-476D-8A15-6C2AB635D65B}"/>
              </a:ext>
            </a:extLst>
          </p:cNvPr>
          <p:cNvSpPr txBox="1"/>
          <p:nvPr/>
        </p:nvSpPr>
        <p:spPr>
          <a:xfrm>
            <a:off x="1655093" y="5346897"/>
            <a:ext cx="184731" cy="369332"/>
          </a:xfrm>
          <a:prstGeom prst="rect">
            <a:avLst/>
          </a:prstGeom>
          <a:noFill/>
        </p:spPr>
        <p:txBody>
          <a:bodyPr wrap="none" rtlCol="0">
            <a:spAutoFit/>
          </a:bodyPr>
          <a:lstStyle/>
          <a:p>
            <a:endParaRPr lang="fr-CA" dirty="0"/>
          </a:p>
        </p:txBody>
      </p:sp>
      <p:sp>
        <p:nvSpPr>
          <p:cNvPr id="60" name="ZoneTexte 59">
            <a:extLst>
              <a:ext uri="{FF2B5EF4-FFF2-40B4-BE49-F238E27FC236}">
                <a16:creationId xmlns:a16="http://schemas.microsoft.com/office/drawing/2014/main" id="{A2CAB9D1-BE01-4D70-92AD-6F2D25DF13B7}"/>
              </a:ext>
            </a:extLst>
          </p:cNvPr>
          <p:cNvSpPr txBox="1"/>
          <p:nvPr/>
        </p:nvSpPr>
        <p:spPr>
          <a:xfrm>
            <a:off x="10296774" y="5693633"/>
            <a:ext cx="45719" cy="369332"/>
          </a:xfrm>
          <a:prstGeom prst="rect">
            <a:avLst/>
          </a:prstGeom>
          <a:noFill/>
        </p:spPr>
        <p:txBody>
          <a:bodyPr wrap="square" rtlCol="0">
            <a:spAutoFit/>
          </a:bodyPr>
          <a:lstStyle/>
          <a:p>
            <a:endParaRPr lang="fr-CA" dirty="0"/>
          </a:p>
        </p:txBody>
      </p:sp>
      <p:sp>
        <p:nvSpPr>
          <p:cNvPr id="62" name="ZoneTexte 61">
            <a:extLst>
              <a:ext uri="{FF2B5EF4-FFF2-40B4-BE49-F238E27FC236}">
                <a16:creationId xmlns:a16="http://schemas.microsoft.com/office/drawing/2014/main" id="{812A7CD5-2B64-428A-ADC7-BF16D08D34A0}"/>
              </a:ext>
            </a:extLst>
          </p:cNvPr>
          <p:cNvSpPr txBox="1"/>
          <p:nvPr/>
        </p:nvSpPr>
        <p:spPr>
          <a:xfrm>
            <a:off x="6845973" y="4156335"/>
            <a:ext cx="980227" cy="369332"/>
          </a:xfrm>
          <a:prstGeom prst="rect">
            <a:avLst/>
          </a:prstGeom>
          <a:noFill/>
        </p:spPr>
        <p:txBody>
          <a:bodyPr wrap="square" rtlCol="0">
            <a:spAutoFit/>
          </a:bodyPr>
          <a:lstStyle/>
          <a:p>
            <a:r>
              <a:rPr lang="fr-CA" dirty="0" err="1"/>
              <a:t>pada</a:t>
            </a:r>
            <a:endParaRPr lang="fr-CA" dirty="0"/>
          </a:p>
        </p:txBody>
      </p:sp>
      <p:sp>
        <p:nvSpPr>
          <p:cNvPr id="68" name="ZoneTexte 67">
            <a:extLst>
              <a:ext uri="{FF2B5EF4-FFF2-40B4-BE49-F238E27FC236}">
                <a16:creationId xmlns:a16="http://schemas.microsoft.com/office/drawing/2014/main" id="{4D202020-4696-4C2B-BB3D-1C77AF6FF5C2}"/>
              </a:ext>
            </a:extLst>
          </p:cNvPr>
          <p:cNvSpPr txBox="1"/>
          <p:nvPr/>
        </p:nvSpPr>
        <p:spPr>
          <a:xfrm>
            <a:off x="8434861" y="4231517"/>
            <a:ext cx="1105633" cy="369332"/>
          </a:xfrm>
          <a:prstGeom prst="rect">
            <a:avLst/>
          </a:prstGeom>
          <a:noFill/>
        </p:spPr>
        <p:txBody>
          <a:bodyPr wrap="square" rtlCol="0">
            <a:spAutoFit/>
          </a:bodyPr>
          <a:lstStyle/>
          <a:p>
            <a:r>
              <a:rPr lang="fr-CA" dirty="0" err="1"/>
              <a:t>pajou</a:t>
            </a:r>
            <a:endParaRPr lang="fr-CA" dirty="0"/>
          </a:p>
        </p:txBody>
      </p:sp>
      <p:sp>
        <p:nvSpPr>
          <p:cNvPr id="71" name="ZoneTexte 70">
            <a:extLst>
              <a:ext uri="{FF2B5EF4-FFF2-40B4-BE49-F238E27FC236}">
                <a16:creationId xmlns:a16="http://schemas.microsoft.com/office/drawing/2014/main" id="{A6DCA940-C429-4981-9B61-9417C839D1A5}"/>
              </a:ext>
            </a:extLst>
          </p:cNvPr>
          <p:cNvSpPr txBox="1"/>
          <p:nvPr/>
        </p:nvSpPr>
        <p:spPr>
          <a:xfrm>
            <a:off x="9796830" y="4278626"/>
            <a:ext cx="1222032" cy="369332"/>
          </a:xfrm>
          <a:prstGeom prst="rect">
            <a:avLst/>
          </a:prstGeom>
          <a:noFill/>
        </p:spPr>
        <p:txBody>
          <a:bodyPr wrap="square" rtlCol="0">
            <a:spAutoFit/>
          </a:bodyPr>
          <a:lstStyle/>
          <a:p>
            <a:r>
              <a:rPr lang="fr-CA" dirty="0"/>
              <a:t>dadou</a:t>
            </a:r>
          </a:p>
        </p:txBody>
      </p:sp>
      <p:sp>
        <p:nvSpPr>
          <p:cNvPr id="72" name="ZoneTexte 71">
            <a:extLst>
              <a:ext uri="{FF2B5EF4-FFF2-40B4-BE49-F238E27FC236}">
                <a16:creationId xmlns:a16="http://schemas.microsoft.com/office/drawing/2014/main" id="{14900492-9095-4AE2-8CEF-3165B9D9BB82}"/>
              </a:ext>
            </a:extLst>
          </p:cNvPr>
          <p:cNvSpPr txBox="1"/>
          <p:nvPr/>
        </p:nvSpPr>
        <p:spPr>
          <a:xfrm>
            <a:off x="3441261" y="2923626"/>
            <a:ext cx="945507" cy="369332"/>
          </a:xfrm>
          <a:prstGeom prst="rect">
            <a:avLst/>
          </a:prstGeom>
          <a:noFill/>
        </p:spPr>
        <p:txBody>
          <a:bodyPr wrap="square" rtlCol="0">
            <a:spAutoFit/>
          </a:bodyPr>
          <a:lstStyle/>
          <a:p>
            <a:r>
              <a:rPr lang="fr-CA" dirty="0" err="1"/>
              <a:t>dindin</a:t>
            </a:r>
            <a:endParaRPr lang="fr-CA" dirty="0"/>
          </a:p>
        </p:txBody>
      </p:sp>
      <p:sp>
        <p:nvSpPr>
          <p:cNvPr id="75" name="ZoneTexte 74">
            <a:extLst>
              <a:ext uri="{FF2B5EF4-FFF2-40B4-BE49-F238E27FC236}">
                <a16:creationId xmlns:a16="http://schemas.microsoft.com/office/drawing/2014/main" id="{53E92444-7503-4861-A810-CEDF68A3270E}"/>
              </a:ext>
            </a:extLst>
          </p:cNvPr>
          <p:cNvSpPr txBox="1"/>
          <p:nvPr/>
        </p:nvSpPr>
        <p:spPr>
          <a:xfrm>
            <a:off x="5231955" y="3017564"/>
            <a:ext cx="1139750" cy="369332"/>
          </a:xfrm>
          <a:prstGeom prst="rect">
            <a:avLst/>
          </a:prstGeom>
          <a:noFill/>
        </p:spPr>
        <p:txBody>
          <a:bodyPr wrap="square" rtlCol="0">
            <a:spAutoFit/>
          </a:bodyPr>
          <a:lstStyle/>
          <a:p>
            <a:r>
              <a:rPr lang="fr-CA" dirty="0" err="1"/>
              <a:t>dinjou</a:t>
            </a:r>
            <a:endParaRPr lang="fr-CA" dirty="0"/>
          </a:p>
        </p:txBody>
      </p:sp>
      <p:sp>
        <p:nvSpPr>
          <p:cNvPr id="79" name="ZoneTexte 78">
            <a:extLst>
              <a:ext uri="{FF2B5EF4-FFF2-40B4-BE49-F238E27FC236}">
                <a16:creationId xmlns:a16="http://schemas.microsoft.com/office/drawing/2014/main" id="{2F623E3E-C631-4807-A058-86222FA91A50}"/>
              </a:ext>
            </a:extLst>
          </p:cNvPr>
          <p:cNvSpPr txBox="1"/>
          <p:nvPr/>
        </p:nvSpPr>
        <p:spPr>
          <a:xfrm>
            <a:off x="5126355" y="3068955"/>
            <a:ext cx="914400" cy="914400"/>
          </a:xfrm>
          <a:prstGeom prst="rect">
            <a:avLst/>
          </a:prstGeom>
          <a:noFill/>
        </p:spPr>
        <p:txBody>
          <a:bodyPr wrap="square" rtlCol="0">
            <a:spAutoFit/>
          </a:bodyPr>
          <a:lstStyle/>
          <a:p>
            <a:endParaRPr lang="fr-CA" dirty="0"/>
          </a:p>
        </p:txBody>
      </p:sp>
      <p:sp>
        <p:nvSpPr>
          <p:cNvPr id="80" name="ZoneTexte 79">
            <a:extLst>
              <a:ext uri="{FF2B5EF4-FFF2-40B4-BE49-F238E27FC236}">
                <a16:creationId xmlns:a16="http://schemas.microsoft.com/office/drawing/2014/main" id="{39138206-8D09-46F3-B153-E464D88F767C}"/>
              </a:ext>
            </a:extLst>
          </p:cNvPr>
          <p:cNvSpPr txBox="1"/>
          <p:nvPr/>
        </p:nvSpPr>
        <p:spPr>
          <a:xfrm>
            <a:off x="6486446" y="3614461"/>
            <a:ext cx="984230" cy="369332"/>
          </a:xfrm>
          <a:prstGeom prst="rect">
            <a:avLst/>
          </a:prstGeom>
          <a:noFill/>
        </p:spPr>
        <p:txBody>
          <a:bodyPr wrap="square" rtlCol="0">
            <a:spAutoFit/>
          </a:bodyPr>
          <a:lstStyle/>
          <a:p>
            <a:r>
              <a:rPr lang="fr-CA" dirty="0" err="1"/>
              <a:t>dupan</a:t>
            </a:r>
            <a:endParaRPr lang="fr-CA" dirty="0"/>
          </a:p>
        </p:txBody>
      </p:sp>
      <p:sp>
        <p:nvSpPr>
          <p:cNvPr id="81" name="ZoneTexte 80">
            <a:extLst>
              <a:ext uri="{FF2B5EF4-FFF2-40B4-BE49-F238E27FC236}">
                <a16:creationId xmlns:a16="http://schemas.microsoft.com/office/drawing/2014/main" id="{7549ACB8-1EFD-41F4-8025-8BC28E7EB204}"/>
              </a:ext>
            </a:extLst>
          </p:cNvPr>
          <p:cNvSpPr txBox="1"/>
          <p:nvPr/>
        </p:nvSpPr>
        <p:spPr>
          <a:xfrm>
            <a:off x="8118888" y="3038881"/>
            <a:ext cx="1006847" cy="369332"/>
          </a:xfrm>
          <a:prstGeom prst="rect">
            <a:avLst/>
          </a:prstGeom>
          <a:noFill/>
        </p:spPr>
        <p:txBody>
          <a:bodyPr wrap="square" rtlCol="0">
            <a:spAutoFit/>
          </a:bodyPr>
          <a:lstStyle/>
          <a:p>
            <a:r>
              <a:rPr lang="fr-CA" dirty="0" err="1"/>
              <a:t>dépin</a:t>
            </a:r>
            <a:endParaRPr lang="fr-CA" dirty="0"/>
          </a:p>
        </p:txBody>
      </p:sp>
      <p:sp>
        <p:nvSpPr>
          <p:cNvPr id="85" name="ZoneTexte 84">
            <a:extLst>
              <a:ext uri="{FF2B5EF4-FFF2-40B4-BE49-F238E27FC236}">
                <a16:creationId xmlns:a16="http://schemas.microsoft.com/office/drawing/2014/main" id="{D2CD3D83-31AC-4E84-B9CA-9E1B7D75E409}"/>
              </a:ext>
            </a:extLst>
          </p:cNvPr>
          <p:cNvSpPr txBox="1"/>
          <p:nvPr/>
        </p:nvSpPr>
        <p:spPr>
          <a:xfrm>
            <a:off x="9420187" y="3029736"/>
            <a:ext cx="964561" cy="369332"/>
          </a:xfrm>
          <a:prstGeom prst="rect">
            <a:avLst/>
          </a:prstGeom>
          <a:noFill/>
        </p:spPr>
        <p:txBody>
          <a:bodyPr wrap="square" rtlCol="0">
            <a:spAutoFit/>
          </a:bodyPr>
          <a:lstStyle/>
          <a:p>
            <a:r>
              <a:rPr lang="fr-CA" dirty="0" err="1"/>
              <a:t>dopu</a:t>
            </a:r>
            <a:endParaRPr lang="fr-CA" dirty="0"/>
          </a:p>
        </p:txBody>
      </p:sp>
      <p:sp>
        <p:nvSpPr>
          <p:cNvPr id="88" name="ZoneTexte 87">
            <a:extLst>
              <a:ext uri="{FF2B5EF4-FFF2-40B4-BE49-F238E27FC236}">
                <a16:creationId xmlns:a16="http://schemas.microsoft.com/office/drawing/2014/main" id="{015D9B83-127C-433D-AA2F-9366BCCEE4DF}"/>
              </a:ext>
            </a:extLst>
          </p:cNvPr>
          <p:cNvSpPr txBox="1"/>
          <p:nvPr/>
        </p:nvSpPr>
        <p:spPr>
          <a:xfrm>
            <a:off x="3231452" y="1752152"/>
            <a:ext cx="1004340" cy="369332"/>
          </a:xfrm>
          <a:prstGeom prst="rect">
            <a:avLst/>
          </a:prstGeom>
          <a:noFill/>
        </p:spPr>
        <p:txBody>
          <a:bodyPr wrap="square" rtlCol="0">
            <a:spAutoFit/>
          </a:bodyPr>
          <a:lstStyle/>
          <a:p>
            <a:r>
              <a:rPr lang="fr-CA" dirty="0" err="1"/>
              <a:t>dèpé</a:t>
            </a:r>
            <a:endParaRPr lang="fr-CA" dirty="0"/>
          </a:p>
        </p:txBody>
      </p:sp>
      <p:sp>
        <p:nvSpPr>
          <p:cNvPr id="92" name="ZoneTexte 91">
            <a:extLst>
              <a:ext uri="{FF2B5EF4-FFF2-40B4-BE49-F238E27FC236}">
                <a16:creationId xmlns:a16="http://schemas.microsoft.com/office/drawing/2014/main" id="{C55CF09A-A6E7-4658-8F89-4754945B5A2B}"/>
              </a:ext>
            </a:extLst>
          </p:cNvPr>
          <p:cNvSpPr txBox="1"/>
          <p:nvPr/>
        </p:nvSpPr>
        <p:spPr>
          <a:xfrm>
            <a:off x="5095896" y="2434238"/>
            <a:ext cx="1696233" cy="369332"/>
          </a:xfrm>
          <a:prstGeom prst="rect">
            <a:avLst/>
          </a:prstGeom>
          <a:noFill/>
        </p:spPr>
        <p:txBody>
          <a:bodyPr wrap="square" rtlCol="0">
            <a:spAutoFit/>
          </a:bodyPr>
          <a:lstStyle/>
          <a:p>
            <a:r>
              <a:rPr lang="fr-CA" dirty="0" err="1"/>
              <a:t>pajon</a:t>
            </a:r>
            <a:endParaRPr lang="fr-CA" dirty="0"/>
          </a:p>
        </p:txBody>
      </p:sp>
      <p:sp>
        <p:nvSpPr>
          <p:cNvPr id="94" name="ZoneTexte 93">
            <a:extLst>
              <a:ext uri="{FF2B5EF4-FFF2-40B4-BE49-F238E27FC236}">
                <a16:creationId xmlns:a16="http://schemas.microsoft.com/office/drawing/2014/main" id="{DA056F2E-ACA4-48D2-AC00-5CC2714A4669}"/>
              </a:ext>
            </a:extLst>
          </p:cNvPr>
          <p:cNvSpPr txBox="1"/>
          <p:nvPr/>
        </p:nvSpPr>
        <p:spPr>
          <a:xfrm>
            <a:off x="6616704" y="1679045"/>
            <a:ext cx="1082520" cy="369332"/>
          </a:xfrm>
          <a:prstGeom prst="rect">
            <a:avLst/>
          </a:prstGeom>
          <a:noFill/>
        </p:spPr>
        <p:txBody>
          <a:bodyPr wrap="square" rtlCol="0">
            <a:spAutoFit/>
          </a:bodyPr>
          <a:lstStyle/>
          <a:p>
            <a:r>
              <a:rPr lang="fr-CA" dirty="0" err="1"/>
              <a:t>pupon</a:t>
            </a:r>
            <a:endParaRPr lang="fr-CA" dirty="0"/>
          </a:p>
        </p:txBody>
      </p:sp>
      <p:sp>
        <p:nvSpPr>
          <p:cNvPr id="98" name="ZoneTexte 97">
            <a:extLst>
              <a:ext uri="{FF2B5EF4-FFF2-40B4-BE49-F238E27FC236}">
                <a16:creationId xmlns:a16="http://schemas.microsoft.com/office/drawing/2014/main" id="{E3C2DC3B-17FE-4609-9935-DBDC5E92D819}"/>
              </a:ext>
            </a:extLst>
          </p:cNvPr>
          <p:cNvSpPr txBox="1"/>
          <p:nvPr/>
        </p:nvSpPr>
        <p:spPr>
          <a:xfrm>
            <a:off x="8083904" y="2449571"/>
            <a:ext cx="900850" cy="369332"/>
          </a:xfrm>
          <a:prstGeom prst="rect">
            <a:avLst/>
          </a:prstGeom>
          <a:noFill/>
        </p:spPr>
        <p:txBody>
          <a:bodyPr wrap="square" rtlCol="0">
            <a:spAutoFit/>
          </a:bodyPr>
          <a:lstStyle/>
          <a:p>
            <a:r>
              <a:rPr lang="fr-CA" dirty="0"/>
              <a:t>jojo</a:t>
            </a:r>
          </a:p>
        </p:txBody>
      </p:sp>
      <p:sp>
        <p:nvSpPr>
          <p:cNvPr id="102" name="ZoneTexte 101">
            <a:extLst>
              <a:ext uri="{FF2B5EF4-FFF2-40B4-BE49-F238E27FC236}">
                <a16:creationId xmlns:a16="http://schemas.microsoft.com/office/drawing/2014/main" id="{3C454794-EF13-4922-935F-7D486190960B}"/>
              </a:ext>
            </a:extLst>
          </p:cNvPr>
          <p:cNvSpPr txBox="1"/>
          <p:nvPr/>
        </p:nvSpPr>
        <p:spPr>
          <a:xfrm>
            <a:off x="9253067" y="3583036"/>
            <a:ext cx="45719" cy="369332"/>
          </a:xfrm>
          <a:prstGeom prst="rect">
            <a:avLst/>
          </a:prstGeom>
          <a:noFill/>
        </p:spPr>
        <p:txBody>
          <a:bodyPr wrap="square" rtlCol="0">
            <a:spAutoFit/>
          </a:bodyPr>
          <a:lstStyle/>
          <a:p>
            <a:endParaRPr lang="fr-CA" dirty="0"/>
          </a:p>
        </p:txBody>
      </p:sp>
      <p:sp>
        <p:nvSpPr>
          <p:cNvPr id="103" name="ZoneTexte 102">
            <a:extLst>
              <a:ext uri="{FF2B5EF4-FFF2-40B4-BE49-F238E27FC236}">
                <a16:creationId xmlns:a16="http://schemas.microsoft.com/office/drawing/2014/main" id="{6098DD36-21B2-48BA-AEAF-D1AE31FDE8E4}"/>
              </a:ext>
            </a:extLst>
          </p:cNvPr>
          <p:cNvSpPr txBox="1"/>
          <p:nvPr/>
        </p:nvSpPr>
        <p:spPr>
          <a:xfrm>
            <a:off x="9906376" y="1650022"/>
            <a:ext cx="1067236" cy="369332"/>
          </a:xfrm>
          <a:prstGeom prst="rect">
            <a:avLst/>
          </a:prstGeom>
          <a:noFill/>
        </p:spPr>
        <p:txBody>
          <a:bodyPr wrap="square" rtlCol="0">
            <a:spAutoFit/>
          </a:bodyPr>
          <a:lstStyle/>
          <a:p>
            <a:r>
              <a:rPr lang="fr-CA" dirty="0" err="1"/>
              <a:t>pepé</a:t>
            </a:r>
            <a:endParaRPr lang="fr-CA" dirty="0"/>
          </a:p>
        </p:txBody>
      </p:sp>
      <p:sp>
        <p:nvSpPr>
          <p:cNvPr id="104" name="ZoneTexte 103">
            <a:extLst>
              <a:ext uri="{FF2B5EF4-FFF2-40B4-BE49-F238E27FC236}">
                <a16:creationId xmlns:a16="http://schemas.microsoft.com/office/drawing/2014/main" id="{323804A6-F8EC-4613-AD85-EC784CC66A32}"/>
              </a:ext>
            </a:extLst>
          </p:cNvPr>
          <p:cNvSpPr txBox="1"/>
          <p:nvPr/>
        </p:nvSpPr>
        <p:spPr>
          <a:xfrm>
            <a:off x="3644674" y="512036"/>
            <a:ext cx="800517" cy="369332"/>
          </a:xfrm>
          <a:prstGeom prst="rect">
            <a:avLst/>
          </a:prstGeom>
          <a:noFill/>
        </p:spPr>
        <p:txBody>
          <a:bodyPr wrap="square" rtlCol="0">
            <a:spAutoFit/>
          </a:bodyPr>
          <a:lstStyle/>
          <a:p>
            <a:r>
              <a:rPr lang="fr-CA" dirty="0" err="1"/>
              <a:t>jajan</a:t>
            </a:r>
            <a:endParaRPr lang="fr-CA" dirty="0"/>
          </a:p>
        </p:txBody>
      </p:sp>
      <p:sp>
        <p:nvSpPr>
          <p:cNvPr id="105" name="ZoneTexte 104">
            <a:extLst>
              <a:ext uri="{FF2B5EF4-FFF2-40B4-BE49-F238E27FC236}">
                <a16:creationId xmlns:a16="http://schemas.microsoft.com/office/drawing/2014/main" id="{FFDCA6D0-6083-4F2D-B30C-68A08B8464B1}"/>
              </a:ext>
            </a:extLst>
          </p:cNvPr>
          <p:cNvSpPr txBox="1"/>
          <p:nvPr/>
        </p:nvSpPr>
        <p:spPr>
          <a:xfrm>
            <a:off x="4822600" y="1289740"/>
            <a:ext cx="766614" cy="369332"/>
          </a:xfrm>
          <a:prstGeom prst="rect">
            <a:avLst/>
          </a:prstGeom>
          <a:noFill/>
        </p:spPr>
        <p:txBody>
          <a:bodyPr wrap="square" rtlCol="0">
            <a:spAutoFit/>
          </a:bodyPr>
          <a:lstStyle/>
          <a:p>
            <a:r>
              <a:rPr lang="fr-CA" dirty="0" err="1"/>
              <a:t>jéjun</a:t>
            </a:r>
            <a:endParaRPr lang="fr-CA" dirty="0"/>
          </a:p>
        </p:txBody>
      </p:sp>
      <p:sp>
        <p:nvSpPr>
          <p:cNvPr id="106" name="ZoneTexte 105">
            <a:extLst>
              <a:ext uri="{FF2B5EF4-FFF2-40B4-BE49-F238E27FC236}">
                <a16:creationId xmlns:a16="http://schemas.microsoft.com/office/drawing/2014/main" id="{79F43B8C-0C1A-46D6-926F-8D7438277E19}"/>
              </a:ext>
            </a:extLst>
          </p:cNvPr>
          <p:cNvSpPr txBox="1"/>
          <p:nvPr/>
        </p:nvSpPr>
        <p:spPr>
          <a:xfrm>
            <a:off x="6244251" y="1167285"/>
            <a:ext cx="1167237" cy="369332"/>
          </a:xfrm>
          <a:prstGeom prst="rect">
            <a:avLst/>
          </a:prstGeom>
          <a:noFill/>
        </p:spPr>
        <p:txBody>
          <a:bodyPr wrap="square" rtlCol="0">
            <a:spAutoFit/>
          </a:bodyPr>
          <a:lstStyle/>
          <a:p>
            <a:r>
              <a:rPr lang="fr-CA" dirty="0" err="1"/>
              <a:t>poujun</a:t>
            </a:r>
            <a:endParaRPr lang="fr-CA" dirty="0"/>
          </a:p>
        </p:txBody>
      </p:sp>
      <p:sp>
        <p:nvSpPr>
          <p:cNvPr id="110" name="ZoneTexte 109">
            <a:extLst>
              <a:ext uri="{FF2B5EF4-FFF2-40B4-BE49-F238E27FC236}">
                <a16:creationId xmlns:a16="http://schemas.microsoft.com/office/drawing/2014/main" id="{38F30E0F-C9C4-4364-A830-DBCBBDB1CB90}"/>
              </a:ext>
            </a:extLst>
          </p:cNvPr>
          <p:cNvSpPr txBox="1"/>
          <p:nvPr/>
        </p:nvSpPr>
        <p:spPr>
          <a:xfrm>
            <a:off x="8036642" y="1288041"/>
            <a:ext cx="1149736" cy="369332"/>
          </a:xfrm>
          <a:prstGeom prst="rect">
            <a:avLst/>
          </a:prstGeom>
          <a:noFill/>
        </p:spPr>
        <p:txBody>
          <a:bodyPr wrap="square" rtlCol="0">
            <a:spAutoFit/>
          </a:bodyPr>
          <a:lstStyle/>
          <a:p>
            <a:r>
              <a:rPr lang="fr-CA" dirty="0" err="1"/>
              <a:t>pipipu</a:t>
            </a:r>
            <a:endParaRPr lang="fr-CA" dirty="0"/>
          </a:p>
        </p:txBody>
      </p:sp>
      <p:sp>
        <p:nvSpPr>
          <p:cNvPr id="113" name="ZoneTexte 112">
            <a:hlinkClick r:id="rId11" action="ppaction://hlinksldjump"/>
            <a:extLst>
              <a:ext uri="{FF2B5EF4-FFF2-40B4-BE49-F238E27FC236}">
                <a16:creationId xmlns:a16="http://schemas.microsoft.com/office/drawing/2014/main" id="{7A89E0CB-3196-4645-B8EB-C9C24812547D}"/>
              </a:ext>
            </a:extLst>
          </p:cNvPr>
          <p:cNvSpPr txBox="1"/>
          <p:nvPr/>
        </p:nvSpPr>
        <p:spPr>
          <a:xfrm>
            <a:off x="1561443" y="34409"/>
            <a:ext cx="3534453" cy="369332"/>
          </a:xfrm>
          <a:prstGeom prst="rect">
            <a:avLst/>
          </a:prstGeom>
          <a:solidFill>
            <a:srgbClr val="A0D5DA"/>
          </a:solidFill>
          <a:ln>
            <a:solidFill>
              <a:schemeClr val="accent1"/>
            </a:solidFill>
          </a:ln>
        </p:spPr>
        <p:txBody>
          <a:bodyPr wrap="square" rtlCol="0">
            <a:spAutoFit/>
          </a:bodyPr>
          <a:lstStyle/>
          <a:p>
            <a:r>
              <a:rPr lang="fr-CA" dirty="0"/>
              <a:t>Retour à la table des matières</a:t>
            </a:r>
          </a:p>
        </p:txBody>
      </p:sp>
    </p:spTree>
    <p:extLst>
      <p:ext uri="{BB962C8B-B14F-4D97-AF65-F5344CB8AC3E}">
        <p14:creationId xmlns:p14="http://schemas.microsoft.com/office/powerpoint/2010/main" val="4271669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3"/>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grpId="0" nodeType="clickEffect">
                                  <p:stCondLst>
                                    <p:cond delay="0"/>
                                  </p:stCondLst>
                                  <p:endCondLst>
                                    <p:cond evt="onNext" delay="0">
                                      <p:tgtEl>
                                        <p:sldTgt/>
                                      </p:tgtEl>
                                    </p:cond>
                                  </p:endCondLst>
                                  <p:childTnLst>
                                    <p:animRot by="21600000">
                                      <p:cBhvr>
                                        <p:cTn id="6" dur="500" fill="hold"/>
                                        <p:tgtEl>
                                          <p:spTgt spid="10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123"/>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32"/>
                                        </p:tgtEl>
                                      </p:cBhvr>
                                    </p:animEffect>
                                    <p:set>
                                      <p:cBhvr>
                                        <p:cTn id="20" dur="1" fill="hold">
                                          <p:stCondLst>
                                            <p:cond delay="499"/>
                                          </p:stCondLst>
                                        </p:cTn>
                                        <p:tgtEl>
                                          <p:spTgt spid="132"/>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0"/>
                                        </p:tgtEl>
                                      </p:cBhvr>
                                    </p:animEffect>
                                    <p:set>
                                      <p:cBhvr>
                                        <p:cTn id="3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1"/>
                                        </p:tgtEl>
                                      </p:cBhvr>
                                    </p:animEffect>
                                    <p:set>
                                      <p:cBhvr>
                                        <p:cTn id="40"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39"/>
                                        </p:tgtEl>
                                      </p:cBhvr>
                                    </p:animEffect>
                                    <p:set>
                                      <p:cBhvr>
                                        <p:cTn id="50"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30"/>
                                        </p:tgtEl>
                                      </p:cBhvr>
                                    </p:animEffect>
                                    <p:set>
                                      <p:cBhvr>
                                        <p:cTn id="60"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1" restart="whenNotActive" fill="hold" evtFilter="cancelBubble" nodeType="interactiveSeq">
                <p:stCondLst>
                  <p:cond evt="onClick" delay="0">
                    <p:tgtEl>
                      <p:spTgt spid="13"/>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8"/>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38"/>
                                        </p:tgtEl>
                                      </p:cBhvr>
                                    </p:animEffect>
                                    <p:set>
                                      <p:cBhvr>
                                        <p:cTn id="70"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1" restart="whenNotActive" fill="hold" evtFilter="cancelBubble" nodeType="interactiveSeq">
                <p:stCondLst>
                  <p:cond evt="onClick" delay="0">
                    <p:tgtEl>
                      <p:spTgt spid="15"/>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37"/>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37"/>
                                        </p:tgtEl>
                                      </p:cBhvr>
                                    </p:animEffect>
                                    <p:set>
                                      <p:cBhvr>
                                        <p:cTn id="80"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1" restart="whenNotActive" fill="hold" evtFilter="cancelBubble" nodeType="interactiveSeq">
                <p:stCondLst>
                  <p:cond evt="onClick" delay="0">
                    <p:tgtEl>
                      <p:spTgt spid="41"/>
                    </p:tgtEl>
                  </p:cond>
                </p:stCondLst>
                <p:endSync evt="end" delay="0">
                  <p:rtn val="all"/>
                </p:endSync>
                <p:childTnLst>
                  <p:par>
                    <p:cTn id="82" fill="hold">
                      <p:stCondLst>
                        <p:cond delay="0"/>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36"/>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36"/>
                                        </p:tgtEl>
                                      </p:cBhvr>
                                    </p:animEffect>
                                    <p:set>
                                      <p:cBhvr>
                                        <p:cTn id="90"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91" restart="whenNotActive" fill="hold" evtFilter="cancelBubble" nodeType="interactiveSeq">
                <p:stCondLst>
                  <p:cond evt="onClick" delay="0">
                    <p:tgtEl>
                      <p:spTgt spid="42"/>
                    </p:tgtEl>
                  </p:cond>
                </p:stCondLst>
                <p:endSync evt="end" delay="0">
                  <p:rtn val="all"/>
                </p:endSync>
                <p:childTnLst>
                  <p:par>
                    <p:cTn id="92" fill="hold">
                      <p:stCondLst>
                        <p:cond delay="0"/>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29"/>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500"/>
                                        <p:tgtEl>
                                          <p:spTgt spid="29"/>
                                        </p:tgtEl>
                                      </p:cBhvr>
                                    </p:animEffect>
                                    <p:set>
                                      <p:cBhvr>
                                        <p:cTn id="10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01" restart="whenNotActive" fill="hold" evtFilter="cancelBubble" nodeType="interactiveSeq">
                <p:stCondLst>
                  <p:cond evt="onClick" delay="0">
                    <p:tgtEl>
                      <p:spTgt spid="43"/>
                    </p:tgtEl>
                  </p:cond>
                </p:stCondLst>
                <p:endSync evt="end" delay="0">
                  <p:rtn val="all"/>
                </p:endSync>
                <p:childTnLst>
                  <p:par>
                    <p:cTn id="102" fill="hold">
                      <p:stCondLst>
                        <p:cond delay="0"/>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26"/>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10" restart="whenNotActive" fill="hold" evtFilter="cancelBubble" nodeType="interactiveSeq">
                <p:stCondLst>
                  <p:cond evt="onClick" delay="0">
                    <p:tgtEl>
                      <p:spTgt spid="47"/>
                    </p:tgtEl>
                  </p:cond>
                </p:stCondLst>
                <p:endSync evt="end" delay="0">
                  <p:rtn val="all"/>
                </p:endSync>
                <p:childTnLst>
                  <p:par>
                    <p:cTn id="111" fill="hold">
                      <p:stCondLst>
                        <p:cond delay="0"/>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nodeType="clickEffect">
                                  <p:stCondLst>
                                    <p:cond delay="0"/>
                                  </p:stCondLst>
                                  <p:childTnLst>
                                    <p:animEffect transition="out" filter="fade">
                                      <p:cBhvr>
                                        <p:cTn id="118" dur="500"/>
                                        <p:tgtEl>
                                          <p:spTgt spid="24"/>
                                        </p:tgtEl>
                                      </p:cBhvr>
                                    </p:animEffect>
                                    <p:set>
                                      <p:cBhvr>
                                        <p:cTn id="1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20" restart="whenNotActive" fill="hold" evtFilter="cancelBubble" nodeType="interactiveSeq">
                <p:stCondLst>
                  <p:cond evt="onClick" delay="0">
                    <p:tgtEl>
                      <p:spTgt spid="48"/>
                    </p:tgtEl>
                  </p:cond>
                </p:stCondLst>
                <p:endSync evt="end" delay="0">
                  <p:rtn val="all"/>
                </p:endSync>
                <p:childTnLst>
                  <p:par>
                    <p:cTn id="121" fill="hold">
                      <p:stCondLst>
                        <p:cond delay="0"/>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34"/>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nodeType="clickEffect">
                                  <p:stCondLst>
                                    <p:cond delay="0"/>
                                  </p:stCondLst>
                                  <p:childTnLst>
                                    <p:set>
                                      <p:cBhvr>
                                        <p:cTn id="128"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29" restart="whenNotActive" fill="hold" evtFilter="cancelBubble" nodeType="interactiveSeq">
                <p:stCondLst>
                  <p:cond evt="onClick" delay="0">
                    <p:tgtEl>
                      <p:spTgt spid="52"/>
                    </p:tgtEl>
                  </p:cond>
                </p:stCondLst>
                <p:endSync evt="end" delay="0">
                  <p:rtn val="all"/>
                </p:endSync>
                <p:childTnLst>
                  <p:par>
                    <p:cTn id="130" fill="hold">
                      <p:stCondLst>
                        <p:cond delay="0"/>
                      </p:stCondLst>
                      <p:childTnLst>
                        <p:par>
                          <p:cTn id="131" fill="hold">
                            <p:stCondLst>
                              <p:cond delay="0"/>
                            </p:stCondLst>
                            <p:childTnLst>
                              <p:par>
                                <p:cTn id="132" presetID="1" presetClass="entr" presetSubtype="0" fill="hold" nodeType="clickEffect">
                                  <p:stCondLst>
                                    <p:cond delay="0"/>
                                  </p:stCondLst>
                                  <p:childTnLst>
                                    <p:set>
                                      <p:cBhvr>
                                        <p:cTn id="133" dur="1" fill="hold">
                                          <p:stCondLst>
                                            <p:cond delay="0"/>
                                          </p:stCondLst>
                                        </p:cTn>
                                        <p:tgtEl>
                                          <p:spTgt spid="35"/>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nodeType="clickEffect">
                                  <p:stCondLst>
                                    <p:cond delay="0"/>
                                  </p:stCondLst>
                                  <p:childTnLst>
                                    <p:animEffect transition="out" filter="fade">
                                      <p:cBhvr>
                                        <p:cTn id="137" dur="500"/>
                                        <p:tgtEl>
                                          <p:spTgt spid="35"/>
                                        </p:tgtEl>
                                      </p:cBhvr>
                                    </p:animEffect>
                                    <p:set>
                                      <p:cBhvr>
                                        <p:cTn id="138"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39" restart="whenNotActive" fill="hold" evtFilter="cancelBubble" nodeType="interactiveSeq">
                <p:stCondLst>
                  <p:cond evt="onClick" delay="0">
                    <p:tgtEl>
                      <p:spTgt spid="54"/>
                    </p:tgtEl>
                  </p:cond>
                </p:stCondLst>
                <p:endSync evt="end" delay="0">
                  <p:rtn val="all"/>
                </p:endSync>
                <p:childTnLst>
                  <p:par>
                    <p:cTn id="140" fill="hold">
                      <p:stCondLst>
                        <p:cond delay="0"/>
                      </p:stCondLst>
                      <p:childTnLst>
                        <p:par>
                          <p:cTn id="141" fill="hold">
                            <p:stCondLst>
                              <p:cond delay="0"/>
                            </p:stCondLst>
                            <p:childTnLst>
                              <p:par>
                                <p:cTn id="142" presetID="1" presetClass="entr" presetSubtype="0" fill="hold" nodeType="clickEffect">
                                  <p:stCondLst>
                                    <p:cond delay="0"/>
                                  </p:stCondLst>
                                  <p:childTnLst>
                                    <p:set>
                                      <p:cBhvr>
                                        <p:cTn id="143" dur="1" fill="hold">
                                          <p:stCondLst>
                                            <p:cond delay="0"/>
                                          </p:stCondLst>
                                        </p:cTn>
                                        <p:tgtEl>
                                          <p:spTgt spid="64"/>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nodeType="clickEffect">
                                  <p:stCondLst>
                                    <p:cond delay="0"/>
                                  </p:stCondLst>
                                  <p:childTnLst>
                                    <p:animEffect transition="out" filter="fade">
                                      <p:cBhvr>
                                        <p:cTn id="147" dur="500"/>
                                        <p:tgtEl>
                                          <p:spTgt spid="64"/>
                                        </p:tgtEl>
                                      </p:cBhvr>
                                    </p:animEffect>
                                    <p:set>
                                      <p:cBhvr>
                                        <p:cTn id="148"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9" restart="whenNotActive" fill="hold" evtFilter="cancelBubble" nodeType="interactiveSeq">
                <p:stCondLst>
                  <p:cond evt="onClick" delay="0">
                    <p:tgtEl>
                      <p:spTgt spid="55"/>
                    </p:tgtEl>
                  </p:cond>
                </p:stCondLst>
                <p:endSync evt="end" delay="0">
                  <p:rtn val="all"/>
                </p:endSync>
                <p:childTnLst>
                  <p:par>
                    <p:cTn id="150" fill="hold">
                      <p:stCondLst>
                        <p:cond delay="0"/>
                      </p:stCondLst>
                      <p:childTnLst>
                        <p:par>
                          <p:cTn id="151" fill="hold">
                            <p:stCondLst>
                              <p:cond delay="0"/>
                            </p:stCondLst>
                            <p:childTnLst>
                              <p:par>
                                <p:cTn id="152" presetID="1" presetClass="entr" presetSubtype="0" fill="hold" nodeType="clickEffect">
                                  <p:stCondLst>
                                    <p:cond delay="0"/>
                                  </p:stCondLst>
                                  <p:childTnLst>
                                    <p:set>
                                      <p:cBhvr>
                                        <p:cTn id="153" dur="1" fill="hold">
                                          <p:stCondLst>
                                            <p:cond delay="0"/>
                                          </p:stCondLst>
                                        </p:cTn>
                                        <p:tgtEl>
                                          <p:spTgt spid="28"/>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10" presetClass="exit" presetSubtype="0" fill="hold" nodeType="clickEffect">
                                  <p:stCondLst>
                                    <p:cond delay="0"/>
                                  </p:stCondLst>
                                  <p:childTnLst>
                                    <p:animEffect transition="out" filter="fade">
                                      <p:cBhvr>
                                        <p:cTn id="157" dur="500"/>
                                        <p:tgtEl>
                                          <p:spTgt spid="28"/>
                                        </p:tgtEl>
                                      </p:cBhvr>
                                    </p:animEffect>
                                    <p:set>
                                      <p:cBhvr>
                                        <p:cTn id="1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59" restart="whenNotActive" fill="hold" evtFilter="cancelBubble" nodeType="interactiveSeq">
                <p:stCondLst>
                  <p:cond evt="onClick" delay="0">
                    <p:tgtEl>
                      <p:spTgt spid="58"/>
                    </p:tgtEl>
                  </p:cond>
                </p:stCondLst>
                <p:endSync evt="end" delay="0">
                  <p:rtn val="all"/>
                </p:endSync>
                <p:childTnLst>
                  <p:par>
                    <p:cTn id="160" fill="hold">
                      <p:stCondLst>
                        <p:cond delay="0"/>
                      </p:stCondLst>
                      <p:childTnLst>
                        <p:par>
                          <p:cTn id="161" fill="hold">
                            <p:stCondLst>
                              <p:cond delay="0"/>
                            </p:stCondLst>
                            <p:childTnLst>
                              <p:par>
                                <p:cTn id="162" presetID="1" presetClass="entr" presetSubtype="0" fill="hold" nodeType="clickEffect">
                                  <p:stCondLst>
                                    <p:cond delay="0"/>
                                  </p:stCondLst>
                                  <p:childTnLst>
                                    <p:set>
                                      <p:cBhvr>
                                        <p:cTn id="163" dur="1" fill="hold">
                                          <p:stCondLst>
                                            <p:cond delay="0"/>
                                          </p:stCondLst>
                                        </p:cTn>
                                        <p:tgtEl>
                                          <p:spTgt spid="61"/>
                                        </p:tgtEl>
                                        <p:attrNameLst>
                                          <p:attrName>style.visibility</p:attrName>
                                        </p:attrNameLst>
                                      </p:cBhvr>
                                      <p:to>
                                        <p:strVal val="visible"/>
                                      </p:to>
                                    </p:set>
                                  </p:childTnLst>
                                </p:cTn>
                              </p:par>
                            </p:childTnLst>
                          </p:cTn>
                        </p:par>
                      </p:childTnLst>
                    </p:cTn>
                  </p:par>
                  <p:par>
                    <p:cTn id="164" fill="hold">
                      <p:stCondLst>
                        <p:cond delay="indefinite"/>
                      </p:stCondLst>
                      <p:childTnLst>
                        <p:par>
                          <p:cTn id="165" fill="hold">
                            <p:stCondLst>
                              <p:cond delay="0"/>
                            </p:stCondLst>
                            <p:childTnLst>
                              <p:par>
                                <p:cTn id="166" presetID="10" presetClass="exit" presetSubtype="0" fill="hold" nodeType="clickEffect">
                                  <p:stCondLst>
                                    <p:cond delay="0"/>
                                  </p:stCondLst>
                                  <p:childTnLst>
                                    <p:animEffect transition="out" filter="fade">
                                      <p:cBhvr>
                                        <p:cTn id="167" dur="500"/>
                                        <p:tgtEl>
                                          <p:spTgt spid="61"/>
                                        </p:tgtEl>
                                      </p:cBhvr>
                                    </p:animEffect>
                                    <p:set>
                                      <p:cBhvr>
                                        <p:cTn id="168"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69" restart="whenNotActive" fill="hold" evtFilter="cancelBubble" nodeType="interactiveSeq">
                <p:stCondLst>
                  <p:cond evt="onClick" delay="0">
                    <p:tgtEl>
                      <p:spTgt spid="59"/>
                    </p:tgtEl>
                  </p:cond>
                </p:stCondLst>
                <p:endSync evt="end" delay="0">
                  <p:rtn val="all"/>
                </p:endSync>
                <p:childTnLst>
                  <p:par>
                    <p:cTn id="170" fill="hold">
                      <p:stCondLst>
                        <p:cond delay="0"/>
                      </p:stCondLst>
                      <p:childTnLst>
                        <p:par>
                          <p:cTn id="171" fill="hold">
                            <p:stCondLst>
                              <p:cond delay="0"/>
                            </p:stCondLst>
                            <p:childTnLst>
                              <p:par>
                                <p:cTn id="172" presetID="1" presetClass="entr" presetSubtype="0" fill="hold" nodeType="clickEffect">
                                  <p:stCondLst>
                                    <p:cond delay="0"/>
                                  </p:stCondLst>
                                  <p:childTnLst>
                                    <p:set>
                                      <p:cBhvr>
                                        <p:cTn id="173" dur="1" fill="hold">
                                          <p:stCondLst>
                                            <p:cond delay="0"/>
                                          </p:stCondLst>
                                        </p:cTn>
                                        <p:tgtEl>
                                          <p:spTgt spid="23"/>
                                        </p:tgtEl>
                                        <p:attrNameLst>
                                          <p:attrName>style.visibility</p:attrName>
                                        </p:attrNameLst>
                                      </p:cBhvr>
                                      <p:to>
                                        <p:strVal val="visible"/>
                                      </p:to>
                                    </p:set>
                                  </p:childTnLst>
                                </p:cTn>
                              </p:par>
                            </p:childTnLst>
                          </p:cTn>
                        </p:par>
                      </p:childTnLst>
                    </p:cTn>
                  </p:par>
                  <p:par>
                    <p:cTn id="174" fill="hold">
                      <p:stCondLst>
                        <p:cond delay="indefinite"/>
                      </p:stCondLst>
                      <p:childTnLst>
                        <p:par>
                          <p:cTn id="175" fill="hold">
                            <p:stCondLst>
                              <p:cond delay="0"/>
                            </p:stCondLst>
                            <p:childTnLst>
                              <p:par>
                                <p:cTn id="176" presetID="10" presetClass="exit" presetSubtype="0" fill="hold" nodeType="clickEffect">
                                  <p:stCondLst>
                                    <p:cond delay="0"/>
                                  </p:stCondLst>
                                  <p:childTnLst>
                                    <p:animEffect transition="out" filter="fade">
                                      <p:cBhvr>
                                        <p:cTn id="177" dur="500"/>
                                        <p:tgtEl>
                                          <p:spTgt spid="23"/>
                                        </p:tgtEl>
                                      </p:cBhvr>
                                    </p:animEffect>
                                    <p:set>
                                      <p:cBhvr>
                                        <p:cTn id="17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79" restart="whenNotActive" fill="hold" evtFilter="cancelBubble" nodeType="interactiveSeq">
                <p:stCondLst>
                  <p:cond evt="onClick" delay="0">
                    <p:tgtEl>
                      <p:spTgt spid="65"/>
                    </p:tgtEl>
                  </p:cond>
                </p:stCondLst>
                <p:endSync evt="end" delay="0">
                  <p:rtn val="all"/>
                </p:endSync>
                <p:childTnLst>
                  <p:par>
                    <p:cTn id="180" fill="hold">
                      <p:stCondLst>
                        <p:cond delay="0"/>
                      </p:stCondLst>
                      <p:childTnLst>
                        <p:par>
                          <p:cTn id="181" fill="hold">
                            <p:stCondLst>
                              <p:cond delay="0"/>
                            </p:stCondLst>
                            <p:childTnLst>
                              <p:par>
                                <p:cTn id="182" presetID="1" presetClass="entr" presetSubtype="0" fill="hold" nodeType="clickEffect">
                                  <p:stCondLst>
                                    <p:cond delay="0"/>
                                  </p:stCondLst>
                                  <p:childTnLst>
                                    <p:set>
                                      <p:cBhvr>
                                        <p:cTn id="183" dur="1" fill="hold">
                                          <p:stCondLst>
                                            <p:cond delay="0"/>
                                          </p:stCondLst>
                                        </p:cTn>
                                        <p:tgtEl>
                                          <p:spTgt spid="74"/>
                                        </p:tgtEl>
                                        <p:attrNameLst>
                                          <p:attrName>style.visibility</p:attrName>
                                        </p:attrNameLst>
                                      </p:cBhvr>
                                      <p:to>
                                        <p:strVal val="visible"/>
                                      </p:to>
                                    </p:set>
                                  </p:childTnLst>
                                </p:cTn>
                              </p:par>
                            </p:childTnLst>
                          </p:cTn>
                        </p:par>
                      </p:childTnLst>
                    </p:cTn>
                  </p:par>
                  <p:par>
                    <p:cTn id="184" fill="hold">
                      <p:stCondLst>
                        <p:cond delay="indefinite"/>
                      </p:stCondLst>
                      <p:childTnLst>
                        <p:par>
                          <p:cTn id="185" fill="hold">
                            <p:stCondLst>
                              <p:cond delay="0"/>
                            </p:stCondLst>
                            <p:childTnLst>
                              <p:par>
                                <p:cTn id="186" presetID="10" presetClass="exit" presetSubtype="0" fill="hold" nodeType="clickEffect">
                                  <p:stCondLst>
                                    <p:cond delay="0"/>
                                  </p:stCondLst>
                                  <p:childTnLst>
                                    <p:animEffect transition="out" filter="fade">
                                      <p:cBhvr>
                                        <p:cTn id="187" dur="500"/>
                                        <p:tgtEl>
                                          <p:spTgt spid="74"/>
                                        </p:tgtEl>
                                      </p:cBhvr>
                                    </p:animEffect>
                                    <p:set>
                                      <p:cBhvr>
                                        <p:cTn id="188"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9" restart="whenNotActive" fill="hold" evtFilter="cancelBubble" nodeType="interactiveSeq">
                <p:stCondLst>
                  <p:cond evt="onClick" delay="0">
                    <p:tgtEl>
                      <p:spTgt spid="66"/>
                    </p:tgtEl>
                  </p:cond>
                </p:stCondLst>
                <p:endSync evt="end" delay="0">
                  <p:rtn val="all"/>
                </p:endSync>
                <p:childTnLst>
                  <p:par>
                    <p:cTn id="190" fill="hold">
                      <p:stCondLst>
                        <p:cond delay="0"/>
                      </p:stCondLst>
                      <p:childTnLst>
                        <p:par>
                          <p:cTn id="191" fill="hold">
                            <p:stCondLst>
                              <p:cond delay="0"/>
                            </p:stCondLst>
                            <p:childTnLst>
                              <p:par>
                                <p:cTn id="192" presetID="1" presetClass="entr" presetSubtype="0" fill="hold" nodeType="clickEffect">
                                  <p:stCondLst>
                                    <p:cond delay="0"/>
                                  </p:stCondLst>
                                  <p:childTnLst>
                                    <p:set>
                                      <p:cBhvr>
                                        <p:cTn id="193" dur="1" fill="hold">
                                          <p:stCondLst>
                                            <p:cond delay="0"/>
                                          </p:stCondLst>
                                        </p:cTn>
                                        <p:tgtEl>
                                          <p:spTgt spid="22"/>
                                        </p:tgtEl>
                                        <p:attrNameLst>
                                          <p:attrName>style.visibility</p:attrName>
                                        </p:attrNameLst>
                                      </p:cBhvr>
                                      <p:to>
                                        <p:strVal val="visible"/>
                                      </p:to>
                                    </p:set>
                                  </p:childTnLst>
                                </p:cTn>
                              </p:par>
                            </p:childTnLst>
                          </p:cTn>
                        </p:par>
                      </p:childTnLst>
                    </p:cTn>
                  </p:par>
                  <p:par>
                    <p:cTn id="194" fill="hold">
                      <p:stCondLst>
                        <p:cond delay="indefinite"/>
                      </p:stCondLst>
                      <p:childTnLst>
                        <p:par>
                          <p:cTn id="195" fill="hold">
                            <p:stCondLst>
                              <p:cond delay="0"/>
                            </p:stCondLst>
                            <p:childTnLst>
                              <p:par>
                                <p:cTn id="196" presetID="10" presetClass="exit" presetSubtype="0" fill="hold" nodeType="clickEffect">
                                  <p:stCondLst>
                                    <p:cond delay="0"/>
                                  </p:stCondLst>
                                  <p:childTnLst>
                                    <p:animEffect transition="out" filter="fade">
                                      <p:cBhvr>
                                        <p:cTn id="197" dur="500"/>
                                        <p:tgtEl>
                                          <p:spTgt spid="22"/>
                                        </p:tgtEl>
                                      </p:cBhvr>
                                    </p:animEffect>
                                    <p:set>
                                      <p:cBhvr>
                                        <p:cTn id="198"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99" restart="whenNotActive" fill="hold" evtFilter="cancelBubble" nodeType="interactiveSeq">
                <p:stCondLst>
                  <p:cond evt="onClick" delay="0">
                    <p:tgtEl>
                      <p:spTgt spid="67"/>
                    </p:tgtEl>
                  </p:cond>
                </p:stCondLst>
                <p:endSync evt="end" delay="0">
                  <p:rtn val="all"/>
                </p:endSync>
                <p:childTnLst>
                  <p:par>
                    <p:cTn id="200" fill="hold">
                      <p:stCondLst>
                        <p:cond delay="0"/>
                      </p:stCondLst>
                      <p:childTnLst>
                        <p:par>
                          <p:cTn id="201" fill="hold">
                            <p:stCondLst>
                              <p:cond delay="0"/>
                            </p:stCondLst>
                            <p:childTnLst>
                              <p:par>
                                <p:cTn id="202" presetID="1" presetClass="entr" presetSubtype="0" fill="hold" nodeType="clickEffect">
                                  <p:stCondLst>
                                    <p:cond delay="0"/>
                                  </p:stCondLst>
                                  <p:childTnLst>
                                    <p:set>
                                      <p:cBhvr>
                                        <p:cTn id="203" dur="1" fill="hold">
                                          <p:stCondLst>
                                            <p:cond delay="0"/>
                                          </p:stCondLst>
                                        </p:cTn>
                                        <p:tgtEl>
                                          <p:spTgt spid="21"/>
                                        </p:tgtEl>
                                        <p:attrNameLst>
                                          <p:attrName>style.visibility</p:attrName>
                                        </p:attrNameLst>
                                      </p:cBhvr>
                                      <p:to>
                                        <p:strVal val="visible"/>
                                      </p:to>
                                    </p:set>
                                  </p:childTnLst>
                                </p:cTn>
                              </p:par>
                            </p:childTnLst>
                          </p:cTn>
                        </p:par>
                      </p:childTnLst>
                    </p:cTn>
                  </p:par>
                  <p:par>
                    <p:cTn id="204" fill="hold">
                      <p:stCondLst>
                        <p:cond delay="indefinite"/>
                      </p:stCondLst>
                      <p:childTnLst>
                        <p:par>
                          <p:cTn id="205" fill="hold">
                            <p:stCondLst>
                              <p:cond delay="0"/>
                            </p:stCondLst>
                            <p:childTnLst>
                              <p:par>
                                <p:cTn id="206" presetID="10" presetClass="exit" presetSubtype="0" fill="hold" nodeType="clickEffect">
                                  <p:stCondLst>
                                    <p:cond delay="0"/>
                                  </p:stCondLst>
                                  <p:childTnLst>
                                    <p:animEffect transition="out" filter="fade">
                                      <p:cBhvr>
                                        <p:cTn id="207" dur="500"/>
                                        <p:tgtEl>
                                          <p:spTgt spid="21"/>
                                        </p:tgtEl>
                                      </p:cBhvr>
                                    </p:animEffect>
                                    <p:set>
                                      <p:cBhvr>
                                        <p:cTn id="208"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09" restart="whenNotActive" fill="hold" evtFilter="cancelBubble" nodeType="interactiveSeq">
                <p:stCondLst>
                  <p:cond evt="onClick" delay="0">
                    <p:tgtEl>
                      <p:spTgt spid="69"/>
                    </p:tgtEl>
                  </p:cond>
                </p:stCondLst>
                <p:endSync evt="end" delay="0">
                  <p:rtn val="all"/>
                </p:endSync>
                <p:childTnLst>
                  <p:par>
                    <p:cTn id="210" fill="hold">
                      <p:stCondLst>
                        <p:cond delay="0"/>
                      </p:stCondLst>
                      <p:childTnLst>
                        <p:par>
                          <p:cTn id="211" fill="hold">
                            <p:stCondLst>
                              <p:cond delay="0"/>
                            </p:stCondLst>
                            <p:childTnLst>
                              <p:par>
                                <p:cTn id="212" presetID="1" presetClass="entr" presetSubtype="0" fill="hold" nodeType="clickEffect">
                                  <p:stCondLst>
                                    <p:cond delay="0"/>
                                  </p:stCondLst>
                                  <p:childTnLst>
                                    <p:set>
                                      <p:cBhvr>
                                        <p:cTn id="213" dur="1" fill="hold">
                                          <p:stCondLst>
                                            <p:cond delay="0"/>
                                          </p:stCondLst>
                                        </p:cTn>
                                        <p:tgtEl>
                                          <p:spTgt spid="19"/>
                                        </p:tgtEl>
                                        <p:attrNameLst>
                                          <p:attrName>style.visibility</p:attrName>
                                        </p:attrNameLst>
                                      </p:cBhvr>
                                      <p:to>
                                        <p:strVal val="visible"/>
                                      </p:to>
                                    </p:set>
                                  </p:childTnLst>
                                </p:cTn>
                              </p:par>
                            </p:childTnLst>
                          </p:cTn>
                        </p:par>
                      </p:childTnLst>
                    </p:cTn>
                  </p:par>
                  <p:par>
                    <p:cTn id="214" fill="hold">
                      <p:stCondLst>
                        <p:cond delay="indefinite"/>
                      </p:stCondLst>
                      <p:childTnLst>
                        <p:par>
                          <p:cTn id="215" fill="hold">
                            <p:stCondLst>
                              <p:cond delay="0"/>
                            </p:stCondLst>
                            <p:childTnLst>
                              <p:par>
                                <p:cTn id="216" presetID="1" presetClass="exit" presetSubtype="0" fill="hold" nodeType="clickEffect">
                                  <p:stCondLst>
                                    <p:cond delay="0"/>
                                  </p:stCondLst>
                                  <p:childTnLst>
                                    <p:set>
                                      <p:cBhvr>
                                        <p:cTn id="217"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18" restart="whenNotActive" fill="hold" evtFilter="cancelBubble" nodeType="interactiveSeq">
                <p:stCondLst>
                  <p:cond evt="onClick" delay="0">
                    <p:tgtEl>
                      <p:spTgt spid="70"/>
                    </p:tgtEl>
                  </p:cond>
                </p:stCondLst>
                <p:endSync evt="end" delay="0">
                  <p:rtn val="all"/>
                </p:endSync>
                <p:childTnLst>
                  <p:par>
                    <p:cTn id="219" fill="hold">
                      <p:stCondLst>
                        <p:cond delay="0"/>
                      </p:stCondLst>
                      <p:childTnLst>
                        <p:par>
                          <p:cTn id="220" fill="hold">
                            <p:stCondLst>
                              <p:cond delay="0"/>
                            </p:stCondLst>
                            <p:childTnLst>
                              <p:par>
                                <p:cTn id="221" presetID="1" presetClass="entr" presetSubtype="0" fill="hold" nodeType="clickEffect">
                                  <p:stCondLst>
                                    <p:cond delay="0"/>
                                  </p:stCondLst>
                                  <p:childTnLst>
                                    <p:set>
                                      <p:cBhvr>
                                        <p:cTn id="222" dur="1" fill="hold">
                                          <p:stCondLst>
                                            <p:cond delay="0"/>
                                          </p:stCondLst>
                                        </p:cTn>
                                        <p:tgtEl>
                                          <p:spTgt spid="83"/>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0" presetClass="exit" presetSubtype="0" fill="hold" nodeType="clickEffect">
                                  <p:stCondLst>
                                    <p:cond delay="0"/>
                                  </p:stCondLst>
                                  <p:childTnLst>
                                    <p:animEffect transition="out" filter="fade">
                                      <p:cBhvr>
                                        <p:cTn id="226" dur="500"/>
                                        <p:tgtEl>
                                          <p:spTgt spid="83"/>
                                        </p:tgtEl>
                                      </p:cBhvr>
                                    </p:animEffect>
                                    <p:set>
                                      <p:cBhvr>
                                        <p:cTn id="227" dur="1" fill="hold">
                                          <p:stCondLst>
                                            <p:cond delay="4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28" restart="whenNotActive" fill="hold" evtFilter="cancelBubble" nodeType="interactiveSeq">
                <p:stCondLst>
                  <p:cond evt="onClick" delay="0">
                    <p:tgtEl>
                      <p:spTgt spid="77"/>
                    </p:tgtEl>
                  </p:cond>
                </p:stCondLst>
                <p:endSync evt="end" delay="0">
                  <p:rtn val="all"/>
                </p:endSync>
                <p:childTnLst>
                  <p:par>
                    <p:cTn id="229" fill="hold">
                      <p:stCondLst>
                        <p:cond delay="0"/>
                      </p:stCondLst>
                      <p:childTnLst>
                        <p:par>
                          <p:cTn id="230" fill="hold">
                            <p:stCondLst>
                              <p:cond delay="0"/>
                            </p:stCondLst>
                            <p:childTnLst>
                              <p:par>
                                <p:cTn id="231" presetID="1" presetClass="entr" presetSubtype="0" fill="hold" nodeType="clickEffect">
                                  <p:stCondLst>
                                    <p:cond delay="0"/>
                                  </p:stCondLst>
                                  <p:childTnLst>
                                    <p:set>
                                      <p:cBhvr>
                                        <p:cTn id="232" dur="1" fill="hold">
                                          <p:stCondLst>
                                            <p:cond delay="0"/>
                                          </p:stCondLst>
                                        </p:cTn>
                                        <p:tgtEl>
                                          <p:spTgt spid="73"/>
                                        </p:tgtEl>
                                        <p:attrNameLst>
                                          <p:attrName>style.visibility</p:attrName>
                                        </p:attrNameLst>
                                      </p:cBhvr>
                                      <p:to>
                                        <p:strVal val="visible"/>
                                      </p:to>
                                    </p:set>
                                  </p:childTnLst>
                                </p:cTn>
                              </p:par>
                            </p:childTnLst>
                          </p:cTn>
                        </p:par>
                      </p:childTnLst>
                    </p:cTn>
                  </p:par>
                  <p:par>
                    <p:cTn id="233" fill="hold">
                      <p:stCondLst>
                        <p:cond delay="indefinite"/>
                      </p:stCondLst>
                      <p:childTnLst>
                        <p:par>
                          <p:cTn id="234" fill="hold">
                            <p:stCondLst>
                              <p:cond delay="0"/>
                            </p:stCondLst>
                            <p:childTnLst>
                              <p:par>
                                <p:cTn id="235" presetID="10" presetClass="exit" presetSubtype="0" fill="hold" nodeType="clickEffect">
                                  <p:stCondLst>
                                    <p:cond delay="0"/>
                                  </p:stCondLst>
                                  <p:childTnLst>
                                    <p:animEffect transition="out" filter="fade">
                                      <p:cBhvr>
                                        <p:cTn id="236" dur="500"/>
                                        <p:tgtEl>
                                          <p:spTgt spid="73"/>
                                        </p:tgtEl>
                                      </p:cBhvr>
                                    </p:animEffect>
                                    <p:set>
                                      <p:cBhvr>
                                        <p:cTn id="237"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238" restart="whenNotActive" fill="hold" evtFilter="cancelBubble" nodeType="interactiveSeq">
                <p:stCondLst>
                  <p:cond evt="onClick" delay="0">
                    <p:tgtEl>
                      <p:spTgt spid="3"/>
                    </p:tgtEl>
                  </p:cond>
                </p:stCondLst>
                <p:endSync evt="end" delay="0">
                  <p:rtn val="all"/>
                </p:endSync>
                <p:childTnLst>
                  <p:par>
                    <p:cTn id="239" fill="hold">
                      <p:stCondLst>
                        <p:cond delay="0"/>
                      </p:stCondLst>
                      <p:childTnLst>
                        <p:par>
                          <p:cTn id="240" fill="hold">
                            <p:stCondLst>
                              <p:cond delay="0"/>
                            </p:stCondLst>
                            <p:childTnLst>
                              <p:par>
                                <p:cTn id="241" presetID="1" presetClass="entr" presetSubtype="0" fill="hold" nodeType="clickEffect">
                                  <p:stCondLst>
                                    <p:cond delay="0"/>
                                  </p:stCondLst>
                                  <p:childTnLst>
                                    <p:set>
                                      <p:cBhvr>
                                        <p:cTn id="242" dur="1" fill="hold">
                                          <p:stCondLst>
                                            <p:cond delay="0"/>
                                          </p:stCondLst>
                                        </p:cTn>
                                        <p:tgtEl>
                                          <p:spTgt spid="82"/>
                                        </p:tgtEl>
                                        <p:attrNameLst>
                                          <p:attrName>style.visibility</p:attrName>
                                        </p:attrNameLst>
                                      </p:cBhvr>
                                      <p:to>
                                        <p:strVal val="visible"/>
                                      </p:to>
                                    </p:set>
                                  </p:childTnLst>
                                </p:cTn>
                              </p:par>
                            </p:childTnLst>
                          </p:cTn>
                        </p:par>
                      </p:childTnLst>
                    </p:cTn>
                  </p:par>
                  <p:par>
                    <p:cTn id="243" fill="hold">
                      <p:stCondLst>
                        <p:cond delay="indefinite"/>
                      </p:stCondLst>
                      <p:childTnLst>
                        <p:par>
                          <p:cTn id="244" fill="hold">
                            <p:stCondLst>
                              <p:cond delay="0"/>
                            </p:stCondLst>
                            <p:childTnLst>
                              <p:par>
                                <p:cTn id="245" presetID="10" presetClass="exit" presetSubtype="0" fill="hold" nodeType="clickEffect">
                                  <p:stCondLst>
                                    <p:cond delay="0"/>
                                  </p:stCondLst>
                                  <p:childTnLst>
                                    <p:animEffect transition="out" filter="fade">
                                      <p:cBhvr>
                                        <p:cTn id="246" dur="500"/>
                                        <p:tgtEl>
                                          <p:spTgt spid="82"/>
                                        </p:tgtEl>
                                      </p:cBhvr>
                                    </p:animEffect>
                                    <p:set>
                                      <p:cBhvr>
                                        <p:cTn id="247"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48" restart="whenNotActive" fill="hold" evtFilter="cancelBubble" nodeType="interactiveSeq">
                <p:stCondLst>
                  <p:cond evt="onClick" delay="0">
                    <p:tgtEl>
                      <p:spTgt spid="16"/>
                    </p:tgtEl>
                  </p:cond>
                </p:stCondLst>
                <p:endSync evt="end" delay="0">
                  <p:rtn val="all"/>
                </p:endSync>
                <p:childTnLst>
                  <p:par>
                    <p:cTn id="249" fill="hold">
                      <p:stCondLst>
                        <p:cond delay="0"/>
                      </p:stCondLst>
                      <p:childTnLst>
                        <p:par>
                          <p:cTn id="250" fill="hold">
                            <p:stCondLst>
                              <p:cond delay="0"/>
                            </p:stCondLst>
                            <p:childTnLst>
                              <p:par>
                                <p:cTn id="251" presetID="1" presetClass="entr" presetSubtype="0" fill="hold" nodeType="clickEffect">
                                  <p:stCondLst>
                                    <p:cond delay="0"/>
                                  </p:stCondLst>
                                  <p:childTnLst>
                                    <p:set>
                                      <p:cBhvr>
                                        <p:cTn id="252" dur="1" fill="hold">
                                          <p:stCondLst>
                                            <p:cond delay="0"/>
                                          </p:stCondLst>
                                        </p:cTn>
                                        <p:tgtEl>
                                          <p:spTgt spid="78"/>
                                        </p:tgtEl>
                                        <p:attrNameLst>
                                          <p:attrName>style.visibility</p:attrName>
                                        </p:attrNameLst>
                                      </p:cBhvr>
                                      <p:to>
                                        <p:strVal val="visible"/>
                                      </p:to>
                                    </p:set>
                                  </p:childTnLst>
                                </p:cTn>
                              </p:par>
                            </p:childTnLst>
                          </p:cTn>
                        </p:par>
                      </p:childTnLst>
                    </p:cTn>
                  </p:par>
                  <p:par>
                    <p:cTn id="253" fill="hold">
                      <p:stCondLst>
                        <p:cond delay="indefinite"/>
                      </p:stCondLst>
                      <p:childTnLst>
                        <p:par>
                          <p:cTn id="254" fill="hold">
                            <p:stCondLst>
                              <p:cond delay="0"/>
                            </p:stCondLst>
                            <p:childTnLst>
                              <p:par>
                                <p:cTn id="255" presetID="10" presetClass="exit" presetSubtype="0" fill="hold" nodeType="clickEffect">
                                  <p:stCondLst>
                                    <p:cond delay="0"/>
                                  </p:stCondLst>
                                  <p:childTnLst>
                                    <p:animEffect transition="out" filter="fade">
                                      <p:cBhvr>
                                        <p:cTn id="256" dur="500"/>
                                        <p:tgtEl>
                                          <p:spTgt spid="78"/>
                                        </p:tgtEl>
                                      </p:cBhvr>
                                    </p:animEffect>
                                    <p:set>
                                      <p:cBhvr>
                                        <p:cTn id="257"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58" restart="whenNotActive" fill="hold" evtFilter="cancelBubble" nodeType="interactiveSeq">
                <p:stCondLst>
                  <p:cond evt="onClick" delay="0">
                    <p:tgtEl>
                      <p:spTgt spid="25"/>
                    </p:tgtEl>
                  </p:cond>
                </p:stCondLst>
                <p:endSync evt="end" delay="0">
                  <p:rtn val="all"/>
                </p:endSync>
                <p:childTnLst>
                  <p:par>
                    <p:cTn id="259" fill="hold">
                      <p:stCondLst>
                        <p:cond delay="0"/>
                      </p:stCondLst>
                      <p:childTnLst>
                        <p:par>
                          <p:cTn id="260" fill="hold">
                            <p:stCondLst>
                              <p:cond delay="0"/>
                            </p:stCondLst>
                            <p:childTnLst>
                              <p:par>
                                <p:cTn id="261" presetID="1" presetClass="entr" presetSubtype="0" fill="hold" nodeType="clickEffect">
                                  <p:stCondLst>
                                    <p:cond delay="0"/>
                                  </p:stCondLst>
                                  <p:childTnLst>
                                    <p:set>
                                      <p:cBhvr>
                                        <p:cTn id="262" dur="1" fill="hold">
                                          <p:stCondLst>
                                            <p:cond delay="0"/>
                                          </p:stCondLst>
                                        </p:cTn>
                                        <p:tgtEl>
                                          <p:spTgt spid="76"/>
                                        </p:tgtEl>
                                        <p:attrNameLst>
                                          <p:attrName>style.visibility</p:attrName>
                                        </p:attrNameLst>
                                      </p:cBhvr>
                                      <p:to>
                                        <p:strVal val="visible"/>
                                      </p:to>
                                    </p:set>
                                  </p:childTnLst>
                                </p:cTn>
                              </p:par>
                            </p:childTnLst>
                          </p:cTn>
                        </p:par>
                      </p:childTnLst>
                    </p:cTn>
                  </p:par>
                  <p:par>
                    <p:cTn id="263" fill="hold">
                      <p:stCondLst>
                        <p:cond delay="indefinite"/>
                      </p:stCondLst>
                      <p:childTnLst>
                        <p:par>
                          <p:cTn id="264" fill="hold">
                            <p:stCondLst>
                              <p:cond delay="0"/>
                            </p:stCondLst>
                            <p:childTnLst>
                              <p:par>
                                <p:cTn id="265" presetID="10" presetClass="exit" presetSubtype="0" fill="hold" nodeType="clickEffect">
                                  <p:stCondLst>
                                    <p:cond delay="0"/>
                                  </p:stCondLst>
                                  <p:childTnLst>
                                    <p:animEffect transition="out" filter="fade">
                                      <p:cBhvr>
                                        <p:cTn id="266" dur="500"/>
                                        <p:tgtEl>
                                          <p:spTgt spid="76"/>
                                        </p:tgtEl>
                                      </p:cBhvr>
                                    </p:animEffect>
                                    <p:set>
                                      <p:cBhvr>
                                        <p:cTn id="267"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8" restart="whenNotActive" fill="hold" evtFilter="cancelBubble" nodeType="interactiveSeq">
                <p:stCondLst>
                  <p:cond evt="onClick" delay="0">
                    <p:tgtEl>
                      <p:spTgt spid="27"/>
                    </p:tgtEl>
                  </p:cond>
                </p:stCondLst>
                <p:endSync evt="end" delay="0">
                  <p:rtn val="all"/>
                </p:endSync>
                <p:childTnLst>
                  <p:par>
                    <p:cTn id="269" fill="hold">
                      <p:stCondLst>
                        <p:cond delay="0"/>
                      </p:stCondLst>
                      <p:childTnLst>
                        <p:par>
                          <p:cTn id="270" fill="hold">
                            <p:stCondLst>
                              <p:cond delay="0"/>
                            </p:stCondLst>
                            <p:childTnLst>
                              <p:par>
                                <p:cTn id="271" presetID="1" presetClass="entr" presetSubtype="0" fill="hold" nodeType="clickEffect">
                                  <p:stCondLst>
                                    <p:cond delay="0"/>
                                  </p:stCondLst>
                                  <p:childTnLst>
                                    <p:set>
                                      <p:cBhvr>
                                        <p:cTn id="272" dur="1" fill="hold">
                                          <p:stCondLst>
                                            <p:cond delay="0"/>
                                          </p:stCondLst>
                                        </p:cTn>
                                        <p:tgtEl>
                                          <p:spTgt spid="87"/>
                                        </p:tgtEl>
                                        <p:attrNameLst>
                                          <p:attrName>style.visibility</p:attrName>
                                        </p:attrNameLst>
                                      </p:cBhvr>
                                      <p:to>
                                        <p:strVal val="visible"/>
                                      </p:to>
                                    </p:set>
                                  </p:childTnLst>
                                </p:cTn>
                              </p:par>
                            </p:childTnLst>
                          </p:cTn>
                        </p:par>
                      </p:childTnLst>
                    </p:cTn>
                  </p:par>
                  <p:par>
                    <p:cTn id="273" fill="hold">
                      <p:stCondLst>
                        <p:cond delay="indefinite"/>
                      </p:stCondLst>
                      <p:childTnLst>
                        <p:par>
                          <p:cTn id="274" fill="hold">
                            <p:stCondLst>
                              <p:cond delay="0"/>
                            </p:stCondLst>
                            <p:childTnLst>
                              <p:par>
                                <p:cTn id="275" presetID="10" presetClass="exit" presetSubtype="0" fill="hold" nodeType="clickEffect">
                                  <p:stCondLst>
                                    <p:cond delay="0"/>
                                  </p:stCondLst>
                                  <p:childTnLst>
                                    <p:animEffect transition="out" filter="fade">
                                      <p:cBhvr>
                                        <p:cTn id="276" dur="500"/>
                                        <p:tgtEl>
                                          <p:spTgt spid="87"/>
                                        </p:tgtEl>
                                      </p:cBhvr>
                                    </p:animEffect>
                                    <p:set>
                                      <p:cBhvr>
                                        <p:cTn id="277"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78" restart="whenNotActive" fill="hold" evtFilter="cancelBubble" nodeType="interactiveSeq">
                <p:stCondLst>
                  <p:cond evt="onClick" delay="0">
                    <p:tgtEl>
                      <p:spTgt spid="32"/>
                    </p:tgtEl>
                  </p:cond>
                </p:stCondLst>
                <p:endSync evt="end" delay="0">
                  <p:rtn val="all"/>
                </p:endSync>
                <p:childTnLst>
                  <p:par>
                    <p:cTn id="279" fill="hold">
                      <p:stCondLst>
                        <p:cond delay="0"/>
                      </p:stCondLst>
                      <p:childTnLst>
                        <p:par>
                          <p:cTn id="280" fill="hold">
                            <p:stCondLst>
                              <p:cond delay="0"/>
                            </p:stCondLst>
                            <p:childTnLst>
                              <p:par>
                                <p:cTn id="281" presetID="1" presetClass="entr" presetSubtype="0" fill="hold" nodeType="clickEffect">
                                  <p:stCondLst>
                                    <p:cond delay="0"/>
                                  </p:stCondLst>
                                  <p:childTnLst>
                                    <p:set>
                                      <p:cBhvr>
                                        <p:cTn id="282" dur="1" fill="hold">
                                          <p:stCondLst>
                                            <p:cond delay="0"/>
                                          </p:stCondLst>
                                        </p:cTn>
                                        <p:tgtEl>
                                          <p:spTgt spid="89"/>
                                        </p:tgtEl>
                                        <p:attrNameLst>
                                          <p:attrName>style.visibility</p:attrName>
                                        </p:attrNameLst>
                                      </p:cBhvr>
                                      <p:to>
                                        <p:strVal val="visible"/>
                                      </p:to>
                                    </p:set>
                                  </p:childTnLst>
                                </p:cTn>
                              </p:par>
                            </p:childTnLst>
                          </p:cTn>
                        </p:par>
                      </p:childTnLst>
                    </p:cTn>
                  </p:par>
                  <p:par>
                    <p:cTn id="283" fill="hold">
                      <p:stCondLst>
                        <p:cond delay="indefinite"/>
                      </p:stCondLst>
                      <p:childTnLst>
                        <p:par>
                          <p:cTn id="284" fill="hold">
                            <p:stCondLst>
                              <p:cond delay="0"/>
                            </p:stCondLst>
                            <p:childTnLst>
                              <p:par>
                                <p:cTn id="285" presetID="10" presetClass="exit" presetSubtype="0" fill="hold" nodeType="clickEffect">
                                  <p:stCondLst>
                                    <p:cond delay="0"/>
                                  </p:stCondLst>
                                  <p:childTnLst>
                                    <p:animEffect transition="out" filter="fade">
                                      <p:cBhvr>
                                        <p:cTn id="286" dur="500"/>
                                        <p:tgtEl>
                                          <p:spTgt spid="89"/>
                                        </p:tgtEl>
                                      </p:cBhvr>
                                    </p:animEffect>
                                    <p:set>
                                      <p:cBhvr>
                                        <p:cTn id="287"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88" restart="whenNotActive" fill="hold" evtFilter="cancelBubble" nodeType="interactiveSeq">
                <p:stCondLst>
                  <p:cond evt="onClick" delay="0">
                    <p:tgtEl>
                      <p:spTgt spid="33"/>
                    </p:tgtEl>
                  </p:cond>
                </p:stCondLst>
                <p:endSync evt="end" delay="0">
                  <p:rtn val="all"/>
                </p:endSync>
                <p:childTnLst>
                  <p:par>
                    <p:cTn id="289" fill="hold">
                      <p:stCondLst>
                        <p:cond delay="0"/>
                      </p:stCondLst>
                      <p:childTnLst>
                        <p:par>
                          <p:cTn id="290" fill="hold">
                            <p:stCondLst>
                              <p:cond delay="0"/>
                            </p:stCondLst>
                            <p:childTnLst>
                              <p:par>
                                <p:cTn id="291" presetID="1" presetClass="entr" presetSubtype="0" fill="hold" nodeType="clickEffect">
                                  <p:stCondLst>
                                    <p:cond delay="0"/>
                                  </p:stCondLst>
                                  <p:childTnLst>
                                    <p:set>
                                      <p:cBhvr>
                                        <p:cTn id="292" dur="1" fill="hold">
                                          <p:stCondLst>
                                            <p:cond delay="0"/>
                                          </p:stCondLst>
                                        </p:cTn>
                                        <p:tgtEl>
                                          <p:spTgt spid="86"/>
                                        </p:tgtEl>
                                        <p:attrNameLst>
                                          <p:attrName>style.visibility</p:attrName>
                                        </p:attrNameLst>
                                      </p:cBhvr>
                                      <p:to>
                                        <p:strVal val="visible"/>
                                      </p:to>
                                    </p:set>
                                  </p:childTnLst>
                                </p:cTn>
                              </p:par>
                            </p:childTnLst>
                          </p:cTn>
                        </p:par>
                      </p:childTnLst>
                    </p:cTn>
                  </p:par>
                  <p:par>
                    <p:cTn id="293" fill="hold">
                      <p:stCondLst>
                        <p:cond delay="indefinite"/>
                      </p:stCondLst>
                      <p:childTnLst>
                        <p:par>
                          <p:cTn id="294" fill="hold">
                            <p:stCondLst>
                              <p:cond delay="0"/>
                            </p:stCondLst>
                            <p:childTnLst>
                              <p:par>
                                <p:cTn id="295" presetID="10" presetClass="exit" presetSubtype="0" fill="hold" nodeType="clickEffect">
                                  <p:stCondLst>
                                    <p:cond delay="0"/>
                                  </p:stCondLst>
                                  <p:childTnLst>
                                    <p:animEffect transition="out" filter="fade">
                                      <p:cBhvr>
                                        <p:cTn id="296" dur="500"/>
                                        <p:tgtEl>
                                          <p:spTgt spid="86"/>
                                        </p:tgtEl>
                                      </p:cBhvr>
                                    </p:animEffect>
                                    <p:set>
                                      <p:cBhvr>
                                        <p:cTn id="297"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98" restart="whenNotActive" fill="hold" evtFilter="cancelBubble" nodeType="interactiveSeq">
                <p:stCondLst>
                  <p:cond evt="onClick" delay="0">
                    <p:tgtEl>
                      <p:spTgt spid="44"/>
                    </p:tgtEl>
                  </p:cond>
                </p:stCondLst>
                <p:endSync evt="end" delay="0">
                  <p:rtn val="all"/>
                </p:endSync>
                <p:childTnLst>
                  <p:par>
                    <p:cTn id="299" fill="hold">
                      <p:stCondLst>
                        <p:cond delay="0"/>
                      </p:stCondLst>
                      <p:childTnLst>
                        <p:par>
                          <p:cTn id="300" fill="hold">
                            <p:stCondLst>
                              <p:cond delay="0"/>
                            </p:stCondLst>
                            <p:childTnLst>
                              <p:par>
                                <p:cTn id="301" presetID="1" presetClass="entr" presetSubtype="0" fill="hold" nodeType="clickEffect">
                                  <p:stCondLst>
                                    <p:cond delay="0"/>
                                  </p:stCondLst>
                                  <p:childTnLst>
                                    <p:set>
                                      <p:cBhvr>
                                        <p:cTn id="302" dur="1" fill="hold">
                                          <p:stCondLst>
                                            <p:cond delay="0"/>
                                          </p:stCondLst>
                                        </p:cTn>
                                        <p:tgtEl>
                                          <p:spTgt spid="90"/>
                                        </p:tgtEl>
                                        <p:attrNameLst>
                                          <p:attrName>style.visibility</p:attrName>
                                        </p:attrNameLst>
                                      </p:cBhvr>
                                      <p:to>
                                        <p:strVal val="visible"/>
                                      </p:to>
                                    </p:set>
                                  </p:childTnLst>
                                </p:cTn>
                              </p:par>
                            </p:childTnLst>
                          </p:cTn>
                        </p:par>
                      </p:childTnLst>
                    </p:cTn>
                  </p:par>
                  <p:par>
                    <p:cTn id="303" fill="hold">
                      <p:stCondLst>
                        <p:cond delay="indefinite"/>
                      </p:stCondLst>
                      <p:childTnLst>
                        <p:par>
                          <p:cTn id="304" fill="hold">
                            <p:stCondLst>
                              <p:cond delay="0"/>
                            </p:stCondLst>
                            <p:childTnLst>
                              <p:par>
                                <p:cTn id="305" presetID="10" presetClass="exit" presetSubtype="0" fill="hold" nodeType="clickEffect">
                                  <p:stCondLst>
                                    <p:cond delay="0"/>
                                  </p:stCondLst>
                                  <p:childTnLst>
                                    <p:animEffect transition="out" filter="fade">
                                      <p:cBhvr>
                                        <p:cTn id="306" dur="500"/>
                                        <p:tgtEl>
                                          <p:spTgt spid="90"/>
                                        </p:tgtEl>
                                      </p:cBhvr>
                                    </p:animEffect>
                                    <p:set>
                                      <p:cBhvr>
                                        <p:cTn id="307"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08" restart="whenNotActive" fill="hold" evtFilter="cancelBubble" nodeType="interactiveSeq">
                <p:stCondLst>
                  <p:cond evt="onClick" delay="0">
                    <p:tgtEl>
                      <p:spTgt spid="45"/>
                    </p:tgtEl>
                  </p:cond>
                </p:stCondLst>
                <p:endSync evt="end" delay="0">
                  <p:rtn val="all"/>
                </p:endSync>
                <p:childTnLst>
                  <p:par>
                    <p:cTn id="309" fill="hold">
                      <p:stCondLst>
                        <p:cond delay="0"/>
                      </p:stCondLst>
                      <p:childTnLst>
                        <p:par>
                          <p:cTn id="310" fill="hold">
                            <p:stCondLst>
                              <p:cond delay="0"/>
                            </p:stCondLst>
                            <p:childTnLst>
                              <p:par>
                                <p:cTn id="311" presetID="1" presetClass="entr" presetSubtype="0" fill="hold" nodeType="clickEffect">
                                  <p:stCondLst>
                                    <p:cond delay="0"/>
                                  </p:stCondLst>
                                  <p:childTnLst>
                                    <p:set>
                                      <p:cBhvr>
                                        <p:cTn id="312" dur="1" fill="hold">
                                          <p:stCondLst>
                                            <p:cond delay="0"/>
                                          </p:stCondLst>
                                        </p:cTn>
                                        <p:tgtEl>
                                          <p:spTgt spid="91"/>
                                        </p:tgtEl>
                                        <p:attrNameLst>
                                          <p:attrName>style.visibility</p:attrName>
                                        </p:attrNameLst>
                                      </p:cBhvr>
                                      <p:to>
                                        <p:strVal val="visible"/>
                                      </p:to>
                                    </p:set>
                                  </p:childTnLst>
                                </p:cTn>
                              </p:par>
                            </p:childTnLst>
                          </p:cTn>
                        </p:par>
                      </p:childTnLst>
                    </p:cTn>
                  </p:par>
                  <p:par>
                    <p:cTn id="313" fill="hold">
                      <p:stCondLst>
                        <p:cond delay="indefinite"/>
                      </p:stCondLst>
                      <p:childTnLst>
                        <p:par>
                          <p:cTn id="314" fill="hold">
                            <p:stCondLst>
                              <p:cond delay="0"/>
                            </p:stCondLst>
                            <p:childTnLst>
                              <p:par>
                                <p:cTn id="315" presetID="10" presetClass="exit" presetSubtype="0" fill="hold" nodeType="clickEffect">
                                  <p:stCondLst>
                                    <p:cond delay="0"/>
                                  </p:stCondLst>
                                  <p:childTnLst>
                                    <p:animEffect transition="out" filter="fade">
                                      <p:cBhvr>
                                        <p:cTn id="316" dur="500"/>
                                        <p:tgtEl>
                                          <p:spTgt spid="91"/>
                                        </p:tgtEl>
                                      </p:cBhvr>
                                    </p:animEffect>
                                    <p:set>
                                      <p:cBhvr>
                                        <p:cTn id="317"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18" restart="whenNotActive" fill="hold" evtFilter="cancelBubble" nodeType="interactiveSeq">
                <p:stCondLst>
                  <p:cond evt="onClick" delay="0">
                    <p:tgtEl>
                      <p:spTgt spid="49"/>
                    </p:tgtEl>
                  </p:cond>
                </p:stCondLst>
                <p:endSync evt="end" delay="0">
                  <p:rtn val="all"/>
                </p:endSync>
                <p:childTnLst>
                  <p:par>
                    <p:cTn id="319" fill="hold">
                      <p:stCondLst>
                        <p:cond delay="0"/>
                      </p:stCondLst>
                      <p:childTnLst>
                        <p:par>
                          <p:cTn id="320" fill="hold">
                            <p:stCondLst>
                              <p:cond delay="0"/>
                            </p:stCondLst>
                            <p:childTnLst>
                              <p:par>
                                <p:cTn id="321" presetID="1" presetClass="entr" presetSubtype="0" fill="hold" nodeType="clickEffect">
                                  <p:stCondLst>
                                    <p:cond delay="0"/>
                                  </p:stCondLst>
                                  <p:childTnLst>
                                    <p:set>
                                      <p:cBhvr>
                                        <p:cTn id="322" dur="1" fill="hold">
                                          <p:stCondLst>
                                            <p:cond delay="0"/>
                                          </p:stCondLst>
                                        </p:cTn>
                                        <p:tgtEl>
                                          <p:spTgt spid="93"/>
                                        </p:tgtEl>
                                        <p:attrNameLst>
                                          <p:attrName>style.visibility</p:attrName>
                                        </p:attrNameLst>
                                      </p:cBhvr>
                                      <p:to>
                                        <p:strVal val="visible"/>
                                      </p:to>
                                    </p:set>
                                  </p:childTnLst>
                                </p:cTn>
                              </p:par>
                            </p:childTnLst>
                          </p:cTn>
                        </p:par>
                      </p:childTnLst>
                    </p:cTn>
                  </p:par>
                  <p:par>
                    <p:cTn id="323" fill="hold">
                      <p:stCondLst>
                        <p:cond delay="indefinite"/>
                      </p:stCondLst>
                      <p:childTnLst>
                        <p:par>
                          <p:cTn id="324" fill="hold">
                            <p:stCondLst>
                              <p:cond delay="0"/>
                            </p:stCondLst>
                            <p:childTnLst>
                              <p:par>
                                <p:cTn id="325" presetID="10" presetClass="exit" presetSubtype="0" fill="hold" nodeType="clickEffect">
                                  <p:stCondLst>
                                    <p:cond delay="0"/>
                                  </p:stCondLst>
                                  <p:childTnLst>
                                    <p:animEffect transition="out" filter="fade">
                                      <p:cBhvr>
                                        <p:cTn id="326" dur="500"/>
                                        <p:tgtEl>
                                          <p:spTgt spid="93"/>
                                        </p:tgtEl>
                                      </p:cBhvr>
                                    </p:animEffect>
                                    <p:set>
                                      <p:cBhvr>
                                        <p:cTn id="327"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328" restart="whenNotActive" fill="hold" evtFilter="cancelBubble" nodeType="interactiveSeq">
                <p:stCondLst>
                  <p:cond evt="onClick" delay="0">
                    <p:tgtEl>
                      <p:spTgt spid="53"/>
                    </p:tgtEl>
                  </p:cond>
                </p:stCondLst>
                <p:endSync evt="end" delay="0">
                  <p:rtn val="all"/>
                </p:endSync>
                <p:childTnLst>
                  <p:par>
                    <p:cTn id="329" fill="hold">
                      <p:stCondLst>
                        <p:cond delay="0"/>
                      </p:stCondLst>
                      <p:childTnLst>
                        <p:par>
                          <p:cTn id="330" fill="hold">
                            <p:stCondLst>
                              <p:cond delay="0"/>
                            </p:stCondLst>
                            <p:childTnLst>
                              <p:par>
                                <p:cTn id="331" presetID="1" presetClass="entr" presetSubtype="0" fill="hold" nodeType="clickEffect">
                                  <p:stCondLst>
                                    <p:cond delay="0"/>
                                  </p:stCondLst>
                                  <p:childTnLst>
                                    <p:set>
                                      <p:cBhvr>
                                        <p:cTn id="332" dur="1" fill="hold">
                                          <p:stCondLst>
                                            <p:cond delay="0"/>
                                          </p:stCondLst>
                                        </p:cTn>
                                        <p:tgtEl>
                                          <p:spTgt spid="97"/>
                                        </p:tgtEl>
                                        <p:attrNameLst>
                                          <p:attrName>style.visibility</p:attrName>
                                        </p:attrNameLst>
                                      </p:cBhvr>
                                      <p:to>
                                        <p:strVal val="visible"/>
                                      </p:to>
                                    </p:set>
                                  </p:childTnLst>
                                </p:cTn>
                              </p:par>
                            </p:childTnLst>
                          </p:cTn>
                        </p:par>
                      </p:childTnLst>
                    </p:cTn>
                  </p:par>
                  <p:par>
                    <p:cTn id="333" fill="hold">
                      <p:stCondLst>
                        <p:cond delay="indefinite"/>
                      </p:stCondLst>
                      <p:childTnLst>
                        <p:par>
                          <p:cTn id="334" fill="hold">
                            <p:stCondLst>
                              <p:cond delay="0"/>
                            </p:stCondLst>
                            <p:childTnLst>
                              <p:par>
                                <p:cTn id="335" presetID="10" presetClass="exit" presetSubtype="0" fill="hold" nodeType="clickEffect">
                                  <p:stCondLst>
                                    <p:cond delay="0"/>
                                  </p:stCondLst>
                                  <p:childTnLst>
                                    <p:animEffect transition="out" filter="fade">
                                      <p:cBhvr>
                                        <p:cTn id="336" dur="500"/>
                                        <p:tgtEl>
                                          <p:spTgt spid="97"/>
                                        </p:tgtEl>
                                      </p:cBhvr>
                                    </p:animEffect>
                                    <p:set>
                                      <p:cBhvr>
                                        <p:cTn id="337" dur="1" fill="hold">
                                          <p:stCondLst>
                                            <p:cond delay="4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38" restart="whenNotActive" fill="hold" evtFilter="cancelBubble" nodeType="interactiveSeq">
                <p:stCondLst>
                  <p:cond evt="onClick" delay="0">
                    <p:tgtEl>
                      <p:spTgt spid="56"/>
                    </p:tgtEl>
                  </p:cond>
                </p:stCondLst>
                <p:endSync evt="end" delay="0">
                  <p:rtn val="all"/>
                </p:endSync>
                <p:childTnLst>
                  <p:par>
                    <p:cTn id="339" fill="hold">
                      <p:stCondLst>
                        <p:cond delay="0"/>
                      </p:stCondLst>
                      <p:childTnLst>
                        <p:par>
                          <p:cTn id="340" fill="hold">
                            <p:stCondLst>
                              <p:cond delay="0"/>
                            </p:stCondLst>
                            <p:childTnLst>
                              <p:par>
                                <p:cTn id="341" presetID="1" presetClass="entr" presetSubtype="0" fill="hold" nodeType="clickEffect">
                                  <p:stCondLst>
                                    <p:cond delay="0"/>
                                  </p:stCondLst>
                                  <p:childTnLst>
                                    <p:set>
                                      <p:cBhvr>
                                        <p:cTn id="342" dur="1" fill="hold">
                                          <p:stCondLst>
                                            <p:cond delay="0"/>
                                          </p:stCondLst>
                                        </p:cTn>
                                        <p:tgtEl>
                                          <p:spTgt spid="96"/>
                                        </p:tgtEl>
                                        <p:attrNameLst>
                                          <p:attrName>style.visibility</p:attrName>
                                        </p:attrNameLst>
                                      </p:cBhvr>
                                      <p:to>
                                        <p:strVal val="visible"/>
                                      </p:to>
                                    </p:set>
                                  </p:childTnLst>
                                </p:cTn>
                              </p:par>
                            </p:childTnLst>
                          </p:cTn>
                        </p:par>
                      </p:childTnLst>
                    </p:cTn>
                  </p:par>
                  <p:par>
                    <p:cTn id="343" fill="hold">
                      <p:stCondLst>
                        <p:cond delay="indefinite"/>
                      </p:stCondLst>
                      <p:childTnLst>
                        <p:par>
                          <p:cTn id="344" fill="hold">
                            <p:stCondLst>
                              <p:cond delay="0"/>
                            </p:stCondLst>
                            <p:childTnLst>
                              <p:par>
                                <p:cTn id="345" presetID="10" presetClass="exit" presetSubtype="0" fill="hold" nodeType="clickEffect">
                                  <p:stCondLst>
                                    <p:cond delay="0"/>
                                  </p:stCondLst>
                                  <p:childTnLst>
                                    <p:animEffect transition="out" filter="fade">
                                      <p:cBhvr>
                                        <p:cTn id="346" dur="500"/>
                                        <p:tgtEl>
                                          <p:spTgt spid="96"/>
                                        </p:tgtEl>
                                      </p:cBhvr>
                                    </p:animEffect>
                                    <p:set>
                                      <p:cBhvr>
                                        <p:cTn id="347" dur="1" fill="hold">
                                          <p:stCondLst>
                                            <p:cond delay="4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348" restart="whenNotActive" fill="hold" evtFilter="cancelBubble" nodeType="interactiveSeq">
                <p:stCondLst>
                  <p:cond evt="onClick" delay="0">
                    <p:tgtEl>
                      <p:spTgt spid="57"/>
                    </p:tgtEl>
                  </p:cond>
                </p:stCondLst>
                <p:endSync evt="end" delay="0">
                  <p:rtn val="all"/>
                </p:endSync>
                <p:childTnLst>
                  <p:par>
                    <p:cTn id="349" fill="hold">
                      <p:stCondLst>
                        <p:cond delay="0"/>
                      </p:stCondLst>
                      <p:childTnLst>
                        <p:par>
                          <p:cTn id="350" fill="hold">
                            <p:stCondLst>
                              <p:cond delay="0"/>
                            </p:stCondLst>
                            <p:childTnLst>
                              <p:par>
                                <p:cTn id="351" presetID="1" presetClass="entr" presetSubtype="0" fill="hold" nodeType="clickEffect">
                                  <p:stCondLst>
                                    <p:cond delay="0"/>
                                  </p:stCondLst>
                                  <p:childTnLst>
                                    <p:set>
                                      <p:cBhvr>
                                        <p:cTn id="352" dur="1" fill="hold">
                                          <p:stCondLst>
                                            <p:cond delay="0"/>
                                          </p:stCondLst>
                                        </p:cTn>
                                        <p:tgtEl>
                                          <p:spTgt spid="101"/>
                                        </p:tgtEl>
                                        <p:attrNameLst>
                                          <p:attrName>style.visibility</p:attrName>
                                        </p:attrNameLst>
                                      </p:cBhvr>
                                      <p:to>
                                        <p:strVal val="visible"/>
                                      </p:to>
                                    </p:set>
                                  </p:childTnLst>
                                </p:cTn>
                              </p:par>
                            </p:childTnLst>
                          </p:cTn>
                        </p:par>
                      </p:childTnLst>
                    </p:cTn>
                  </p:par>
                  <p:par>
                    <p:cTn id="353" fill="hold">
                      <p:stCondLst>
                        <p:cond delay="indefinite"/>
                      </p:stCondLst>
                      <p:childTnLst>
                        <p:par>
                          <p:cTn id="354" fill="hold">
                            <p:stCondLst>
                              <p:cond delay="0"/>
                            </p:stCondLst>
                            <p:childTnLst>
                              <p:par>
                                <p:cTn id="355" presetID="10" presetClass="exit" presetSubtype="0" fill="hold" nodeType="clickEffect">
                                  <p:stCondLst>
                                    <p:cond delay="0"/>
                                  </p:stCondLst>
                                  <p:childTnLst>
                                    <p:animEffect transition="out" filter="fade">
                                      <p:cBhvr>
                                        <p:cTn id="356" dur="500"/>
                                        <p:tgtEl>
                                          <p:spTgt spid="101"/>
                                        </p:tgtEl>
                                      </p:cBhvr>
                                    </p:animEffect>
                                    <p:set>
                                      <p:cBhvr>
                                        <p:cTn id="357"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358" restart="whenNotActive" fill="hold" evtFilter="cancelBubble" nodeType="interactiveSeq">
                <p:stCondLst>
                  <p:cond evt="onClick" delay="0">
                    <p:tgtEl>
                      <p:spTgt spid="63"/>
                    </p:tgtEl>
                  </p:cond>
                </p:stCondLst>
                <p:endSync evt="end" delay="0">
                  <p:rtn val="all"/>
                </p:endSync>
                <p:childTnLst>
                  <p:par>
                    <p:cTn id="359" fill="hold">
                      <p:stCondLst>
                        <p:cond delay="0"/>
                      </p:stCondLst>
                      <p:childTnLst>
                        <p:par>
                          <p:cTn id="360" fill="hold">
                            <p:stCondLst>
                              <p:cond delay="0"/>
                            </p:stCondLst>
                            <p:childTnLst>
                              <p:par>
                                <p:cTn id="361" presetID="1" presetClass="entr" presetSubtype="0" fill="hold" nodeType="clickEffect">
                                  <p:stCondLst>
                                    <p:cond delay="0"/>
                                  </p:stCondLst>
                                  <p:childTnLst>
                                    <p:set>
                                      <p:cBhvr>
                                        <p:cTn id="362" dur="1" fill="hold">
                                          <p:stCondLst>
                                            <p:cond delay="0"/>
                                          </p:stCondLst>
                                        </p:cTn>
                                        <p:tgtEl>
                                          <p:spTgt spid="95"/>
                                        </p:tgtEl>
                                        <p:attrNameLst>
                                          <p:attrName>style.visibility</p:attrName>
                                        </p:attrNameLst>
                                      </p:cBhvr>
                                      <p:to>
                                        <p:strVal val="visible"/>
                                      </p:to>
                                    </p:set>
                                  </p:childTnLst>
                                </p:cTn>
                              </p:par>
                            </p:childTnLst>
                          </p:cTn>
                        </p:par>
                      </p:childTnLst>
                    </p:cTn>
                  </p:par>
                  <p:par>
                    <p:cTn id="363" fill="hold">
                      <p:stCondLst>
                        <p:cond delay="indefinite"/>
                      </p:stCondLst>
                      <p:childTnLst>
                        <p:par>
                          <p:cTn id="364" fill="hold">
                            <p:stCondLst>
                              <p:cond delay="0"/>
                            </p:stCondLst>
                            <p:childTnLst>
                              <p:par>
                                <p:cTn id="365" presetID="10" presetClass="exit" presetSubtype="0" fill="hold" nodeType="clickEffect">
                                  <p:stCondLst>
                                    <p:cond delay="0"/>
                                  </p:stCondLst>
                                  <p:childTnLst>
                                    <p:animEffect transition="out" filter="fade">
                                      <p:cBhvr>
                                        <p:cTn id="366" dur="500"/>
                                        <p:tgtEl>
                                          <p:spTgt spid="95"/>
                                        </p:tgtEl>
                                      </p:cBhvr>
                                    </p:animEffect>
                                    <p:set>
                                      <p:cBhvr>
                                        <p:cTn id="367" dur="1" fill="hold">
                                          <p:stCondLst>
                                            <p:cond delay="4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368" restart="whenNotActive" fill="hold" evtFilter="cancelBubble" nodeType="interactiveSeq">
                <p:stCondLst>
                  <p:cond evt="onClick" delay="0">
                    <p:tgtEl>
                      <p:spTgt spid="99"/>
                    </p:tgtEl>
                  </p:cond>
                </p:stCondLst>
                <p:endSync evt="end" delay="0">
                  <p:rtn val="all"/>
                </p:endSync>
                <p:childTnLst>
                  <p:par>
                    <p:cTn id="369" fill="hold">
                      <p:stCondLst>
                        <p:cond delay="0"/>
                      </p:stCondLst>
                      <p:childTnLst>
                        <p:par>
                          <p:cTn id="370" fill="hold">
                            <p:stCondLst>
                              <p:cond delay="0"/>
                            </p:stCondLst>
                            <p:childTnLst>
                              <p:par>
                                <p:cTn id="371" presetID="1" presetClass="entr" presetSubtype="0" fill="hold" nodeType="clickEffect">
                                  <p:stCondLst>
                                    <p:cond delay="0"/>
                                  </p:stCondLst>
                                  <p:childTnLst>
                                    <p:set>
                                      <p:cBhvr>
                                        <p:cTn id="372" dur="1" fill="hold">
                                          <p:stCondLst>
                                            <p:cond delay="0"/>
                                          </p:stCondLst>
                                        </p:cTn>
                                        <p:tgtEl>
                                          <p:spTgt spid="107"/>
                                        </p:tgtEl>
                                        <p:attrNameLst>
                                          <p:attrName>style.visibility</p:attrName>
                                        </p:attrNameLst>
                                      </p:cBhvr>
                                      <p:to>
                                        <p:strVal val="visible"/>
                                      </p:to>
                                    </p:set>
                                  </p:childTnLst>
                                </p:cTn>
                              </p:par>
                            </p:childTnLst>
                          </p:cTn>
                        </p:par>
                      </p:childTnLst>
                    </p:cTn>
                  </p:par>
                  <p:par>
                    <p:cTn id="373" fill="hold">
                      <p:stCondLst>
                        <p:cond delay="indefinite"/>
                      </p:stCondLst>
                      <p:childTnLst>
                        <p:par>
                          <p:cTn id="374" fill="hold">
                            <p:stCondLst>
                              <p:cond delay="0"/>
                            </p:stCondLst>
                            <p:childTnLst>
                              <p:par>
                                <p:cTn id="375" presetID="10" presetClass="exit" presetSubtype="0" fill="hold" nodeType="clickEffect">
                                  <p:stCondLst>
                                    <p:cond delay="0"/>
                                  </p:stCondLst>
                                  <p:childTnLst>
                                    <p:animEffect transition="out" filter="fade">
                                      <p:cBhvr>
                                        <p:cTn id="376" dur="500"/>
                                        <p:tgtEl>
                                          <p:spTgt spid="107"/>
                                        </p:tgtEl>
                                      </p:cBhvr>
                                    </p:animEffect>
                                    <p:set>
                                      <p:cBhvr>
                                        <p:cTn id="377" dur="1" fill="hold">
                                          <p:stCondLst>
                                            <p:cond delay="499"/>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378" restart="whenNotActive" fill="hold" evtFilter="cancelBubble" nodeType="interactiveSeq">
                <p:stCondLst>
                  <p:cond evt="onClick" delay="0">
                    <p:tgtEl>
                      <p:spTgt spid="114"/>
                    </p:tgtEl>
                  </p:cond>
                </p:stCondLst>
                <p:endSync evt="end" delay="0">
                  <p:rtn val="all"/>
                </p:endSync>
                <p:childTnLst>
                  <p:par>
                    <p:cTn id="379" fill="hold">
                      <p:stCondLst>
                        <p:cond delay="0"/>
                      </p:stCondLst>
                      <p:childTnLst>
                        <p:par>
                          <p:cTn id="380" fill="hold">
                            <p:stCondLst>
                              <p:cond delay="0"/>
                            </p:stCondLst>
                            <p:childTnLst>
                              <p:par>
                                <p:cTn id="381" presetID="1" presetClass="entr" presetSubtype="0" fill="hold" nodeType="clickEffect">
                                  <p:stCondLst>
                                    <p:cond delay="0"/>
                                  </p:stCondLst>
                                  <p:childTnLst>
                                    <p:set>
                                      <p:cBhvr>
                                        <p:cTn id="382" dur="1" fill="hold">
                                          <p:stCondLst>
                                            <p:cond delay="0"/>
                                          </p:stCondLst>
                                        </p:cTn>
                                        <p:tgtEl>
                                          <p:spTgt spid="111"/>
                                        </p:tgtEl>
                                        <p:attrNameLst>
                                          <p:attrName>style.visibility</p:attrName>
                                        </p:attrNameLst>
                                      </p:cBhvr>
                                      <p:to>
                                        <p:strVal val="visible"/>
                                      </p:to>
                                    </p:set>
                                  </p:childTnLst>
                                </p:cTn>
                              </p:par>
                            </p:childTnLst>
                          </p:cTn>
                        </p:par>
                      </p:childTnLst>
                    </p:cTn>
                  </p:par>
                  <p:par>
                    <p:cTn id="383" fill="hold">
                      <p:stCondLst>
                        <p:cond delay="indefinite"/>
                      </p:stCondLst>
                      <p:childTnLst>
                        <p:par>
                          <p:cTn id="384" fill="hold">
                            <p:stCondLst>
                              <p:cond delay="0"/>
                            </p:stCondLst>
                            <p:childTnLst>
                              <p:par>
                                <p:cTn id="385" presetID="10" presetClass="exit" presetSubtype="0" fill="hold" nodeType="clickEffect">
                                  <p:stCondLst>
                                    <p:cond delay="0"/>
                                  </p:stCondLst>
                                  <p:childTnLst>
                                    <p:animEffect transition="out" filter="fade">
                                      <p:cBhvr>
                                        <p:cTn id="386" dur="500"/>
                                        <p:tgtEl>
                                          <p:spTgt spid="111"/>
                                        </p:tgtEl>
                                      </p:cBhvr>
                                    </p:animEffect>
                                    <p:set>
                                      <p:cBhvr>
                                        <p:cTn id="387" dur="1" fill="hold">
                                          <p:stCondLst>
                                            <p:cond delay="499"/>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388" restart="whenNotActive" fill="hold" evtFilter="cancelBubble" nodeType="interactiveSeq">
                <p:stCondLst>
                  <p:cond evt="onClick" delay="0">
                    <p:tgtEl>
                      <p:spTgt spid="115"/>
                    </p:tgtEl>
                  </p:cond>
                </p:stCondLst>
                <p:endSync evt="end" delay="0">
                  <p:rtn val="all"/>
                </p:endSync>
                <p:childTnLst>
                  <p:par>
                    <p:cTn id="389" fill="hold">
                      <p:stCondLst>
                        <p:cond delay="0"/>
                      </p:stCondLst>
                      <p:childTnLst>
                        <p:par>
                          <p:cTn id="390" fill="hold">
                            <p:stCondLst>
                              <p:cond delay="0"/>
                            </p:stCondLst>
                            <p:childTnLst>
                              <p:par>
                                <p:cTn id="391" presetID="1" presetClass="entr" presetSubtype="0" fill="hold" nodeType="clickEffect">
                                  <p:stCondLst>
                                    <p:cond delay="0"/>
                                  </p:stCondLst>
                                  <p:childTnLst>
                                    <p:set>
                                      <p:cBhvr>
                                        <p:cTn id="392" dur="1" fill="hold">
                                          <p:stCondLst>
                                            <p:cond delay="0"/>
                                          </p:stCondLst>
                                        </p:cTn>
                                        <p:tgtEl>
                                          <p:spTgt spid="108"/>
                                        </p:tgtEl>
                                        <p:attrNameLst>
                                          <p:attrName>style.visibility</p:attrName>
                                        </p:attrNameLst>
                                      </p:cBhvr>
                                      <p:to>
                                        <p:strVal val="visible"/>
                                      </p:to>
                                    </p:set>
                                  </p:childTnLst>
                                </p:cTn>
                              </p:par>
                            </p:childTnLst>
                          </p:cTn>
                        </p:par>
                      </p:childTnLst>
                    </p:cTn>
                  </p:par>
                  <p:par>
                    <p:cTn id="393" fill="hold">
                      <p:stCondLst>
                        <p:cond delay="indefinite"/>
                      </p:stCondLst>
                      <p:childTnLst>
                        <p:par>
                          <p:cTn id="394" fill="hold">
                            <p:stCondLst>
                              <p:cond delay="0"/>
                            </p:stCondLst>
                            <p:childTnLst>
                              <p:par>
                                <p:cTn id="395" presetID="10" presetClass="exit" presetSubtype="0" fill="hold" nodeType="clickEffect">
                                  <p:stCondLst>
                                    <p:cond delay="0"/>
                                  </p:stCondLst>
                                  <p:childTnLst>
                                    <p:animEffect transition="out" filter="fade">
                                      <p:cBhvr>
                                        <p:cTn id="396" dur="500"/>
                                        <p:tgtEl>
                                          <p:spTgt spid="108"/>
                                        </p:tgtEl>
                                      </p:cBhvr>
                                    </p:animEffect>
                                    <p:set>
                                      <p:cBhvr>
                                        <p:cTn id="397" dur="1" fill="hold">
                                          <p:stCondLst>
                                            <p:cond delay="499"/>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seq concurrent="1" nextAc="seek">
              <p:cTn id="398" restart="whenNotActive" fill="hold" evtFilter="cancelBubble" nodeType="interactiveSeq">
                <p:stCondLst>
                  <p:cond evt="onClick" delay="0">
                    <p:tgtEl>
                      <p:spTgt spid="121"/>
                    </p:tgtEl>
                  </p:cond>
                </p:stCondLst>
                <p:endSync evt="end" delay="0">
                  <p:rtn val="all"/>
                </p:endSync>
                <p:childTnLst>
                  <p:par>
                    <p:cTn id="399" fill="hold">
                      <p:stCondLst>
                        <p:cond delay="0"/>
                      </p:stCondLst>
                      <p:childTnLst>
                        <p:par>
                          <p:cTn id="400" fill="hold">
                            <p:stCondLst>
                              <p:cond delay="0"/>
                            </p:stCondLst>
                            <p:childTnLst>
                              <p:par>
                                <p:cTn id="401" presetID="1" presetClass="entr" presetSubtype="0" fill="hold" nodeType="clickEffect">
                                  <p:stCondLst>
                                    <p:cond delay="0"/>
                                  </p:stCondLst>
                                  <p:childTnLst>
                                    <p:set>
                                      <p:cBhvr>
                                        <p:cTn id="402" dur="1" fill="hold">
                                          <p:stCondLst>
                                            <p:cond delay="0"/>
                                          </p:stCondLst>
                                        </p:cTn>
                                        <p:tgtEl>
                                          <p:spTgt spid="120"/>
                                        </p:tgtEl>
                                        <p:attrNameLst>
                                          <p:attrName>style.visibility</p:attrName>
                                        </p:attrNameLst>
                                      </p:cBhvr>
                                      <p:to>
                                        <p:strVal val="visible"/>
                                      </p:to>
                                    </p:set>
                                  </p:childTnLst>
                                </p:cTn>
                              </p:par>
                            </p:childTnLst>
                          </p:cTn>
                        </p:par>
                      </p:childTnLst>
                    </p:cTn>
                  </p:par>
                  <p:par>
                    <p:cTn id="403" fill="hold">
                      <p:stCondLst>
                        <p:cond delay="indefinite"/>
                      </p:stCondLst>
                      <p:childTnLst>
                        <p:par>
                          <p:cTn id="404" fill="hold">
                            <p:stCondLst>
                              <p:cond delay="0"/>
                            </p:stCondLst>
                            <p:childTnLst>
                              <p:par>
                                <p:cTn id="405" presetID="10" presetClass="exit" presetSubtype="0" fill="hold" nodeType="clickEffect">
                                  <p:stCondLst>
                                    <p:cond delay="0"/>
                                  </p:stCondLst>
                                  <p:childTnLst>
                                    <p:animEffect transition="out" filter="fade">
                                      <p:cBhvr>
                                        <p:cTn id="406" dur="500"/>
                                        <p:tgtEl>
                                          <p:spTgt spid="120"/>
                                        </p:tgtEl>
                                      </p:cBhvr>
                                    </p:animEffect>
                                    <p:set>
                                      <p:cBhvr>
                                        <p:cTn id="40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408" restart="whenNotActive" fill="hold" evtFilter="cancelBubble" nodeType="interactiveSeq">
                <p:stCondLst>
                  <p:cond evt="onClick" delay="0">
                    <p:tgtEl>
                      <p:spTgt spid="122"/>
                    </p:tgtEl>
                  </p:cond>
                </p:stCondLst>
                <p:endSync evt="end" delay="0">
                  <p:rtn val="all"/>
                </p:endSync>
                <p:childTnLst>
                  <p:par>
                    <p:cTn id="409" fill="hold">
                      <p:stCondLst>
                        <p:cond delay="0"/>
                      </p:stCondLst>
                      <p:childTnLst>
                        <p:par>
                          <p:cTn id="410" fill="hold">
                            <p:stCondLst>
                              <p:cond delay="0"/>
                            </p:stCondLst>
                            <p:childTnLst>
                              <p:par>
                                <p:cTn id="411" presetID="1" presetClass="entr" presetSubtype="0" fill="hold" nodeType="clickEffect">
                                  <p:stCondLst>
                                    <p:cond delay="0"/>
                                  </p:stCondLst>
                                  <p:childTnLst>
                                    <p:set>
                                      <p:cBhvr>
                                        <p:cTn id="412" dur="1" fill="hold">
                                          <p:stCondLst>
                                            <p:cond delay="0"/>
                                          </p:stCondLst>
                                        </p:cTn>
                                        <p:tgtEl>
                                          <p:spTgt spid="109"/>
                                        </p:tgtEl>
                                        <p:attrNameLst>
                                          <p:attrName>style.visibility</p:attrName>
                                        </p:attrNameLst>
                                      </p:cBhvr>
                                      <p:to>
                                        <p:strVal val="visible"/>
                                      </p:to>
                                    </p:set>
                                  </p:childTnLst>
                                </p:cTn>
                              </p:par>
                            </p:childTnLst>
                          </p:cTn>
                        </p:par>
                      </p:childTnLst>
                    </p:cTn>
                  </p:par>
                  <p:par>
                    <p:cTn id="413" fill="hold">
                      <p:stCondLst>
                        <p:cond delay="indefinite"/>
                      </p:stCondLst>
                      <p:childTnLst>
                        <p:par>
                          <p:cTn id="414" fill="hold">
                            <p:stCondLst>
                              <p:cond delay="0"/>
                            </p:stCondLst>
                            <p:childTnLst>
                              <p:par>
                                <p:cTn id="415" presetID="10" presetClass="exit" presetSubtype="0" fill="hold" nodeType="clickEffect">
                                  <p:stCondLst>
                                    <p:cond delay="0"/>
                                  </p:stCondLst>
                                  <p:childTnLst>
                                    <p:animEffect transition="out" filter="fade">
                                      <p:cBhvr>
                                        <p:cTn id="416" dur="500"/>
                                        <p:tgtEl>
                                          <p:spTgt spid="109"/>
                                        </p:tgtEl>
                                      </p:cBhvr>
                                    </p:animEffect>
                                    <p:set>
                                      <p:cBhvr>
                                        <p:cTn id="417" dur="1" fill="hold">
                                          <p:stCondLst>
                                            <p:cond delay="499"/>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418" restart="whenNotActive" fill="hold" evtFilter="cancelBubble" nodeType="interactiveSeq">
                <p:stCondLst>
                  <p:cond evt="onClick" delay="0">
                    <p:tgtEl>
                      <p:spTgt spid="127"/>
                    </p:tgtEl>
                  </p:cond>
                </p:stCondLst>
                <p:endSync evt="end" delay="0">
                  <p:rtn val="all"/>
                </p:endSync>
                <p:childTnLst>
                  <p:par>
                    <p:cTn id="419" fill="hold">
                      <p:stCondLst>
                        <p:cond delay="0"/>
                      </p:stCondLst>
                      <p:childTnLst>
                        <p:par>
                          <p:cTn id="420" fill="hold">
                            <p:stCondLst>
                              <p:cond delay="0"/>
                            </p:stCondLst>
                            <p:childTnLst>
                              <p:par>
                                <p:cTn id="421" presetID="1" presetClass="entr" presetSubtype="0" fill="hold" nodeType="clickEffect">
                                  <p:stCondLst>
                                    <p:cond delay="0"/>
                                  </p:stCondLst>
                                  <p:childTnLst>
                                    <p:set>
                                      <p:cBhvr>
                                        <p:cTn id="422" dur="1" fill="hold">
                                          <p:stCondLst>
                                            <p:cond delay="0"/>
                                          </p:stCondLst>
                                        </p:cTn>
                                        <p:tgtEl>
                                          <p:spTgt spid="126"/>
                                        </p:tgtEl>
                                        <p:attrNameLst>
                                          <p:attrName>style.visibility</p:attrName>
                                        </p:attrNameLst>
                                      </p:cBhvr>
                                      <p:to>
                                        <p:strVal val="visible"/>
                                      </p:to>
                                    </p:set>
                                  </p:childTnLst>
                                </p:cTn>
                              </p:par>
                            </p:childTnLst>
                          </p:cTn>
                        </p:par>
                      </p:childTnLst>
                    </p:cTn>
                  </p:par>
                  <p:par>
                    <p:cTn id="423" fill="hold">
                      <p:stCondLst>
                        <p:cond delay="indefinite"/>
                      </p:stCondLst>
                      <p:childTnLst>
                        <p:par>
                          <p:cTn id="424" fill="hold">
                            <p:stCondLst>
                              <p:cond delay="0"/>
                            </p:stCondLst>
                            <p:childTnLst>
                              <p:par>
                                <p:cTn id="425" presetID="10" presetClass="exit" presetSubtype="0" fill="hold" nodeType="clickEffect">
                                  <p:stCondLst>
                                    <p:cond delay="0"/>
                                  </p:stCondLst>
                                  <p:childTnLst>
                                    <p:animEffect transition="out" filter="fade">
                                      <p:cBhvr>
                                        <p:cTn id="426" dur="500"/>
                                        <p:tgtEl>
                                          <p:spTgt spid="126"/>
                                        </p:tgtEl>
                                      </p:cBhvr>
                                    </p:animEffect>
                                    <p:set>
                                      <p:cBhvr>
                                        <p:cTn id="427" dur="1" fill="hold">
                                          <p:stCondLst>
                                            <p:cond delay="4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seq concurrent="1" nextAc="seek">
              <p:cTn id="428" restart="whenNotActive" fill="hold" evtFilter="cancelBubble" nodeType="interactiveSeq">
                <p:stCondLst>
                  <p:cond evt="onClick" delay="0">
                    <p:tgtEl>
                      <p:spTgt spid="129"/>
                    </p:tgtEl>
                  </p:cond>
                </p:stCondLst>
                <p:endSync evt="end" delay="0">
                  <p:rtn val="all"/>
                </p:endSync>
                <p:childTnLst>
                  <p:par>
                    <p:cTn id="429" fill="hold">
                      <p:stCondLst>
                        <p:cond delay="0"/>
                      </p:stCondLst>
                      <p:childTnLst>
                        <p:par>
                          <p:cTn id="430" fill="hold">
                            <p:stCondLst>
                              <p:cond delay="0"/>
                            </p:stCondLst>
                            <p:childTnLst>
                              <p:par>
                                <p:cTn id="431" presetID="1" presetClass="entr" presetSubtype="0" fill="hold" nodeType="clickEffect">
                                  <p:stCondLst>
                                    <p:cond delay="0"/>
                                  </p:stCondLst>
                                  <p:childTnLst>
                                    <p:set>
                                      <p:cBhvr>
                                        <p:cTn id="432" dur="1" fill="hold">
                                          <p:stCondLst>
                                            <p:cond delay="0"/>
                                          </p:stCondLst>
                                        </p:cTn>
                                        <p:tgtEl>
                                          <p:spTgt spid="130"/>
                                        </p:tgtEl>
                                        <p:attrNameLst>
                                          <p:attrName>style.visibility</p:attrName>
                                        </p:attrNameLst>
                                      </p:cBhvr>
                                      <p:to>
                                        <p:strVal val="visible"/>
                                      </p:to>
                                    </p:set>
                                  </p:childTnLst>
                                </p:cTn>
                              </p:par>
                            </p:childTnLst>
                          </p:cTn>
                        </p:par>
                      </p:childTnLst>
                    </p:cTn>
                  </p:par>
                </p:childTnLst>
              </p:cTn>
              <p:nextCondLst>
                <p:cond evt="onClick" delay="0">
                  <p:tgtEl>
                    <p:spTgt spid="129"/>
                  </p:tgtEl>
                </p:cond>
              </p:nextCondLst>
            </p:seq>
            <p:seq concurrent="1" nextAc="seek">
              <p:cTn id="433" restart="whenNotActive" fill="hold" evtFilter="cancelBubble" nodeType="interactiveSeq">
                <p:stCondLst>
                  <p:cond evt="onClick" delay="0">
                    <p:tgtEl>
                      <p:spTgt spid="130"/>
                    </p:tgtEl>
                  </p:cond>
                </p:stCondLst>
                <p:endSync evt="end" delay="0">
                  <p:rtn val="all"/>
                </p:endSync>
                <p:childTnLst>
                  <p:par>
                    <p:cTn id="434" fill="hold">
                      <p:stCondLst>
                        <p:cond delay="0"/>
                      </p:stCondLst>
                      <p:childTnLst>
                        <p:par>
                          <p:cTn id="435" fill="hold">
                            <p:stCondLst>
                              <p:cond delay="0"/>
                            </p:stCondLst>
                            <p:childTnLst>
                              <p:par>
                                <p:cTn id="436" presetID="10" presetClass="exit" presetSubtype="0" fill="hold" nodeType="clickEffect">
                                  <p:stCondLst>
                                    <p:cond delay="0"/>
                                  </p:stCondLst>
                                  <p:childTnLst>
                                    <p:animEffect transition="out" filter="fade">
                                      <p:cBhvr>
                                        <p:cTn id="437" dur="500"/>
                                        <p:tgtEl>
                                          <p:spTgt spid="130"/>
                                        </p:tgtEl>
                                      </p:cBhvr>
                                    </p:animEffect>
                                    <p:set>
                                      <p:cBhvr>
                                        <p:cTn id="438" dur="1" fill="hold">
                                          <p:stCondLst>
                                            <p:cond delay="499"/>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439" restart="whenNotActive" fill="hold" evtFilter="cancelBubble" nodeType="interactiveSeq">
                <p:stCondLst>
                  <p:cond evt="onClick" delay="0">
                    <p:tgtEl>
                      <p:spTgt spid="137"/>
                    </p:tgtEl>
                  </p:cond>
                </p:stCondLst>
                <p:endSync evt="end" delay="0">
                  <p:rtn val="all"/>
                </p:endSync>
                <p:childTnLst>
                  <p:par>
                    <p:cTn id="440" fill="hold">
                      <p:stCondLst>
                        <p:cond delay="0"/>
                      </p:stCondLst>
                      <p:childTnLst>
                        <p:par>
                          <p:cTn id="441" fill="hold">
                            <p:stCondLst>
                              <p:cond delay="0"/>
                            </p:stCondLst>
                            <p:childTnLst>
                              <p:par>
                                <p:cTn id="442" presetID="1" presetClass="entr" presetSubtype="0" fill="hold" nodeType="clickEffect">
                                  <p:stCondLst>
                                    <p:cond delay="0"/>
                                  </p:stCondLst>
                                  <p:childTnLst>
                                    <p:set>
                                      <p:cBhvr>
                                        <p:cTn id="443" dur="1" fill="hold">
                                          <p:stCondLst>
                                            <p:cond delay="0"/>
                                          </p:stCondLst>
                                        </p:cTn>
                                        <p:tgtEl>
                                          <p:spTgt spid="136"/>
                                        </p:tgtEl>
                                        <p:attrNameLst>
                                          <p:attrName>style.visibility</p:attrName>
                                        </p:attrNameLst>
                                      </p:cBhvr>
                                      <p:to>
                                        <p:strVal val="visible"/>
                                      </p:to>
                                    </p:set>
                                  </p:childTnLst>
                                </p:cTn>
                              </p:par>
                            </p:childTnLst>
                          </p:cTn>
                        </p:par>
                      </p:childTnLst>
                    </p:cTn>
                  </p:par>
                  <p:par>
                    <p:cTn id="444" fill="hold">
                      <p:stCondLst>
                        <p:cond delay="indefinite"/>
                      </p:stCondLst>
                      <p:childTnLst>
                        <p:par>
                          <p:cTn id="445" fill="hold">
                            <p:stCondLst>
                              <p:cond delay="0"/>
                            </p:stCondLst>
                            <p:childTnLst>
                              <p:par>
                                <p:cTn id="446" presetID="10" presetClass="exit" presetSubtype="0" fill="hold" nodeType="clickEffect">
                                  <p:stCondLst>
                                    <p:cond delay="0"/>
                                  </p:stCondLst>
                                  <p:childTnLst>
                                    <p:animEffect transition="out" filter="fade">
                                      <p:cBhvr>
                                        <p:cTn id="447" dur="500"/>
                                        <p:tgtEl>
                                          <p:spTgt spid="136"/>
                                        </p:tgtEl>
                                      </p:cBhvr>
                                    </p:animEffect>
                                    <p:set>
                                      <p:cBhvr>
                                        <p:cTn id="448" dur="1" fill="hold">
                                          <p:stCondLst>
                                            <p:cond delay="499"/>
                                          </p:stCondLst>
                                        </p:cTn>
                                        <p:tgtEl>
                                          <p:spTgt spid="136"/>
                                        </p:tgtEl>
                                        <p:attrNameLst>
                                          <p:attrName>style.visibility</p:attrName>
                                        </p:attrNameLst>
                                      </p:cBhvr>
                                      <p:to>
                                        <p:strVal val="hidden"/>
                                      </p:to>
                                    </p:set>
                                  </p:childTnLst>
                                </p:cTn>
                              </p:par>
                            </p:childTnLst>
                          </p:cTn>
                        </p:par>
                      </p:childTnLst>
                    </p:cTn>
                  </p:par>
                </p:childTnLst>
              </p:cTn>
              <p:nextCondLst>
                <p:cond evt="onClick" delay="0">
                  <p:tgtEl>
                    <p:spTgt spid="137"/>
                  </p:tgtEl>
                </p:cond>
              </p:nextCondLst>
            </p:seq>
            <p:seq concurrent="1" nextAc="seek">
              <p:cTn id="449" restart="whenNotActive" fill="hold" evtFilter="cancelBubble" nodeType="interactiveSeq">
                <p:stCondLst>
                  <p:cond evt="onClick" delay="0">
                    <p:tgtEl>
                      <p:spTgt spid="140"/>
                    </p:tgtEl>
                  </p:cond>
                </p:stCondLst>
                <p:endSync evt="end" delay="0">
                  <p:rtn val="all"/>
                </p:endSync>
                <p:childTnLst>
                  <p:par>
                    <p:cTn id="450" fill="hold">
                      <p:stCondLst>
                        <p:cond delay="0"/>
                      </p:stCondLst>
                      <p:childTnLst>
                        <p:par>
                          <p:cTn id="451" fill="hold">
                            <p:stCondLst>
                              <p:cond delay="0"/>
                            </p:stCondLst>
                            <p:childTnLst>
                              <p:par>
                                <p:cTn id="452" presetID="1" presetClass="entr" presetSubtype="0" fill="hold" nodeType="clickEffect">
                                  <p:stCondLst>
                                    <p:cond delay="0"/>
                                  </p:stCondLst>
                                  <p:childTnLst>
                                    <p:set>
                                      <p:cBhvr>
                                        <p:cTn id="453" dur="1" fill="hold">
                                          <p:stCondLst>
                                            <p:cond delay="0"/>
                                          </p:stCondLst>
                                        </p:cTn>
                                        <p:tgtEl>
                                          <p:spTgt spid="139"/>
                                        </p:tgtEl>
                                        <p:attrNameLst>
                                          <p:attrName>style.visibility</p:attrName>
                                        </p:attrNameLst>
                                      </p:cBhvr>
                                      <p:to>
                                        <p:strVal val="visible"/>
                                      </p:to>
                                    </p:set>
                                  </p:childTnLst>
                                </p:cTn>
                              </p:par>
                            </p:childTnLst>
                          </p:cTn>
                        </p:par>
                      </p:childTnLst>
                    </p:cTn>
                  </p:par>
                  <p:par>
                    <p:cTn id="454" fill="hold">
                      <p:stCondLst>
                        <p:cond delay="indefinite"/>
                      </p:stCondLst>
                      <p:childTnLst>
                        <p:par>
                          <p:cTn id="455" fill="hold">
                            <p:stCondLst>
                              <p:cond delay="0"/>
                            </p:stCondLst>
                            <p:childTnLst>
                              <p:par>
                                <p:cTn id="456" presetID="10" presetClass="exit" presetSubtype="0" fill="hold" nodeType="clickEffect">
                                  <p:stCondLst>
                                    <p:cond delay="0"/>
                                  </p:stCondLst>
                                  <p:childTnLst>
                                    <p:animEffect transition="out" filter="fade">
                                      <p:cBhvr>
                                        <p:cTn id="457" dur="500"/>
                                        <p:tgtEl>
                                          <p:spTgt spid="139"/>
                                        </p:tgtEl>
                                      </p:cBhvr>
                                    </p:animEffect>
                                    <p:set>
                                      <p:cBhvr>
                                        <p:cTn id="458"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459" restart="whenNotActive" fill="hold" evtFilter="cancelBubble" nodeType="interactiveSeq">
                <p:stCondLst>
                  <p:cond evt="onClick" delay="0">
                    <p:tgtEl>
                      <p:spTgt spid="142"/>
                    </p:tgtEl>
                  </p:cond>
                </p:stCondLst>
                <p:endSync evt="end" delay="0">
                  <p:rtn val="all"/>
                </p:endSync>
                <p:childTnLst>
                  <p:par>
                    <p:cTn id="460" fill="hold">
                      <p:stCondLst>
                        <p:cond delay="0"/>
                      </p:stCondLst>
                      <p:childTnLst>
                        <p:par>
                          <p:cTn id="461" fill="hold">
                            <p:stCondLst>
                              <p:cond delay="0"/>
                            </p:stCondLst>
                            <p:childTnLst>
                              <p:par>
                                <p:cTn id="462" presetID="1" presetClass="entr" presetSubtype="0" fill="hold" nodeType="clickEffect">
                                  <p:stCondLst>
                                    <p:cond delay="0"/>
                                  </p:stCondLst>
                                  <p:childTnLst>
                                    <p:set>
                                      <p:cBhvr>
                                        <p:cTn id="463" dur="1" fill="hold">
                                          <p:stCondLst>
                                            <p:cond delay="0"/>
                                          </p:stCondLst>
                                        </p:cTn>
                                        <p:tgtEl>
                                          <p:spTgt spid="141"/>
                                        </p:tgtEl>
                                        <p:attrNameLst>
                                          <p:attrName>style.visibility</p:attrName>
                                        </p:attrNameLst>
                                      </p:cBhvr>
                                      <p:to>
                                        <p:strVal val="visible"/>
                                      </p:to>
                                    </p:set>
                                  </p:childTnLst>
                                </p:cTn>
                              </p:par>
                            </p:childTnLst>
                          </p:cTn>
                        </p:par>
                      </p:childTnLst>
                    </p:cTn>
                  </p:par>
                  <p:par>
                    <p:cTn id="464" fill="hold">
                      <p:stCondLst>
                        <p:cond delay="indefinite"/>
                      </p:stCondLst>
                      <p:childTnLst>
                        <p:par>
                          <p:cTn id="465" fill="hold">
                            <p:stCondLst>
                              <p:cond delay="0"/>
                            </p:stCondLst>
                            <p:childTnLst>
                              <p:par>
                                <p:cTn id="466" presetID="10" presetClass="exit" presetSubtype="0" fill="hold" nodeType="clickEffect">
                                  <p:stCondLst>
                                    <p:cond delay="0"/>
                                  </p:stCondLst>
                                  <p:childTnLst>
                                    <p:animEffect transition="out" filter="fade">
                                      <p:cBhvr>
                                        <p:cTn id="467" dur="500"/>
                                        <p:tgtEl>
                                          <p:spTgt spid="141"/>
                                        </p:tgtEl>
                                      </p:cBhvr>
                                    </p:animEffect>
                                    <p:set>
                                      <p:cBhvr>
                                        <p:cTn id="468"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469" restart="whenNotActive" fill="hold" evtFilter="cancelBubble" nodeType="interactiveSeq">
                <p:stCondLst>
                  <p:cond evt="onClick" delay="0">
                    <p:tgtEl>
                      <p:spTgt spid="144"/>
                    </p:tgtEl>
                  </p:cond>
                </p:stCondLst>
                <p:endSync evt="end" delay="0">
                  <p:rtn val="all"/>
                </p:endSync>
                <p:childTnLst>
                  <p:par>
                    <p:cTn id="470" fill="hold">
                      <p:stCondLst>
                        <p:cond delay="0"/>
                      </p:stCondLst>
                      <p:childTnLst>
                        <p:par>
                          <p:cTn id="471" fill="hold">
                            <p:stCondLst>
                              <p:cond delay="0"/>
                            </p:stCondLst>
                            <p:childTnLst>
                              <p:par>
                                <p:cTn id="472" presetID="1" presetClass="entr" presetSubtype="0" fill="hold" nodeType="clickEffect">
                                  <p:stCondLst>
                                    <p:cond delay="0"/>
                                  </p:stCondLst>
                                  <p:childTnLst>
                                    <p:set>
                                      <p:cBhvr>
                                        <p:cTn id="473" dur="1" fill="hold">
                                          <p:stCondLst>
                                            <p:cond delay="0"/>
                                          </p:stCondLst>
                                        </p:cTn>
                                        <p:tgtEl>
                                          <p:spTgt spid="143"/>
                                        </p:tgtEl>
                                        <p:attrNameLst>
                                          <p:attrName>style.visibility</p:attrName>
                                        </p:attrNameLst>
                                      </p:cBhvr>
                                      <p:to>
                                        <p:strVal val="visible"/>
                                      </p:to>
                                    </p:set>
                                  </p:childTnLst>
                                </p:cTn>
                              </p:par>
                            </p:childTnLst>
                          </p:cTn>
                        </p:par>
                      </p:childTnLst>
                    </p:cTn>
                  </p:par>
                  <p:par>
                    <p:cTn id="474" fill="hold">
                      <p:stCondLst>
                        <p:cond delay="indefinite"/>
                      </p:stCondLst>
                      <p:childTnLst>
                        <p:par>
                          <p:cTn id="475" fill="hold">
                            <p:stCondLst>
                              <p:cond delay="0"/>
                            </p:stCondLst>
                            <p:childTnLst>
                              <p:par>
                                <p:cTn id="476" presetID="10" presetClass="exit" presetSubtype="0" fill="hold" nodeType="clickEffect">
                                  <p:stCondLst>
                                    <p:cond delay="0"/>
                                  </p:stCondLst>
                                  <p:childTnLst>
                                    <p:animEffect transition="out" filter="fade">
                                      <p:cBhvr>
                                        <p:cTn id="477" dur="500"/>
                                        <p:tgtEl>
                                          <p:spTgt spid="143"/>
                                        </p:tgtEl>
                                      </p:cBhvr>
                                    </p:animEffect>
                                    <p:set>
                                      <p:cBhvr>
                                        <p:cTn id="4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seq concurrent="1" nextAc="seek">
              <p:cTn id="479" restart="whenNotActive" fill="hold" evtFilter="cancelBubble" nodeType="interactiveSeq">
                <p:stCondLst>
                  <p:cond evt="onClick" delay="0">
                    <p:tgtEl>
                      <p:spTgt spid="153"/>
                    </p:tgtEl>
                  </p:cond>
                </p:stCondLst>
                <p:endSync evt="end" delay="0">
                  <p:rtn val="all"/>
                </p:endSync>
                <p:childTnLst>
                  <p:par>
                    <p:cTn id="480" fill="hold">
                      <p:stCondLst>
                        <p:cond delay="0"/>
                      </p:stCondLst>
                      <p:childTnLst>
                        <p:par>
                          <p:cTn id="481" fill="hold">
                            <p:stCondLst>
                              <p:cond delay="0"/>
                            </p:stCondLst>
                            <p:childTnLst>
                              <p:par>
                                <p:cTn id="482" presetID="1" presetClass="entr" presetSubtype="0" fill="hold" nodeType="clickEffect">
                                  <p:stCondLst>
                                    <p:cond delay="0"/>
                                  </p:stCondLst>
                                  <p:childTnLst>
                                    <p:set>
                                      <p:cBhvr>
                                        <p:cTn id="483" dur="1" fill="hold">
                                          <p:stCondLst>
                                            <p:cond delay="0"/>
                                          </p:stCondLst>
                                        </p:cTn>
                                        <p:tgtEl>
                                          <p:spTgt spid="152"/>
                                        </p:tgtEl>
                                        <p:attrNameLst>
                                          <p:attrName>style.visibility</p:attrName>
                                        </p:attrNameLst>
                                      </p:cBhvr>
                                      <p:to>
                                        <p:strVal val="visible"/>
                                      </p:to>
                                    </p:set>
                                  </p:childTnLst>
                                </p:cTn>
                              </p:par>
                            </p:childTnLst>
                          </p:cTn>
                        </p:par>
                      </p:childTnLst>
                    </p:cTn>
                  </p:par>
                </p:childTnLst>
              </p:cTn>
              <p:nextCondLst>
                <p:cond evt="onClick" delay="0">
                  <p:tgtEl>
                    <p:spTgt spid="153"/>
                  </p:tgtEl>
                </p:cond>
              </p:nextCondLst>
            </p:seq>
            <p:seq concurrent="1" nextAc="seek">
              <p:cTn id="484" restart="whenNotActive" fill="hold" evtFilter="cancelBubble" nodeType="interactiveSeq">
                <p:stCondLst>
                  <p:cond evt="onClick" delay="0">
                    <p:tgtEl>
                      <p:spTgt spid="4"/>
                    </p:tgtEl>
                  </p:cond>
                </p:stCondLst>
                <p:endSync evt="end" delay="0">
                  <p:rtn val="all"/>
                </p:endSync>
                <p:childTnLst>
                  <p:par>
                    <p:cTn id="485" fill="hold">
                      <p:stCondLst>
                        <p:cond delay="0"/>
                      </p:stCondLst>
                      <p:childTnLst>
                        <p:par>
                          <p:cTn id="486" fill="hold">
                            <p:stCondLst>
                              <p:cond delay="0"/>
                            </p:stCondLst>
                            <p:childTnLst>
                              <p:par>
                                <p:cTn id="487" presetID="1" presetClass="entr" presetSubtype="0" fill="hold" nodeType="clickEffect">
                                  <p:stCondLst>
                                    <p:cond delay="0"/>
                                  </p:stCondLst>
                                  <p:childTnLst>
                                    <p:set>
                                      <p:cBhvr>
                                        <p:cTn id="488" dur="1" fill="hold">
                                          <p:stCondLst>
                                            <p:cond delay="0"/>
                                          </p:stCondLst>
                                        </p:cTn>
                                        <p:tgtEl>
                                          <p:spTgt spid="2"/>
                                        </p:tgtEl>
                                        <p:attrNameLst>
                                          <p:attrName>style.visibility</p:attrName>
                                        </p:attrNameLst>
                                      </p:cBhvr>
                                      <p:to>
                                        <p:strVal val="visible"/>
                                      </p:to>
                                    </p:set>
                                  </p:childTnLst>
                                </p:cTn>
                              </p:par>
                            </p:childTnLst>
                          </p:cTn>
                        </p:par>
                      </p:childTnLst>
                    </p:cTn>
                  </p:par>
                  <p:par>
                    <p:cTn id="489" fill="hold">
                      <p:stCondLst>
                        <p:cond delay="indefinite"/>
                      </p:stCondLst>
                      <p:childTnLst>
                        <p:par>
                          <p:cTn id="490" fill="hold">
                            <p:stCondLst>
                              <p:cond delay="0"/>
                            </p:stCondLst>
                            <p:childTnLst>
                              <p:par>
                                <p:cTn id="491" presetID="10" presetClass="exit" presetSubtype="0" fill="hold" nodeType="clickEffect">
                                  <p:stCondLst>
                                    <p:cond delay="0"/>
                                  </p:stCondLst>
                                  <p:childTnLst>
                                    <p:animEffect transition="out" filter="fade">
                                      <p:cBhvr>
                                        <p:cTn id="492" dur="500"/>
                                        <p:tgtEl>
                                          <p:spTgt spid="2"/>
                                        </p:tgtEl>
                                      </p:cBhvr>
                                    </p:animEffect>
                                    <p:set>
                                      <p:cBhvr>
                                        <p:cTn id="49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Graphic spid="100" grpId="0">
        <p:bldAsOne/>
      </p:bldGraphic>
      <p:bldGraphic spid="100" grpId="1">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063552" y="3847452"/>
            <a:ext cx="6858000" cy="1790700"/>
          </a:xfrm>
        </p:spPr>
        <p:txBody>
          <a:bodyPr>
            <a:normAutofit fontScale="90000"/>
          </a:bodyPr>
          <a:lstStyle/>
          <a:p>
            <a:r>
              <a:rPr lang="fr-CA" dirty="0">
                <a:latin typeface="The Serif Hand Black" panose="03070902030502020204" pitchFamily="66" charset="0"/>
              </a:rPr>
              <a:t>Exercice 11:</a:t>
            </a:r>
            <a:br>
              <a:rPr lang="fr-CA" dirty="0">
                <a:latin typeface="The Serif Hand Black" panose="03070902030502020204" pitchFamily="66" charset="0"/>
              </a:rPr>
            </a:br>
            <a:r>
              <a:rPr lang="fr-CA" dirty="0">
                <a:latin typeface="The Serif Hand Black" panose="03070902030502020204" pitchFamily="66" charset="0"/>
              </a:rPr>
              <a:t>La potion magique de la sorcière</a:t>
            </a:r>
            <a:br>
              <a:rPr lang="fr-CA" dirty="0">
                <a:latin typeface="The Serif Hand Black" panose="03070902030502020204" pitchFamily="66" charset="0"/>
              </a:rPr>
            </a:br>
            <a:r>
              <a:rPr lang="fr-CA" dirty="0">
                <a:latin typeface="The Serif Hand Black" panose="03070902030502020204" pitchFamily="66" charset="0"/>
              </a:rPr>
              <a:t>Décoder et coder des mots comportant la configuration p-d-j</a:t>
            </a:r>
            <a:endParaRPr lang="fr-CA" dirty="0">
              <a:latin typeface="The Hand Black" panose="03070902030502020204" pitchFamily="66" charset="0"/>
            </a:endParaRPr>
          </a:p>
        </p:txBody>
      </p:sp>
      <p:grpSp>
        <p:nvGrpSpPr>
          <p:cNvPr id="4" name="Groupe 3"/>
          <p:cNvGrpSpPr/>
          <p:nvPr/>
        </p:nvGrpSpPr>
        <p:grpSpPr>
          <a:xfrm>
            <a:off x="8155530" y="2133894"/>
            <a:ext cx="2220566" cy="3976670"/>
            <a:chOff x="1442434" y="121970"/>
            <a:chExt cx="4041618" cy="6736030"/>
          </a:xfrm>
        </p:grpSpPr>
        <p:pic>
          <p:nvPicPr>
            <p:cNvPr id="5" name="Image 4"/>
            <p:cNvPicPr>
              <a:picLocks noChangeAspect="1"/>
            </p:cNvPicPr>
            <p:nvPr/>
          </p:nvPicPr>
          <p:blipFill>
            <a:blip r:embed="rId3"/>
            <a:stretch>
              <a:fillRect/>
            </a:stretch>
          </p:blipFill>
          <p:spPr>
            <a:xfrm>
              <a:off x="1442434" y="121970"/>
              <a:ext cx="4041618" cy="6736030"/>
            </a:xfrm>
            <a:prstGeom prst="rect">
              <a:avLst/>
            </a:prstGeom>
          </p:spPr>
        </p:pic>
        <p:pic>
          <p:nvPicPr>
            <p:cNvPr id="6" name="Image 5"/>
            <p:cNvPicPr>
              <a:picLocks noChangeAspect="1"/>
            </p:cNvPicPr>
            <p:nvPr/>
          </p:nvPicPr>
          <p:blipFill>
            <a:blip r:embed="rId4"/>
            <a:stretch>
              <a:fillRect/>
            </a:stretch>
          </p:blipFill>
          <p:spPr>
            <a:xfrm rot="999463">
              <a:off x="2224076" y="1392226"/>
              <a:ext cx="1803537" cy="1878684"/>
            </a:xfrm>
            <a:prstGeom prst="rect">
              <a:avLst/>
            </a:prstGeom>
          </p:spPr>
        </p:pic>
      </p:grpSp>
      <p:sp>
        <p:nvSpPr>
          <p:cNvPr id="3" name="ZoneTexte 2">
            <a:hlinkClick r:id="rId5" action="ppaction://hlinksldjump"/>
            <a:extLst>
              <a:ext uri="{FF2B5EF4-FFF2-40B4-BE49-F238E27FC236}">
                <a16:creationId xmlns:a16="http://schemas.microsoft.com/office/drawing/2014/main" id="{8DD31F2A-E2B9-46DC-BEC4-FBB8F58BD53C}"/>
              </a:ext>
            </a:extLst>
          </p:cNvPr>
          <p:cNvSpPr txBox="1"/>
          <p:nvPr/>
        </p:nvSpPr>
        <p:spPr>
          <a:xfrm>
            <a:off x="695400" y="764704"/>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594344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686834" y="1153572"/>
            <a:ext cx="3200400" cy="4461163"/>
          </a:xfrm>
        </p:spPr>
        <p:txBody>
          <a:bodyPr vert="horz" lIns="91440" tIns="45720" rIns="91440" bIns="45720" rtlCol="0" anchor="ctr">
            <a:normAutofit/>
          </a:bodyPr>
          <a:lstStyle/>
          <a:p>
            <a:r>
              <a:rPr lang="en-US" kern="1200">
                <a:solidFill>
                  <a:srgbClr val="FFFFFF"/>
                </a:solidFill>
                <a:latin typeface="+mj-lt"/>
                <a:ea typeface="+mj-ea"/>
                <a:cs typeface="+mj-cs"/>
              </a:rPr>
              <a:t>Crédit images et sons</a:t>
            </a:r>
          </a:p>
        </p:txBody>
      </p:sp>
      <p:sp>
        <p:nvSpPr>
          <p:cNvPr id="16"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p:cNvSpPr>
            <a:spLocks noGrp="1"/>
          </p:cNvSpPr>
          <p:nvPr>
            <p:ph idx="4294967295"/>
          </p:nvPr>
        </p:nvSpPr>
        <p:spPr>
          <a:xfrm>
            <a:off x="4447308" y="591344"/>
            <a:ext cx="6906491" cy="5585619"/>
          </a:xfrm>
        </p:spPr>
        <p:txBody>
          <a:bodyPr vert="horz" lIns="91440" tIns="45720" rIns="91440" bIns="45720" rtlCol="0" anchor="ctr">
            <a:normAutofit/>
          </a:bodyPr>
          <a:lstStyle/>
          <a:p>
            <a:pPr marL="0"/>
            <a:r>
              <a:rPr lang="en-US"/>
              <a:t>Les images des personnages sont une création d’ Émilie Turgeon. </a:t>
            </a:r>
            <a:r>
              <a:rPr lang="en-US" i="1"/>
              <a:t>crÉaTur illustratrice;</a:t>
            </a:r>
          </a:p>
          <a:p>
            <a:pPr marL="0"/>
            <a:r>
              <a:rPr lang="en-US"/>
              <a:t>Les images d’arrière-plans et certaines cibles sont tirées des sites suivants: freepick.com, pixabay.com et educatout.com</a:t>
            </a:r>
          </a:p>
          <a:p>
            <a:pPr marL="0"/>
            <a:r>
              <a:rPr lang="en-US"/>
              <a:t>Les photos sont tirées de la banque: Hemera –photos- Objects (libre de droits)</a:t>
            </a:r>
          </a:p>
          <a:p>
            <a:pPr marL="0"/>
            <a:r>
              <a:rPr lang="en-US"/>
              <a:t>Les sons sont puisés de la bibliothèque : Audio YouTube et sonothèque (production libre de droits). </a:t>
            </a:r>
          </a:p>
          <a:p>
            <a:pPr marL="0"/>
            <a:endParaRPr lang="en-US" dirty="0"/>
          </a:p>
        </p:txBody>
      </p:sp>
    </p:spTree>
    <p:extLst>
      <p:ext uri="{BB962C8B-B14F-4D97-AF65-F5344CB8AC3E}">
        <p14:creationId xmlns:p14="http://schemas.microsoft.com/office/powerpoint/2010/main" val="9221138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B6E2F43-29E9-49D9-91FC-E5FEFAAA7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c 12">
            <a:extLst>
              <a:ext uri="{FF2B5EF4-FFF2-40B4-BE49-F238E27FC236}">
                <a16:creationId xmlns:a16="http://schemas.microsoft.com/office/drawing/2014/main" id="{3BA62E19-CD42-4C09-B825-844B4943D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7212"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re 1"/>
          <p:cNvSpPr>
            <a:spLocks noGrp="1"/>
          </p:cNvSpPr>
          <p:nvPr>
            <p:ph type="title"/>
          </p:nvPr>
        </p:nvSpPr>
        <p:spPr>
          <a:xfrm>
            <a:off x="838200" y="365125"/>
            <a:ext cx="10515599" cy="1325563"/>
          </a:xfrm>
        </p:spPr>
        <p:txBody>
          <a:bodyPr>
            <a:normAutofit/>
          </a:bodyPr>
          <a:lstStyle/>
          <a:p>
            <a:r>
              <a:rPr lang="fr-CA" dirty="0"/>
              <a:t>La potion de la sorcière</a:t>
            </a:r>
          </a:p>
        </p:txBody>
      </p:sp>
      <p:sp>
        <p:nvSpPr>
          <p:cNvPr id="3" name="Espace réservé du contenu 2"/>
          <p:cNvSpPr>
            <a:spLocks noGrp="1"/>
          </p:cNvSpPr>
          <p:nvPr>
            <p:ph idx="1"/>
          </p:nvPr>
        </p:nvSpPr>
        <p:spPr>
          <a:xfrm>
            <a:off x="838200" y="1825625"/>
            <a:ext cx="5393361" cy="4351338"/>
          </a:xfrm>
        </p:spPr>
        <p:txBody>
          <a:bodyPr>
            <a:normAutofit fontScale="92500" lnSpcReduction="20000"/>
          </a:bodyPr>
          <a:lstStyle/>
          <a:p>
            <a:r>
              <a:rPr lang="fr-CA" b="1" dirty="0">
                <a:latin typeface="The Hand Black" panose="03070902030502020204" pitchFamily="66" charset="0"/>
              </a:rPr>
              <a:t>But</a:t>
            </a:r>
            <a:r>
              <a:rPr lang="fr-CA" dirty="0">
                <a:latin typeface="The Hand Black" panose="03070902030502020204" pitchFamily="66" charset="0"/>
              </a:rPr>
              <a:t>: Décoder et coder  des mots et des syllabes comportant la configuration p-d-j</a:t>
            </a:r>
          </a:p>
          <a:p>
            <a:r>
              <a:rPr lang="fr-CA" dirty="0">
                <a:latin typeface="The Hand Black" panose="03070902030502020204" pitchFamily="66" charset="0"/>
              </a:rPr>
              <a:t>Contexte: C’est la fête de l’Halloween à l’école.  Lulu a inventé un jeu pour les élèves de la première année de son école.  Elle s’est déguisée en sorcière et elle demande aux amis de la classe de l’aider à préparer une potion magique.   Les ingrédients de la recette sont inscrits dans le grand livre magique.  Les amis doivent décoder les mots et insérer l’ingrédient dans la recette.  Une fois tous les ingrédients insérés, ils  doivent formuler une formule magique, brasser la potion et la déguster…</a:t>
            </a:r>
            <a:r>
              <a:rPr lang="fr-CA" dirty="0" err="1">
                <a:latin typeface="The Hand Black" panose="03070902030502020204" pitchFamily="66" charset="0"/>
              </a:rPr>
              <a:t>Hummm</a:t>
            </a:r>
            <a:r>
              <a:rPr lang="fr-CA" dirty="0">
                <a:latin typeface="The Hand Black" panose="03070902030502020204" pitchFamily="66" charset="0"/>
              </a:rPr>
              <a:t>!  C’est une potion pour devenir un super codeur LPC.</a:t>
            </a:r>
          </a:p>
          <a:p>
            <a:r>
              <a:rPr lang="fr-CA" dirty="0">
                <a:latin typeface="The Hand Black" panose="03070902030502020204" pitchFamily="66" charset="0"/>
              </a:rPr>
              <a:t>Consigne: L’adulte code un élément de la recette. L’enfant décode le message et clique dans la recette pour voir apparaître l’ingrédient.    </a:t>
            </a:r>
          </a:p>
          <a:p>
            <a:r>
              <a:rPr lang="fr-CA" dirty="0">
                <a:latin typeface="The Hand Black" panose="03070902030502020204" pitchFamily="66" charset="0"/>
              </a:rPr>
              <a:t>Il retrouve l’ingrédient dans la diapo suivante.  Il clique dessus pour l’insérer dans la marmite.  Une fois tous les ingrédients insérés, va à la diapositive suivante.  Coder la formule magique et cliquer sur la louche pour brasser la potion. A la fin, faites semblant de goûter la potion pour devenir un super codeur. </a:t>
            </a:r>
          </a:p>
          <a:p>
            <a:endParaRPr lang="fr-CA" dirty="0">
              <a:latin typeface="The Hand Black" panose="03070902030502020204" pitchFamily="66" charset="0"/>
            </a:endParaRPr>
          </a:p>
          <a:p>
            <a:r>
              <a:rPr lang="fr-CA" dirty="0">
                <a:latin typeface="The Hand Black" panose="03070902030502020204" pitchFamily="66" charset="0"/>
              </a:rPr>
              <a:t>Cibles:  </a:t>
            </a:r>
            <a:r>
              <a:rPr lang="fr-CA" sz="2400" dirty="0">
                <a:latin typeface="The Hand Black" panose="03070902030502020204" pitchFamily="66" charset="0"/>
              </a:rPr>
              <a:t>Du jus de dinde, du jus de pigeon,  un jet de thé, du pipi de papa deux dents de panda </a:t>
            </a:r>
          </a:p>
          <a:p>
            <a:endParaRPr lang="fr-CA" dirty="0">
              <a:latin typeface="The Hand Black" panose="03070902030502020204" pitchFamily="66" charset="0"/>
            </a:endParaRPr>
          </a:p>
        </p:txBody>
      </p:sp>
      <p:sp>
        <p:nvSpPr>
          <p:cNvPr id="15" name="Oval 14">
            <a:extLst>
              <a:ext uri="{FF2B5EF4-FFF2-40B4-BE49-F238E27FC236}">
                <a16:creationId xmlns:a16="http://schemas.microsoft.com/office/drawing/2014/main" id="{8E63CC27-1C86-4653-8866-79C24C5C5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5924" y="1656147"/>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 name="Groupe 3"/>
          <p:cNvGrpSpPr/>
          <p:nvPr/>
        </p:nvGrpSpPr>
        <p:grpSpPr>
          <a:xfrm>
            <a:off x="8769394" y="1792518"/>
            <a:ext cx="3422604" cy="5065483"/>
            <a:chOff x="1442434" y="121970"/>
            <a:chExt cx="4041618" cy="6736030"/>
          </a:xfrm>
        </p:grpSpPr>
        <p:pic>
          <p:nvPicPr>
            <p:cNvPr id="5" name="Image 4" descr="Une image contenant jouet, poupée&#10;&#10;Description générée automatiquement"/>
            <p:cNvPicPr>
              <a:picLocks noChangeAspect="1"/>
            </p:cNvPicPr>
            <p:nvPr/>
          </p:nvPicPr>
          <p:blipFill>
            <a:blip r:embed="rId2"/>
            <a:stretch>
              <a:fillRect/>
            </a:stretch>
          </p:blipFill>
          <p:spPr>
            <a:xfrm>
              <a:off x="1442434" y="121970"/>
              <a:ext cx="4041618" cy="6736030"/>
            </a:xfrm>
            <a:prstGeom prst="rect">
              <a:avLst/>
            </a:prstGeom>
          </p:spPr>
        </p:pic>
        <p:pic>
          <p:nvPicPr>
            <p:cNvPr id="6" name="Image 5" descr="Une image contenant habits, personne, femme, regardant&#10;&#10;Description générée automatiquement"/>
            <p:cNvPicPr>
              <a:picLocks noChangeAspect="1"/>
            </p:cNvPicPr>
            <p:nvPr/>
          </p:nvPicPr>
          <p:blipFill>
            <a:blip r:embed="rId3"/>
            <a:stretch>
              <a:fillRect/>
            </a:stretch>
          </p:blipFill>
          <p:spPr>
            <a:xfrm rot="999463">
              <a:off x="2224076" y="1392226"/>
              <a:ext cx="1803537" cy="1878684"/>
            </a:xfrm>
            <a:prstGeom prst="rect">
              <a:avLst/>
            </a:prstGeom>
          </p:spPr>
        </p:pic>
      </p:grpSp>
      <p:pic>
        <p:nvPicPr>
          <p:cNvPr id="7" name="Picture 2" descr="Panda mignon manger des céréales et du lait petit déjeuner cartoon vector illustration. vecteur de nourriture animale concept isolé. style de bande dessinée plat Vecteur gratuit">
            <a:extLst>
              <a:ext uri="{FF2B5EF4-FFF2-40B4-BE49-F238E27FC236}">
                <a16:creationId xmlns:a16="http://schemas.microsoft.com/office/drawing/2014/main" id="{0A537004-9C12-464D-8EB0-37F85C188EF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482872" y="620688"/>
            <a:ext cx="1276020" cy="127602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hlinkClick r:id="rId6" action="ppaction://hlinksldjump"/>
            <a:extLst>
              <a:ext uri="{FF2B5EF4-FFF2-40B4-BE49-F238E27FC236}">
                <a16:creationId xmlns:a16="http://schemas.microsoft.com/office/drawing/2014/main" id="{6F8B4618-D400-4B6C-8B91-6DF33FC5A7ED}"/>
              </a:ext>
            </a:extLst>
          </p:cNvPr>
          <p:cNvSpPr txBox="1"/>
          <p:nvPr/>
        </p:nvSpPr>
        <p:spPr>
          <a:xfrm>
            <a:off x="705699" y="299169"/>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18981533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cstate="print">
            <a:extLst>
              <a:ext uri="{BEBA8EAE-BF5A-486C-A8C5-ECC9F3942E4B}">
                <a14:imgProps xmlns:a14="http://schemas.microsoft.com/office/drawing/2010/main">
                  <a14:imgLayer r:embed="rId4">
                    <a14:imgEffect>
                      <a14:backgroundRemoval t="0" b="100000" l="0" r="100000">
                        <a14:foregroundMark x1="80789" y1="54545" x2="80789" y2="54545"/>
                        <a14:foregroundMark x1="13789" y1="88909" x2="13789" y2="88909"/>
                        <a14:foregroundMark x1="22842" y1="90000" x2="22842" y2="90000"/>
                        <a14:foregroundMark x1="31737" y1="88727" x2="31737" y2="88727"/>
                        <a14:foregroundMark x1="25632" y1="87455" x2="25632" y2="87455"/>
                        <a14:foregroundMark x1="17421" y1="71394" x2="17421" y2="71394"/>
                        <a14:foregroundMark x1="33947" y1="71818" x2="33947" y2="71818"/>
                      </a14:backgroundRemoval>
                    </a14:imgEffect>
                  </a14:imgLayer>
                </a14:imgProps>
              </a:ext>
              <a:ext uri="{28A0092B-C50C-407E-A947-70E740481C1C}">
                <a14:useLocalDpi xmlns:a14="http://schemas.microsoft.com/office/drawing/2010/main" val="0"/>
              </a:ext>
            </a:extLst>
          </a:blip>
          <a:stretch>
            <a:fillRect/>
          </a:stretch>
        </p:blipFill>
        <p:spPr>
          <a:xfrm>
            <a:off x="3354508" y="498248"/>
            <a:ext cx="7052212" cy="6124591"/>
          </a:xfrm>
          <a:prstGeom prst="rect">
            <a:avLst/>
          </a:prstGeom>
        </p:spPr>
      </p:pic>
      <p:sp>
        <p:nvSpPr>
          <p:cNvPr id="6" name="ZoneTexte 5"/>
          <p:cNvSpPr txBox="1"/>
          <p:nvPr/>
        </p:nvSpPr>
        <p:spPr>
          <a:xfrm>
            <a:off x="2241658" y="2021054"/>
            <a:ext cx="1698674" cy="715581"/>
          </a:xfrm>
          <a:prstGeom prst="rect">
            <a:avLst/>
          </a:prstGeom>
          <a:noFill/>
        </p:spPr>
        <p:txBody>
          <a:bodyPr wrap="square" rtlCol="0">
            <a:spAutoFit/>
          </a:bodyPr>
          <a:lstStyle/>
          <a:p>
            <a:endParaRPr lang="fr-CA" sz="1350" dirty="0">
              <a:solidFill>
                <a:prstClr val="black"/>
              </a:solidFill>
              <a:latin typeface="Calibri" panose="020F0502020204030204"/>
            </a:endParaRPr>
          </a:p>
          <a:p>
            <a:endParaRPr lang="fr-CA" sz="1350" dirty="0">
              <a:solidFill>
                <a:prstClr val="black"/>
              </a:solidFill>
              <a:latin typeface="Calibri" panose="020F0502020204030204"/>
            </a:endParaRPr>
          </a:p>
          <a:p>
            <a:endParaRPr lang="fr-CA" sz="1350" dirty="0">
              <a:solidFill>
                <a:prstClr val="black"/>
              </a:solidFill>
              <a:latin typeface="Calibri" panose="020F0502020204030204"/>
            </a:endParaRPr>
          </a:p>
        </p:txBody>
      </p:sp>
      <p:grpSp>
        <p:nvGrpSpPr>
          <p:cNvPr id="9" name="Groupe 8">
            <a:extLst>
              <a:ext uri="{FF2B5EF4-FFF2-40B4-BE49-F238E27FC236}">
                <a16:creationId xmlns:a16="http://schemas.microsoft.com/office/drawing/2014/main" id="{7453958B-DC8B-43B0-8289-7EF27048D4F6}"/>
              </a:ext>
            </a:extLst>
          </p:cNvPr>
          <p:cNvGrpSpPr/>
          <p:nvPr/>
        </p:nvGrpSpPr>
        <p:grpSpPr>
          <a:xfrm>
            <a:off x="171165" y="1944179"/>
            <a:ext cx="3422604" cy="5065483"/>
            <a:chOff x="1442434" y="121970"/>
            <a:chExt cx="4041618" cy="6736030"/>
          </a:xfrm>
        </p:grpSpPr>
        <p:pic>
          <p:nvPicPr>
            <p:cNvPr id="12" name="Image 11" descr="Une image contenant jouet, poupée&#10;&#10;Description générée automatiquement">
              <a:extLst>
                <a:ext uri="{FF2B5EF4-FFF2-40B4-BE49-F238E27FC236}">
                  <a16:creationId xmlns:a16="http://schemas.microsoft.com/office/drawing/2014/main" id="{B3CA5690-EF99-4148-8B9F-9F21FF56D4A7}"/>
                </a:ext>
              </a:extLst>
            </p:cNvPr>
            <p:cNvPicPr>
              <a:picLocks noChangeAspect="1"/>
            </p:cNvPicPr>
            <p:nvPr/>
          </p:nvPicPr>
          <p:blipFill>
            <a:blip r:embed="rId5"/>
            <a:stretch>
              <a:fillRect/>
            </a:stretch>
          </p:blipFill>
          <p:spPr>
            <a:xfrm>
              <a:off x="1442434" y="121970"/>
              <a:ext cx="4041618" cy="6736030"/>
            </a:xfrm>
            <a:prstGeom prst="rect">
              <a:avLst/>
            </a:prstGeom>
          </p:spPr>
        </p:pic>
        <p:pic>
          <p:nvPicPr>
            <p:cNvPr id="13" name="Image 12" descr="Une image contenant habits, personne, femme, regardant&#10;&#10;Description générée automatiquement">
              <a:extLst>
                <a:ext uri="{FF2B5EF4-FFF2-40B4-BE49-F238E27FC236}">
                  <a16:creationId xmlns:a16="http://schemas.microsoft.com/office/drawing/2014/main" id="{DC839508-82DF-49F2-BE82-DBA42F5886C7}"/>
                </a:ext>
              </a:extLst>
            </p:cNvPr>
            <p:cNvPicPr>
              <a:picLocks noChangeAspect="1"/>
            </p:cNvPicPr>
            <p:nvPr/>
          </p:nvPicPr>
          <p:blipFill>
            <a:blip r:embed="rId6"/>
            <a:stretch>
              <a:fillRect/>
            </a:stretch>
          </p:blipFill>
          <p:spPr>
            <a:xfrm rot="999463">
              <a:off x="2224076" y="1392226"/>
              <a:ext cx="1803537" cy="1878684"/>
            </a:xfrm>
            <a:prstGeom prst="rect">
              <a:avLst/>
            </a:prstGeom>
          </p:spPr>
        </p:pic>
      </p:grpSp>
      <p:grpSp>
        <p:nvGrpSpPr>
          <p:cNvPr id="18" name="Groupe 17">
            <a:extLst>
              <a:ext uri="{FF2B5EF4-FFF2-40B4-BE49-F238E27FC236}">
                <a16:creationId xmlns:a16="http://schemas.microsoft.com/office/drawing/2014/main" id="{F382E47F-6970-4560-8012-2103474ADDC7}"/>
              </a:ext>
            </a:extLst>
          </p:cNvPr>
          <p:cNvGrpSpPr/>
          <p:nvPr/>
        </p:nvGrpSpPr>
        <p:grpSpPr>
          <a:xfrm>
            <a:off x="6329228" y="2262653"/>
            <a:ext cx="2566560" cy="914400"/>
            <a:chOff x="6720185" y="3029828"/>
            <a:chExt cx="2566560" cy="914400"/>
          </a:xfrm>
        </p:grpSpPr>
        <p:sp>
          <p:nvSpPr>
            <p:cNvPr id="14" name="ZoneTexte 13">
              <a:extLst>
                <a:ext uri="{FF2B5EF4-FFF2-40B4-BE49-F238E27FC236}">
                  <a16:creationId xmlns:a16="http://schemas.microsoft.com/office/drawing/2014/main" id="{6A845B18-661E-4763-89E4-2E31EB587D9B}"/>
                </a:ext>
              </a:extLst>
            </p:cNvPr>
            <p:cNvSpPr txBox="1"/>
            <p:nvPr/>
          </p:nvSpPr>
          <p:spPr>
            <a:xfrm>
              <a:off x="6720185" y="3042446"/>
              <a:ext cx="1851789" cy="523220"/>
            </a:xfrm>
            <a:prstGeom prst="rect">
              <a:avLst/>
            </a:prstGeom>
            <a:noFill/>
          </p:spPr>
          <p:txBody>
            <a:bodyPr wrap="none" rtlCol="0">
              <a:spAutoFit/>
            </a:bodyPr>
            <a:lstStyle/>
            <a:p>
              <a:r>
                <a:rPr lang="fr-CA" sz="2800" dirty="0">
                  <a:latin typeface="Edwardian Script ITC" panose="030303020407070D0804" pitchFamily="66" charset="0"/>
                </a:rPr>
                <a:t>Du jus de pigeon</a:t>
              </a:r>
            </a:p>
          </p:txBody>
        </p:sp>
        <p:pic>
          <p:nvPicPr>
            <p:cNvPr id="16" name="Image 15">
              <a:extLst>
                <a:ext uri="{FF2B5EF4-FFF2-40B4-BE49-F238E27FC236}">
                  <a16:creationId xmlns:a16="http://schemas.microsoft.com/office/drawing/2014/main" id="{BADB54BC-1E37-41BC-AE55-BA186E9B251A}"/>
                </a:ext>
              </a:extLst>
            </p:cNvPr>
            <p:cNvPicPr>
              <a:picLocks noChangeAspect="1"/>
            </p:cNvPicPr>
            <p:nvPr/>
          </p:nvPicPr>
          <p:blipFill>
            <a:blip r:embed="rId7"/>
            <a:stretch>
              <a:fillRect/>
            </a:stretch>
          </p:blipFill>
          <p:spPr>
            <a:xfrm>
              <a:off x="8150889" y="3029828"/>
              <a:ext cx="1135856" cy="914400"/>
            </a:xfrm>
            <a:prstGeom prst="rect">
              <a:avLst/>
            </a:prstGeom>
          </p:spPr>
        </p:pic>
      </p:grpSp>
      <p:grpSp>
        <p:nvGrpSpPr>
          <p:cNvPr id="21" name="Groupe 20">
            <a:extLst>
              <a:ext uri="{FF2B5EF4-FFF2-40B4-BE49-F238E27FC236}">
                <a16:creationId xmlns:a16="http://schemas.microsoft.com/office/drawing/2014/main" id="{D9530BCC-DC11-4795-B17E-D1086E5D8A3C}"/>
              </a:ext>
            </a:extLst>
          </p:cNvPr>
          <p:cNvGrpSpPr/>
          <p:nvPr/>
        </p:nvGrpSpPr>
        <p:grpSpPr>
          <a:xfrm>
            <a:off x="6329228" y="1591838"/>
            <a:ext cx="2426030" cy="924934"/>
            <a:chOff x="2374745" y="3387028"/>
            <a:chExt cx="2426030" cy="924934"/>
          </a:xfrm>
        </p:grpSpPr>
        <p:sp>
          <p:nvSpPr>
            <p:cNvPr id="2" name="ZoneTexte 1">
              <a:extLst>
                <a:ext uri="{FF2B5EF4-FFF2-40B4-BE49-F238E27FC236}">
                  <a16:creationId xmlns:a16="http://schemas.microsoft.com/office/drawing/2014/main" id="{4E67076E-9942-412A-ADC3-93246FA6D395}"/>
                </a:ext>
              </a:extLst>
            </p:cNvPr>
            <p:cNvSpPr txBox="1"/>
            <p:nvPr/>
          </p:nvSpPr>
          <p:spPr>
            <a:xfrm>
              <a:off x="2374745" y="3429000"/>
              <a:ext cx="2164867" cy="523220"/>
            </a:xfrm>
            <a:prstGeom prst="rect">
              <a:avLst/>
            </a:prstGeom>
            <a:noFill/>
          </p:spPr>
          <p:txBody>
            <a:bodyPr wrap="square" rtlCol="0">
              <a:spAutoFit/>
            </a:bodyPr>
            <a:lstStyle/>
            <a:p>
              <a:r>
                <a:rPr lang="fr-CA" sz="2800" dirty="0">
                  <a:latin typeface="Edwardian Script ITC" panose="030303020407070D0804" pitchFamily="66" charset="0"/>
                </a:rPr>
                <a:t>Du jus de dinde</a:t>
              </a:r>
            </a:p>
          </p:txBody>
        </p:sp>
        <p:pic>
          <p:nvPicPr>
            <p:cNvPr id="19" name="Picture 2" descr="Dinde de dessin animé Vecteur gratuit">
              <a:extLst>
                <a:ext uri="{FF2B5EF4-FFF2-40B4-BE49-F238E27FC236}">
                  <a16:creationId xmlns:a16="http://schemas.microsoft.com/office/drawing/2014/main" id="{C78FD1D5-7A85-4697-AE0E-DCC0633ECEC5}"/>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674" b="100000" l="9744" r="89776"/>
                      </a14:imgEffect>
                    </a14:imgLayer>
                  </a14:imgProps>
                </a:ext>
                <a:ext uri="{28A0092B-C50C-407E-A947-70E740481C1C}">
                  <a14:useLocalDpi xmlns:a14="http://schemas.microsoft.com/office/drawing/2010/main" val="0"/>
                </a:ext>
              </a:extLst>
            </a:blip>
            <a:srcRect/>
            <a:stretch>
              <a:fillRect/>
            </a:stretch>
          </p:blipFill>
          <p:spPr bwMode="auto">
            <a:xfrm>
              <a:off x="3875841" y="3387028"/>
              <a:ext cx="924934" cy="9249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e 21">
            <a:extLst>
              <a:ext uri="{FF2B5EF4-FFF2-40B4-BE49-F238E27FC236}">
                <a16:creationId xmlns:a16="http://schemas.microsoft.com/office/drawing/2014/main" id="{ECA8D6AE-FE6D-4D77-90E7-02490030E6D9}"/>
              </a:ext>
            </a:extLst>
          </p:cNvPr>
          <p:cNvGrpSpPr/>
          <p:nvPr/>
        </p:nvGrpSpPr>
        <p:grpSpPr>
          <a:xfrm>
            <a:off x="6329228" y="2976591"/>
            <a:ext cx="2158160" cy="578549"/>
            <a:chOff x="6898936" y="2523224"/>
            <a:chExt cx="2158160" cy="578549"/>
          </a:xfrm>
        </p:grpSpPr>
        <p:sp>
          <p:nvSpPr>
            <p:cNvPr id="3" name="ZoneTexte 2">
              <a:extLst>
                <a:ext uri="{FF2B5EF4-FFF2-40B4-BE49-F238E27FC236}">
                  <a16:creationId xmlns:a16="http://schemas.microsoft.com/office/drawing/2014/main" id="{E8879911-BE3C-4815-AFB6-4BE6DBC55525}"/>
                </a:ext>
              </a:extLst>
            </p:cNvPr>
            <p:cNvSpPr txBox="1"/>
            <p:nvPr/>
          </p:nvSpPr>
          <p:spPr>
            <a:xfrm>
              <a:off x="6898936" y="2523224"/>
              <a:ext cx="1789352" cy="523220"/>
            </a:xfrm>
            <a:prstGeom prst="rect">
              <a:avLst/>
            </a:prstGeom>
            <a:noFill/>
          </p:spPr>
          <p:txBody>
            <a:bodyPr wrap="square" rtlCol="0">
              <a:spAutoFit/>
            </a:bodyPr>
            <a:lstStyle/>
            <a:p>
              <a:r>
                <a:rPr lang="fr-CA" sz="2800" dirty="0">
                  <a:latin typeface="Edwardian Script ITC" panose="030303020407070D0804" pitchFamily="66" charset="0"/>
                </a:rPr>
                <a:t>Un jet de thé</a:t>
              </a:r>
            </a:p>
          </p:txBody>
        </p:sp>
        <p:pic>
          <p:nvPicPr>
            <p:cNvPr id="23" name="Image 22">
              <a:extLst>
                <a:ext uri="{FF2B5EF4-FFF2-40B4-BE49-F238E27FC236}">
                  <a16:creationId xmlns:a16="http://schemas.microsoft.com/office/drawing/2014/main" id="{79CA0A12-A62E-43F7-BCFB-05FB8FFA18AB}"/>
                </a:ext>
              </a:extLst>
            </p:cNvPr>
            <p:cNvPicPr>
              <a:picLocks noChangeAspect="1"/>
            </p:cNvPicPr>
            <p:nvPr/>
          </p:nvPicPr>
          <p:blipFill>
            <a:blip r:embed="rId10"/>
            <a:stretch>
              <a:fillRect/>
            </a:stretch>
          </p:blipFill>
          <p:spPr>
            <a:xfrm>
              <a:off x="8417896" y="2592032"/>
              <a:ext cx="639200" cy="509741"/>
            </a:xfrm>
            <a:prstGeom prst="rect">
              <a:avLst/>
            </a:prstGeom>
          </p:spPr>
        </p:pic>
      </p:grpSp>
      <p:grpSp>
        <p:nvGrpSpPr>
          <p:cNvPr id="26" name="Groupe 25">
            <a:extLst>
              <a:ext uri="{FF2B5EF4-FFF2-40B4-BE49-F238E27FC236}">
                <a16:creationId xmlns:a16="http://schemas.microsoft.com/office/drawing/2014/main" id="{191866B9-5D06-4C12-897F-B9F01D4CD052}"/>
              </a:ext>
            </a:extLst>
          </p:cNvPr>
          <p:cNvGrpSpPr/>
          <p:nvPr/>
        </p:nvGrpSpPr>
        <p:grpSpPr>
          <a:xfrm>
            <a:off x="6383070" y="3842607"/>
            <a:ext cx="2432803" cy="937823"/>
            <a:chOff x="6832773" y="3170581"/>
            <a:chExt cx="2432803" cy="937823"/>
          </a:xfrm>
        </p:grpSpPr>
        <p:sp>
          <p:nvSpPr>
            <p:cNvPr id="15" name="ZoneTexte 14">
              <a:extLst>
                <a:ext uri="{FF2B5EF4-FFF2-40B4-BE49-F238E27FC236}">
                  <a16:creationId xmlns:a16="http://schemas.microsoft.com/office/drawing/2014/main" id="{0C7D0D42-D6E4-4506-A1F2-7E5C2682B478}"/>
                </a:ext>
              </a:extLst>
            </p:cNvPr>
            <p:cNvSpPr txBox="1"/>
            <p:nvPr/>
          </p:nvSpPr>
          <p:spPr>
            <a:xfrm>
              <a:off x="6832773" y="3548668"/>
              <a:ext cx="1752403" cy="523220"/>
            </a:xfrm>
            <a:prstGeom prst="rect">
              <a:avLst/>
            </a:prstGeom>
            <a:noFill/>
          </p:spPr>
          <p:txBody>
            <a:bodyPr wrap="none" rtlCol="0">
              <a:spAutoFit/>
            </a:bodyPr>
            <a:lstStyle/>
            <a:p>
              <a:r>
                <a:rPr lang="fr-CA" sz="2800" dirty="0">
                  <a:latin typeface="Edwardian Script ITC" panose="030303020407070D0804" pitchFamily="66" charset="0"/>
                </a:rPr>
                <a:t>Du pipi de papa</a:t>
              </a:r>
            </a:p>
          </p:txBody>
        </p:sp>
        <p:pic>
          <p:nvPicPr>
            <p:cNvPr id="24" name="Image 23">
              <a:extLst>
                <a:ext uri="{FF2B5EF4-FFF2-40B4-BE49-F238E27FC236}">
                  <a16:creationId xmlns:a16="http://schemas.microsoft.com/office/drawing/2014/main" id="{82CA1FE1-3E11-4EAF-83B1-D132DE8DB3BB}"/>
                </a:ext>
              </a:extLst>
            </p:cNvPr>
            <p:cNvPicPr>
              <a:picLocks noChangeAspect="1"/>
            </p:cNvPicPr>
            <p:nvPr/>
          </p:nvPicPr>
          <p:blipFill>
            <a:blip r:embed="rId11"/>
            <a:stretch>
              <a:fillRect/>
            </a:stretch>
          </p:blipFill>
          <p:spPr>
            <a:xfrm>
              <a:off x="8523052" y="3170581"/>
              <a:ext cx="742524" cy="937823"/>
            </a:xfrm>
            <a:prstGeom prst="rect">
              <a:avLst/>
            </a:prstGeom>
          </p:spPr>
        </p:pic>
      </p:grpSp>
      <p:grpSp>
        <p:nvGrpSpPr>
          <p:cNvPr id="29" name="Groupe 28">
            <a:extLst>
              <a:ext uri="{FF2B5EF4-FFF2-40B4-BE49-F238E27FC236}">
                <a16:creationId xmlns:a16="http://schemas.microsoft.com/office/drawing/2014/main" id="{C1CC1C89-17E9-45ED-96B6-AE8A4C11CA88}"/>
              </a:ext>
            </a:extLst>
          </p:cNvPr>
          <p:cNvGrpSpPr/>
          <p:nvPr/>
        </p:nvGrpSpPr>
        <p:grpSpPr>
          <a:xfrm>
            <a:off x="6370036" y="4476921"/>
            <a:ext cx="3310998" cy="1276020"/>
            <a:chOff x="6853066" y="4695752"/>
            <a:chExt cx="3310998" cy="1276020"/>
          </a:xfrm>
        </p:grpSpPr>
        <p:sp>
          <p:nvSpPr>
            <p:cNvPr id="7" name="ZoneTexte 6">
              <a:extLst>
                <a:ext uri="{FF2B5EF4-FFF2-40B4-BE49-F238E27FC236}">
                  <a16:creationId xmlns:a16="http://schemas.microsoft.com/office/drawing/2014/main" id="{ECA2DCA1-9DE5-4864-96DE-A42DC9AAD9D7}"/>
                </a:ext>
              </a:extLst>
            </p:cNvPr>
            <p:cNvSpPr txBox="1"/>
            <p:nvPr/>
          </p:nvSpPr>
          <p:spPr>
            <a:xfrm flipH="1">
              <a:off x="6853066" y="5135638"/>
              <a:ext cx="2672988" cy="523220"/>
            </a:xfrm>
            <a:prstGeom prst="rect">
              <a:avLst/>
            </a:prstGeom>
            <a:noFill/>
          </p:spPr>
          <p:txBody>
            <a:bodyPr wrap="square" rtlCol="0">
              <a:spAutoFit/>
            </a:bodyPr>
            <a:lstStyle/>
            <a:p>
              <a:r>
                <a:rPr lang="fr-CA" sz="2800" dirty="0">
                  <a:latin typeface="Edwardian Script ITC" panose="030303020407070D0804" pitchFamily="66" charset="0"/>
                </a:rPr>
                <a:t>Deux dents de panda</a:t>
              </a:r>
            </a:p>
          </p:txBody>
        </p:sp>
        <p:pic>
          <p:nvPicPr>
            <p:cNvPr id="27" name="Picture 2" descr="Panda mignon manger des céréales et du lait petit déjeuner cartoon vector illustration. vecteur de nourriture animale concept isolé. style de bande dessinée plat Vecteur gratuit">
              <a:extLst>
                <a:ext uri="{FF2B5EF4-FFF2-40B4-BE49-F238E27FC236}">
                  <a16:creationId xmlns:a16="http://schemas.microsoft.com/office/drawing/2014/main" id="{C7A391F2-1425-41AC-BFC7-0D219D6EF1B4}"/>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888044" y="4695752"/>
              <a:ext cx="1276020" cy="127602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ZoneTexte 4">
            <a:hlinkClick r:id="rId14" action="ppaction://hlinksldjump"/>
            <a:extLst>
              <a:ext uri="{FF2B5EF4-FFF2-40B4-BE49-F238E27FC236}">
                <a16:creationId xmlns:a16="http://schemas.microsoft.com/office/drawing/2014/main" id="{DFB16599-423B-4CC4-ACFE-AE7112C27280}"/>
              </a:ext>
            </a:extLst>
          </p:cNvPr>
          <p:cNvSpPr txBox="1"/>
          <p:nvPr/>
        </p:nvSpPr>
        <p:spPr>
          <a:xfrm>
            <a:off x="695400" y="764704"/>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281125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grpSp>
        <p:nvGrpSpPr>
          <p:cNvPr id="2" name="Groupe 1"/>
          <p:cNvGrpSpPr/>
          <p:nvPr/>
        </p:nvGrpSpPr>
        <p:grpSpPr>
          <a:xfrm>
            <a:off x="1283785" y="2187732"/>
            <a:ext cx="2220566" cy="3976670"/>
            <a:chOff x="1442434" y="121970"/>
            <a:chExt cx="4041618" cy="6736030"/>
          </a:xfrm>
        </p:grpSpPr>
        <p:pic>
          <p:nvPicPr>
            <p:cNvPr id="3" name="Image 2"/>
            <p:cNvPicPr>
              <a:picLocks noChangeAspect="1"/>
            </p:cNvPicPr>
            <p:nvPr/>
          </p:nvPicPr>
          <p:blipFill>
            <a:blip r:embed="rId3"/>
            <a:stretch>
              <a:fillRect/>
            </a:stretch>
          </p:blipFill>
          <p:spPr>
            <a:xfrm>
              <a:off x="1442434" y="121970"/>
              <a:ext cx="4041618" cy="6736030"/>
            </a:xfrm>
            <a:prstGeom prst="rect">
              <a:avLst/>
            </a:prstGeom>
          </p:spPr>
        </p:pic>
        <p:pic>
          <p:nvPicPr>
            <p:cNvPr id="4" name="Image 3"/>
            <p:cNvPicPr>
              <a:picLocks noChangeAspect="1"/>
            </p:cNvPicPr>
            <p:nvPr/>
          </p:nvPicPr>
          <p:blipFill>
            <a:blip r:embed="rId4"/>
            <a:stretch>
              <a:fillRect/>
            </a:stretch>
          </p:blipFill>
          <p:spPr>
            <a:xfrm rot="999463">
              <a:off x="2224076" y="1392226"/>
              <a:ext cx="1803537" cy="1878684"/>
            </a:xfrm>
            <a:prstGeom prst="rect">
              <a:avLst/>
            </a:prstGeom>
          </p:spPr>
        </p:pic>
      </p:grpSp>
      <p:pic>
        <p:nvPicPr>
          <p:cNvPr id="5" name="Picture 2" descr="Dinde de dessin animé Vecteur gratuit"/>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674" b="100000" l="9744" r="89776"/>
                    </a14:imgEffect>
                  </a14:imgLayer>
                </a14:imgProps>
              </a:ext>
              <a:ext uri="{28A0092B-C50C-407E-A947-70E740481C1C}">
                <a14:useLocalDpi xmlns:a14="http://schemas.microsoft.com/office/drawing/2010/main" val="0"/>
              </a:ext>
            </a:extLst>
          </a:blip>
          <a:srcRect/>
          <a:stretch>
            <a:fillRect/>
          </a:stretch>
        </p:blipFill>
        <p:spPr bwMode="auto">
          <a:xfrm>
            <a:off x="3344708" y="5727999"/>
            <a:ext cx="924934" cy="924934"/>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p:cNvPicPr>
            <a:picLocks noChangeAspect="1"/>
          </p:cNvPicPr>
          <p:nvPr/>
        </p:nvPicPr>
        <p:blipFill>
          <a:blip r:embed="rId7"/>
          <a:stretch>
            <a:fillRect/>
          </a:stretch>
        </p:blipFill>
        <p:spPr>
          <a:xfrm>
            <a:off x="3893169" y="5825310"/>
            <a:ext cx="601768" cy="678183"/>
          </a:xfrm>
          <a:prstGeom prst="rect">
            <a:avLst/>
          </a:prstGeom>
        </p:spPr>
      </p:pic>
      <p:pic>
        <p:nvPicPr>
          <p:cNvPr id="2050" name="Picture 2" descr="Panda mignon manger des céréales et du lait petit déjeuner cartoon vector illustration. vecteur de nourriture animale concept isolé. style de bande dessinée plat Vecteur gratuit"/>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482872" y="620688"/>
            <a:ext cx="1276020" cy="127602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e 20"/>
          <p:cNvGrpSpPr/>
          <p:nvPr/>
        </p:nvGrpSpPr>
        <p:grpSpPr>
          <a:xfrm>
            <a:off x="5042916" y="5453440"/>
            <a:ext cx="880853" cy="549118"/>
            <a:chOff x="4795840" y="6075836"/>
            <a:chExt cx="1174471" cy="732157"/>
          </a:xfrm>
        </p:grpSpPr>
        <p:pic>
          <p:nvPicPr>
            <p:cNvPr id="10" name="Image 9"/>
            <p:cNvPicPr>
              <a:picLocks noChangeAspect="1"/>
            </p:cNvPicPr>
            <p:nvPr/>
          </p:nvPicPr>
          <p:blipFill>
            <a:blip r:embed="rId10"/>
            <a:stretch>
              <a:fillRect/>
            </a:stretch>
          </p:blipFill>
          <p:spPr>
            <a:xfrm>
              <a:off x="4795840" y="6075836"/>
              <a:ext cx="751197" cy="699979"/>
            </a:xfrm>
            <a:prstGeom prst="rect">
              <a:avLst/>
            </a:prstGeom>
          </p:spPr>
        </p:pic>
        <p:pic>
          <p:nvPicPr>
            <p:cNvPr id="13" name="Image 12"/>
            <p:cNvPicPr>
              <a:picLocks noChangeAspect="1"/>
            </p:cNvPicPr>
            <p:nvPr/>
          </p:nvPicPr>
          <p:blipFill>
            <a:blip r:embed="rId10"/>
            <a:stretch>
              <a:fillRect/>
            </a:stretch>
          </p:blipFill>
          <p:spPr>
            <a:xfrm>
              <a:off x="5219114" y="6108014"/>
              <a:ext cx="751197" cy="699979"/>
            </a:xfrm>
            <a:prstGeom prst="rect">
              <a:avLst/>
            </a:prstGeom>
          </p:spPr>
        </p:pic>
      </p:grpSp>
      <p:pic>
        <p:nvPicPr>
          <p:cNvPr id="12" name="Image 11"/>
          <p:cNvPicPr>
            <a:picLocks noChangeAspect="1"/>
          </p:cNvPicPr>
          <p:nvPr/>
        </p:nvPicPr>
        <p:blipFill>
          <a:blip r:embed="rId11"/>
          <a:stretch>
            <a:fillRect/>
          </a:stretch>
        </p:blipFill>
        <p:spPr>
          <a:xfrm>
            <a:off x="1438746" y="5786213"/>
            <a:ext cx="1135856" cy="914400"/>
          </a:xfrm>
          <a:prstGeom prst="rect">
            <a:avLst/>
          </a:prstGeom>
        </p:spPr>
      </p:pic>
      <p:pic>
        <p:nvPicPr>
          <p:cNvPr id="15" name="Image 14"/>
          <p:cNvPicPr>
            <a:picLocks noChangeAspect="1"/>
          </p:cNvPicPr>
          <p:nvPr/>
        </p:nvPicPr>
        <p:blipFill>
          <a:blip r:embed="rId12"/>
          <a:stretch>
            <a:fillRect/>
          </a:stretch>
        </p:blipFill>
        <p:spPr>
          <a:xfrm>
            <a:off x="2317143" y="6190466"/>
            <a:ext cx="511298" cy="522866"/>
          </a:xfrm>
          <a:prstGeom prst="rect">
            <a:avLst/>
          </a:prstGeom>
        </p:spPr>
      </p:pic>
      <p:pic>
        <p:nvPicPr>
          <p:cNvPr id="18" name="Image 17"/>
          <p:cNvPicPr>
            <a:picLocks noChangeAspect="1"/>
          </p:cNvPicPr>
          <p:nvPr/>
        </p:nvPicPr>
        <p:blipFill>
          <a:blip r:embed="rId13"/>
          <a:stretch>
            <a:fillRect/>
          </a:stretch>
        </p:blipFill>
        <p:spPr>
          <a:xfrm>
            <a:off x="9054286" y="3492185"/>
            <a:ext cx="2117810" cy="2674838"/>
          </a:xfrm>
          <a:prstGeom prst="rect">
            <a:avLst/>
          </a:prstGeom>
        </p:spPr>
      </p:pic>
      <p:pic>
        <p:nvPicPr>
          <p:cNvPr id="19" name="Image 18"/>
          <p:cNvPicPr>
            <a:picLocks noChangeAspect="1"/>
          </p:cNvPicPr>
          <p:nvPr/>
        </p:nvPicPr>
        <p:blipFill>
          <a:blip r:embed="rId14"/>
          <a:stretch>
            <a:fillRect/>
          </a:stretch>
        </p:blipFill>
        <p:spPr>
          <a:xfrm>
            <a:off x="10259025" y="5461896"/>
            <a:ext cx="649190" cy="702506"/>
          </a:xfrm>
          <a:prstGeom prst="rect">
            <a:avLst/>
          </a:prstGeom>
        </p:spPr>
      </p:pic>
      <p:pic>
        <p:nvPicPr>
          <p:cNvPr id="20" name="Image 19"/>
          <p:cNvPicPr>
            <a:picLocks noChangeAspect="1"/>
          </p:cNvPicPr>
          <p:nvPr/>
        </p:nvPicPr>
        <p:blipFill>
          <a:blip r:embed="rId15"/>
          <a:stretch>
            <a:fillRect/>
          </a:stretch>
        </p:blipFill>
        <p:spPr>
          <a:xfrm>
            <a:off x="9473991" y="3007596"/>
            <a:ext cx="639200" cy="509741"/>
          </a:xfrm>
          <a:prstGeom prst="rect">
            <a:avLst/>
          </a:prstGeom>
        </p:spPr>
      </p:pic>
      <p:pic>
        <p:nvPicPr>
          <p:cNvPr id="9" name="Image 8" descr="Une image contenant intérieur, assis, petit, écran&#10;&#10;Description générée automatiquement">
            <a:extLst>
              <a:ext uri="{FF2B5EF4-FFF2-40B4-BE49-F238E27FC236}">
                <a16:creationId xmlns:a16="http://schemas.microsoft.com/office/drawing/2014/main" id="{754FBB89-11CE-4082-93D0-D033F294753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54205" y="5738587"/>
            <a:ext cx="1280271" cy="1274174"/>
          </a:xfrm>
          <a:prstGeom prst="rect">
            <a:avLst/>
          </a:prstGeom>
        </p:spPr>
      </p:pic>
      <p:pic>
        <p:nvPicPr>
          <p:cNvPr id="22" name="Image 21">
            <a:extLst>
              <a:ext uri="{FF2B5EF4-FFF2-40B4-BE49-F238E27FC236}">
                <a16:creationId xmlns:a16="http://schemas.microsoft.com/office/drawing/2014/main" id="{C096BF5B-5E13-437F-BC3A-D2D3826F8E77}"/>
              </a:ext>
            </a:extLst>
          </p:cNvPr>
          <p:cNvPicPr>
            <a:picLocks noChangeAspect="1"/>
          </p:cNvPicPr>
          <p:nvPr/>
        </p:nvPicPr>
        <p:blipFill>
          <a:blip r:embed="rId17"/>
          <a:stretch>
            <a:fillRect/>
          </a:stretch>
        </p:blipFill>
        <p:spPr>
          <a:xfrm>
            <a:off x="6319377" y="4260019"/>
            <a:ext cx="2578486" cy="1742539"/>
          </a:xfrm>
          <a:prstGeom prst="rect">
            <a:avLst/>
          </a:prstGeom>
        </p:spPr>
      </p:pic>
      <p:sp>
        <p:nvSpPr>
          <p:cNvPr id="11" name="ZoneTexte 10">
            <a:hlinkClick r:id="rId18" action="ppaction://hlinksldjump"/>
            <a:extLst>
              <a:ext uri="{FF2B5EF4-FFF2-40B4-BE49-F238E27FC236}">
                <a16:creationId xmlns:a16="http://schemas.microsoft.com/office/drawing/2014/main" id="{81BDA77C-FBCF-46E2-865C-4DAB4F8FC6BA}"/>
              </a:ext>
            </a:extLst>
          </p:cNvPr>
          <p:cNvSpPr txBox="1"/>
          <p:nvPr/>
        </p:nvSpPr>
        <p:spPr>
          <a:xfrm>
            <a:off x="695400" y="764704"/>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37899221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508 0.06412 L -0.00508 0.06435 C -0.00443 0.0588 -0.00391 0.05347 -0.00312 0.04815 C -0.00286 0.04584 -0.0026 0.04352 -0.00221 0.04121 C -0.00169 0.03866 -0.00078 0.03658 -0.00026 0.03426 C 0.00052 0.03079 0.00065 0.02662 0.00182 0.02361 C 0.00247 0.02199 0.00326 0.02037 0.00378 0.01829 C 0.00456 0.01551 0.00508 0.0125 0.00573 0.00972 C 0.00612 0.00787 0.00612 0.00602 0.00664 0.0044 C 0.00716 0.00301 0.00807 0.00209 0.00872 0.00093 C 0.00898 -0.00092 0.00925 -0.00278 0.00964 -0.0044 C 0.01107 -0.01018 0.01276 -0.01458 0.01458 -0.02014 C 0.01745 -0.04028 0.01341 -0.01551 0.01758 -0.0324 C 0.0181 -0.03472 0.0181 -0.03727 0.01849 -0.03958 C 0.01901 -0.0419 0.02005 -0.04398 0.02057 -0.04653 C 0.02096 -0.04884 0.02109 -0.05115 0.02148 -0.05347 C 0.02344 -0.06389 0.02318 -0.06018 0.02552 -0.06944 C 0.02617 -0.07222 0.02656 -0.07546 0.02747 -0.07801 C 0.02826 -0.08078 0.02956 -0.08264 0.03034 -0.08518 C 0.03242 -0.09097 0.03464 -0.09653 0.03633 -0.10278 C 0.03698 -0.10509 0.0375 -0.1074 0.03828 -0.10972 C 0.03945 -0.11342 0.04115 -0.11643 0.04219 -0.12014 C 0.04284 -0.12268 0.04336 -0.125 0.04427 -0.12731 C 0.04479 -0.1287 0.04557 -0.1294 0.04622 -0.13078 C 0.04922 -0.13703 0.0487 -0.13796 0.05208 -0.14305 C 0.053 -0.14444 0.05417 -0.14514 0.05508 -0.14653 C 0.05677 -0.1493 0.05872 -0.15185 0.06003 -0.15532 C 0.06068 -0.15717 0.0612 -0.15903 0.06198 -0.16065 C 0.06276 -0.16203 0.06406 -0.16273 0.06497 -0.16412 C 0.06667 -0.1669 0.06823 -0.1699 0.06992 -0.17291 C 0.07057 -0.17407 0.07135 -0.175 0.07188 -0.17639 C 0.07253 -0.17824 0.07305 -0.18009 0.07383 -0.18171 C 0.07461 -0.1831 0.07591 -0.18379 0.07682 -0.18518 C 0.07852 -0.18796 0.08008 -0.19097 0.08177 -0.19398 L 0.08372 -0.19745 C 0.08464 -0.19907 0.08529 -0.20185 0.08672 -0.20278 L 0.08958 -0.2044 C 0.09063 -0.20625 0.09154 -0.2081 0.09258 -0.20972 C 0.0944 -0.21227 0.09648 -0.21435 0.09857 -0.21666 C 0.09948 -0.21782 0.10065 -0.21875 0.10143 -0.22014 C 0.10885 -0.23333 0.09948 -0.21736 0.10833 -0.23078 C 0.11094 -0.23449 0.11133 -0.23727 0.11432 -0.23958 C 0.11615 -0.24097 0.11836 -0.24143 0.12018 -0.24305 C 0.12513 -0.24745 0.12279 -0.24583 0.12708 -0.24838 C 0.12813 -0.24953 0.12904 -0.25092 0.13008 -0.25185 C 0.13008 -0.25162 0.1375 -0.25625 0.13893 -0.25717 C 0.13893 -0.25694 0.14492 -0.26065 0.14492 -0.26041 C 0.14583 -0.2618 0.14675 -0.26319 0.14792 -0.26412 C 0.14922 -0.26528 0.15365 -0.26713 0.15482 -0.26759 C 0.15951 -0.26944 0.16276 -0.2699 0.16758 -0.27291 C 0.17083 -0.27477 0.17083 -0.275 0.17448 -0.27639 C 0.17617 -0.27708 0.17786 -0.27754 0.17943 -0.27824 C 0.18073 -0.2787 0.18203 -0.2794 0.18333 -0.27986 C 0.18607 -0.28078 0.18867 -0.28102 0.19128 -0.28171 L 0.19818 -0.28333 C 0.20078 -0.28403 0.20352 -0.28449 0.20612 -0.28518 C 0.20781 -0.28565 0.20938 -0.28634 0.21107 -0.2868 C 0.22175 -0.28634 0.23815 -0.2868 0.25052 -0.28333 C 0.25182 -0.2831 0.25313 -0.28217 0.25443 -0.28171 C 0.27188 -0.27477 0.25078 -0.28379 0.26237 -0.27824 C 0.26341 -0.27754 0.27448 -0.27315 0.27617 -0.27106 C 0.2819 -0.26435 0.27643 -0.27014 0.28216 -0.26597 C 0.29063 -0.25926 0.28203 -0.26481 0.28906 -0.26065 C 0.28971 -0.25949 0.29023 -0.2581 0.29102 -0.25717 C 0.29492 -0.25162 0.29336 -0.25578 0.29688 -0.24838 C 0.30378 -0.23356 0.29323 -0.25324 0.30182 -0.23773 C 0.30247 -0.23426 0.30365 -0.23102 0.30378 -0.22731 C 0.30495 -0.21018 0.30352 -0.2162 0.30586 -0.20787 L 0.30586 -0.20764 " pathEditMode="relative" rAng="0" ptsTypes="AAAAAAAAAAAAAAAAAAAAAAAAAAAAAAAAAAAAAAAAAAAAAAAAAAAAAAAAAAAAAAAAAAAAA">
                                      <p:cBhvr>
                                        <p:cTn id="6" dur="2000" fill="hold"/>
                                        <p:tgtEl>
                                          <p:spTgt spid="8"/>
                                        </p:tgtEl>
                                        <p:attrNameLst>
                                          <p:attrName>ppt_x</p:attrName>
                                          <p:attrName>ppt_y</p:attrName>
                                        </p:attrNameLst>
                                      </p:cBhvr>
                                      <p:rCtr x="15547" y="-17546"/>
                                    </p:animMotion>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0156 0.1037 L -0.00156 0.10394 C -0.00183 0.09653 -0.00261 0.08958 -0.00248 0.08264 C -0.00248 0.08102 -0.00091 0.04884 0.00039 0.03866 C 0.00091 0.03449 0.00195 0.03056 0.00247 0.02639 C 0.00325 0.01829 0.00325 0.00995 0.00442 0.00185 C 0.00573 -0.00764 0.00755 -0.01667 0.00833 -0.02616 C 0.01067 -0.05555 0.00976 -0.04259 0.01133 -0.06481 C 0.01159 -0.08704 0.01172 -0.10926 0.01224 -0.13148 C 0.0125 -0.14051 0.0138 -0.14421 0.01523 -0.15255 C 0.02226 -0.19329 0.01289 -0.14213 0.01914 -0.17361 C 0.02057 -0.18055 0.02109 -0.18819 0.02317 -0.19468 C 0.02578 -0.20301 0.02773 -0.20972 0.03099 -0.21759 C 0.03255 -0.22106 0.0345 -0.2243 0.03594 -0.22801 C 0.03919 -0.23588 0.04153 -0.24375 0.04388 -0.25255 C 0.04492 -0.25671 0.0457 -0.26088 0.04687 -0.26481 C 0.05117 -0.28125 0.05208 -0.28171 0.05469 -0.29468 C 0.05547 -0.29815 0.05612 -0.30162 0.05664 -0.30532 C 0.05716 -0.3081 0.05716 -0.31111 0.05768 -0.31389 C 0.0582 -0.31643 0.05911 -0.31852 0.05963 -0.32106 C 0.06041 -0.32384 0.06081 -0.32708 0.06159 -0.32986 C 0.06211 -0.33171 0.06302 -0.3331 0.06354 -0.33495 C 0.06549 -0.3419 0.06354 -0.34005 0.06653 -0.34722 C 0.06771 -0.35 0.0694 -0.35185 0.07057 -0.3544 C 0.07174 -0.35694 0.07239 -0.36042 0.07344 -0.36319 C 0.07435 -0.36528 0.07956 -0.37893 0.08242 -0.38241 C 0.08359 -0.38403 0.08502 -0.38472 0.08633 -0.38588 C 0.08737 -0.38704 0.08815 -0.38843 0.08932 -0.38935 C 0.09023 -0.39028 0.09127 -0.39051 0.09219 -0.3912 C 0.09492 -0.39329 0.09739 -0.39653 0.10013 -0.39815 C 0.10403 -0.40046 0.1082 -0.40185 0.11198 -0.40532 C 0.11745 -0.41018 0.11445 -0.40833 0.12083 -0.41042 C 0.12213 -0.41157 0.12344 -0.41296 0.12474 -0.41412 C 0.12643 -0.41528 0.12812 -0.4162 0.12969 -0.41759 C 0.13086 -0.41852 0.13164 -0.42014 0.13268 -0.42106 C 0.13359 -0.42176 0.13476 -0.42199 0.13567 -0.42268 C 0.13698 -0.42384 0.13828 -0.425 0.13958 -0.42639 C 0.14479 -0.43148 0.14844 -0.4368 0.15442 -0.44028 C 0.15833 -0.44259 0.16224 -0.44583 0.16627 -0.44745 C 0.16784 -0.44792 0.16953 -0.44838 0.17122 -0.44907 C 0.17317 -0.45 0.17513 -0.45185 0.17708 -0.45255 C 0.18164 -0.45417 0.18633 -0.45486 0.19088 -0.45602 L 0.19687 -0.45787 C 0.20052 -0.45903 0.2039 -0.46065 0.20768 -0.46134 C 0.21159 -0.46227 0.21562 -0.4625 0.21953 -0.46319 C 0.22148 -0.46366 0.22344 -0.46458 0.22552 -0.46481 C 0.23268 -0.4662 0.24713 -0.46829 0.24713 -0.46805 L 0.32708 -0.46667 C 0.32877 -0.46667 0.33047 -0.46528 0.33203 -0.46481 C 0.33502 -0.46412 0.33802 -0.46389 0.34101 -0.46319 C 0.34518 -0.46204 0.34596 -0.46111 0.34987 -0.45972 C 0.35703 -0.45671 0.35247 -0.45926 0.35768 -0.45602 C 0.36393 -0.44884 0.35703 -0.45579 0.36758 -0.45093 C 0.37656 -0.44653 0.38554 -0.44236 0.39427 -0.4368 C 0.40638 -0.42893 0.40143 -0.43148 0.40911 -0.42801 C 0.41094 -0.41805 0.40872 -0.42731 0.41302 -0.41759 C 0.41575 -0.41134 0.41823 -0.40463 0.42096 -0.39815 C 0.42187 -0.39583 0.42291 -0.39352 0.42383 -0.3912 C 0.42487 -0.38889 0.42591 -0.38657 0.42682 -0.38426 C 0.42747 -0.38241 0.42838 -0.38079 0.42877 -0.37893 C 0.4306 -0.37153 0.43086 -0.36713 0.43177 -0.35972 C 0.43203 -0.34792 0.43216 -0.33611 0.43281 -0.32454 C 0.43281 -0.32268 0.43359 -0.32106 0.43372 -0.31921 C 0.43424 -0.31343 0.43424 -0.30764 0.43476 -0.30162 C 0.43489 -0.29861 0.4362 -0.28935 0.43672 -0.28588 C 0.43724 -0.28241 0.43776 -0.2787 0.43867 -0.27546 L 0.44062 -0.26829 C 0.44101 -0.26551 0.44127 -0.2625 0.44166 -0.25972 C 0.44206 -0.25602 0.44219 -0.25255 0.44258 -0.24907 C 0.44284 -0.24722 0.44336 -0.2456 0.44362 -0.24375 C 0.44401 -0.24143 0.44466 -0.2368 0.44466 -0.23657 L 0.44466 -0.2368 " pathEditMode="relative" rAng="0" ptsTypes="AAAAAAAAAAAAAAAAAAAAAAAAAAAAAAAAAAAAAAAAAAAAAAAAAAAAAAAAAAAAAAAAAAAAAAAA">
                                      <p:cBhvr>
                                        <p:cTn id="11" dur="2000" fill="hold"/>
                                        <p:tgtEl>
                                          <p:spTgt spid="15"/>
                                        </p:tgtEl>
                                        <p:attrNameLst>
                                          <p:attrName>ppt_x</p:attrName>
                                          <p:attrName>ppt_y</p:attrName>
                                        </p:attrNameLst>
                                      </p:cBhvr>
                                      <p:rCtr x="22253" y="-28588"/>
                                    </p:animMotion>
                                  </p:childTnLst>
                                </p:cTn>
                              </p:par>
                            </p:childTnLst>
                          </p:cTn>
                        </p:par>
                      </p:childTnLst>
                    </p:cTn>
                  </p:par>
                </p:childTnLst>
              </p:cTn>
              <p:nextCondLst>
                <p:cond evt="onClick" delay="0">
                  <p:tgtEl>
                    <p:spTgt spid="15"/>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4.79167E-6 0.02593 L 4.79167E-6 0.02639 C -0.00092 0.02107 -0.00378 0.00209 -0.00534 -0.00509 C -0.00599 -0.0074 -0.00691 -0.00949 -0.00769 -0.0118 C -0.00847 -0.01736 -0.00951 -0.02407 -0.01068 -0.02939 C -0.01133 -0.03194 -0.01224 -0.03379 -0.0129 -0.03611 C -0.01342 -0.03819 -0.01342 -0.04074 -0.01394 -0.04282 C -0.01459 -0.04513 -0.0155 -0.04722 -0.01602 -0.04953 C -0.0224 -0.07314 -0.01667 -0.05463 -0.02136 -0.06944 C -0.02188 -0.07245 -0.02201 -0.07569 -0.02253 -0.07824 C -0.02344 -0.0831 -0.02605 -0.08888 -0.02787 -0.09189 C -0.02891 -0.09351 -0.02982 -0.09537 -0.03099 -0.09629 C -0.03334 -0.09768 -0.03607 -0.09768 -0.03842 -0.09814 L -0.08959 -0.09629 C -0.09206 -0.09583 -0.09454 -0.09467 -0.09701 -0.09398 C -0.10092 -0.09259 -0.10404 -0.09189 -0.10769 -0.08958 C -0.10977 -0.08819 -0.11407 -0.08518 -0.11407 -0.08472 C -0.12019 -0.06805 -0.11472 -0.08449 -0.11941 -0.06713 C -0.12201 -0.05787 -0.12162 -0.06273 -0.1237 -0.05162 C -0.12448 -0.04722 -0.12579 -0.03842 -0.12579 -0.03819 C -0.1254 -0.02152 -0.1254 -0.00416 -0.12461 0.01274 C -0.12461 0.01575 -0.12383 0.01875 -0.1237 0.02153 C -0.12305 0.03334 -0.12305 0.04537 -0.12253 0.05718 C -0.1224 0.06042 -0.12188 0.06297 -0.12162 0.06621 C -0.11954 0.08565 -0.12149 0.07315 -0.11941 0.08612 C -0.11902 0.09051 -0.11875 0.09491 -0.11836 0.09931 C -0.1181 0.10162 -0.11745 0.10371 -0.11719 0.10602 C -0.1168 0.10996 -0.1168 0.11366 -0.11628 0.11713 C -0.11563 0.12037 -0.11472 0.12315 -0.11407 0.12593 C -0.11329 0.13033 -0.11185 0.13959 -0.11185 0.13982 C -0.11277 0.16412 -0.11185 0.16528 -0.11407 0.18172 C -0.11446 0.18403 -0.11459 0.18635 -0.11511 0.18843 C -0.11589 0.19121 -0.11719 0.19283 -0.11836 0.19491 C -0.11954 0.20301 -0.11888 0.20186 -0.12253 0.20834 C -0.12357 0.21019 -0.12448 0.21227 -0.12579 0.21274 C -0.12787 0.21366 -0.12995 0.21274 -0.13204 0.21274 L -0.13204 0.2132 " pathEditMode="relative" rAng="0" ptsTypes="AAAAAAAAAAAAAAAAAAAAAAAAAAAAAAAAAAAAA">
                                      <p:cBhvr>
                                        <p:cTn id="16" dur="2000" fill="hold"/>
                                        <p:tgtEl>
                                          <p:spTgt spid="20"/>
                                        </p:tgtEl>
                                        <p:attrNameLst>
                                          <p:attrName>ppt_x</p:attrName>
                                          <p:attrName>ppt_y</p:attrName>
                                        </p:attrNameLst>
                                      </p:cBhvr>
                                      <p:rCtr x="-6602" y="3148"/>
                                    </p:animMotion>
                                  </p:childTnLst>
                                </p:cTn>
                              </p:par>
                            </p:childTnLst>
                          </p:cTn>
                        </p:par>
                      </p:childTnLst>
                    </p:cTn>
                  </p:par>
                </p:childTnLst>
              </p:cTn>
              <p:nextCondLst>
                <p:cond evt="onClick" delay="0">
                  <p:tgtEl>
                    <p:spTgt spid="20"/>
                  </p:tgtEl>
                </p:cond>
              </p:nextCondLst>
            </p:seq>
            <p:seq concurrent="1" nextAc="seek">
              <p:cTn id="17" restart="whenNotActive" fill="hold" evtFilter="cancelBubble" nodeType="interactiveSeq">
                <p:stCondLst>
                  <p:cond evt="onClick" delay="0">
                    <p:tgtEl>
                      <p:spTgt spid="21"/>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469 -0.02292 L -0.00469 -0.02292 C -0.00378 -0.0294 -0.00313 -0.03612 -0.00182 -0.04237 C -0.00117 -0.04561 0.00026 -0.04815 0.00117 -0.05116 C 0.00586 -0.0676 4.16667E-7 -0.05186 0.00612 -0.07038 C 0.01003 -0.08241 0.01471 -0.09075 0.01992 -0.10186 C 0.02161 -0.10556 0.02305 -0.10926 0.02487 -0.1125 C 0.02682 -0.11598 0.02878 -0.11968 0.03073 -0.12292 C 0.03659 -0.13241 0.04297 -0.13889 0.04753 -0.15116 C 0.05534 -0.17176 0.04714 -0.15209 0.05742 -0.17038 C 0.05885 -0.17292 0.06016 -0.17593 0.06133 -0.17917 C 0.06224 -0.18125 0.06224 -0.18426 0.06328 -0.18612 C 0.06432 -0.18797 0.06602 -0.18843 0.06732 -0.18959 C 0.06797 -0.1919 0.06823 -0.19491 0.06927 -0.19676 C 0.07187 -0.20139 0.07812 -0.20903 0.07812 -0.20903 C 0.08021 -0.21621 0.07995 -0.21667 0.08307 -0.22292 C 0.08711 -0.23149 0.08529 -0.225 0.08893 -0.23519 C 0.09075 -0.24005 0.09609 -0.25741 0.09883 -0.26343 C 0.10013 -0.26621 0.10169 -0.26899 0.10286 -0.272 C 0.10599 -0.28033 0.10339 -0.27848 0.10768 -0.28612 C 0.10859 -0.28774 0.1099 -0.2882 0.11068 -0.28959 C 0.11185 -0.29167 0.1125 -0.29468 0.11367 -0.29676 C 0.11445 -0.29815 0.11575 -0.29885 0.11667 -0.30024 C 0.13307 -0.3257 0.11289 -0.29514 0.12448 -0.31598 C 0.12539 -0.31737 0.12656 -0.31806 0.12747 -0.31945 C 0.1345 -0.33033 0.12956 -0.32663 0.13542 -0.3301 C 0.13633 -0.33125 0.13724 -0.33241 0.13828 -0.33357 C 0.13958 -0.33473 0.14102 -0.33565 0.14232 -0.33704 C 0.14362 -0.33866 0.14479 -0.34075 0.14622 -0.34237 C 0.14753 -0.34375 0.14896 -0.34445 0.15013 -0.34584 C 0.15859 -0.35487 0.15312 -0.35093 0.15911 -0.35463 C 0.15977 -0.35579 0.16029 -0.35718 0.16107 -0.35811 C 0.16198 -0.35903 0.16302 -0.35903 0.16393 -0.35973 C 0.1651 -0.36065 0.16602 -0.36204 0.16693 -0.3632 C 0.1694 -0.36181 0.17096 -0.36135 0.17292 -0.35811 C 0.17448 -0.3551 0.17578 -0.34908 0.17682 -0.34584 C 0.17734 -0.34399 0.17812 -0.34237 0.17878 -0.34051 C 0.18151 -0.32084 0.18021 -0.33311 0.17878 -0.29306 C 0.17799 -0.272 0.17825 -0.28612 0.17682 -0.272 C 0.175 -0.2544 0.17682 -0.26528 0.17487 -0.25463 C 0.17448 -0.24815 0.17435 -0.24167 0.17383 -0.23519 C 0.1737 -0.23288 0.17318 -0.23056 0.17292 -0.22825 C 0.17253 -0.22524 0.17214 -0.22246 0.17187 -0.21945 C 0.17005 -0.19584 0.172 -0.21135 0.16992 -0.19676 C 0.16953 -0.18727 0.1694 -0.17801 0.16888 -0.16852 C 0.16875 -0.16621 0.16836 -0.16389 0.16797 -0.16158 C 0.16693 -0.1551 0.1668 -0.15695 0.16602 -0.14931 C 0.16367 -0.12639 0.16628 -0.14584 0.16393 -0.1301 C 0.16367 -0.12547 0.16341 -0.12061 0.16302 -0.11598 C 0.16276 -0.11366 0.16211 -0.11135 0.16198 -0.10903 C 0.16146 -0.09792 0.16133 -0.08681 0.16107 -0.0757 C 0.15977 -0.08496 0.16003 -0.08033 0.16003 -0.08959 L 0.16003 -0.09329 " pathEditMode="relative" ptsTypes="AAAAAAAAAAAAAAAAAAAAAAAAAAAAAAAAAAAAAAAAAAAAAAAAAAAAA">
                                      <p:cBhvr>
                                        <p:cTn id="21" dur="2000" fill="hold"/>
                                        <p:tgtEl>
                                          <p:spTgt spid="21"/>
                                        </p:tgtEl>
                                        <p:attrNameLst>
                                          <p:attrName>ppt_x</p:attrName>
                                          <p:attrName>ppt_y</p:attrName>
                                        </p:attrNameLst>
                                      </p:cBhvr>
                                    </p:animMotion>
                                  </p:childTnLst>
                                </p:cTn>
                              </p:par>
                            </p:childTnLst>
                          </p:cTn>
                        </p:par>
                      </p:childTnLst>
                    </p:cTn>
                  </p:par>
                </p:childTnLst>
              </p:cTn>
              <p:nextCondLst>
                <p:cond evt="onClick" delay="0">
                  <p:tgtEl>
                    <p:spTgt spid="21"/>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039 -0.04237 L 0.00039 -0.04237 C 0.0013 -0.04723 0.00221 -0.05186 0.00338 -0.05649 C 0.00807 -0.07524 0.00299 -0.04931 0.00625 -0.06713 C 0.0069 -0.07408 0.00833 -0.08704 0.00833 -0.09329 C 0.00833 -0.10371 0.00638 -0.12408 0.00534 -0.1338 C 0.00495 -0.13658 0.00456 -0.13959 0.0043 -0.1426 C 0.00391 -0.14607 0.00377 -0.14954 0.00338 -0.15301 C 0.00286 -0.15672 0.00195 -0.15996 0.0013 -0.16366 C 0.00091 -0.16644 0.00091 -0.16945 0.00039 -0.17246 C -0.00078 -0.1794 -0.00221 -0.18635 -0.00352 -0.19352 C -0.00456 -0.19838 -0.00612 -0.20788 -0.00755 -0.21274 C -0.00833 -0.21575 -0.00951 -0.21852 -0.01042 -0.22153 C -0.01471 -0.23519 -0.01211 -0.2294 -0.01745 -0.2426 C -0.01862 -0.24561 -0.02018 -0.24815 -0.02136 -0.25139 C -0.02383 -0.25764 -0.02591 -0.26413 -0.02826 -0.27061 C -0.02956 -0.27408 -0.03034 -0.27848 -0.03216 -0.28125 C -0.03451 -0.28473 -0.03685 -0.28797 -0.03906 -0.29167 C -0.04115 -0.29514 -0.04284 -0.29908 -0.04505 -0.30232 C -0.04688 -0.30487 -0.04909 -0.30672 -0.05091 -0.30926 C -0.053 -0.31204 -0.05469 -0.31551 -0.0569 -0.31806 C -0.05873 -0.32014 -0.06094 -0.3213 -0.06276 -0.32338 C -0.07005 -0.33079 -0.06706 -0.32987 -0.07461 -0.33565 C -0.07904 -0.33889 -0.08294 -0.33982 -0.0875 -0.3426 C -0.09011 -0.34422 -0.09271 -0.34607 -0.09531 -0.34792 C -0.11484 -0.36181 -0.08776 -0.34375 -0.1112 -0.35834 C -0.1138 -0.35996 -0.11628 -0.36227 -0.11901 -0.36366 C -0.12487 -0.36644 -0.13099 -0.3676 -0.13685 -0.37061 L -0.15065 -0.37778 C -0.15287 -0.37894 -0.15521 -0.38033 -0.15755 -0.38125 C -0.16068 -0.38241 -0.16537 -0.38403 -0.16836 -0.38473 C -0.17201 -0.38542 -0.17565 -0.38588 -0.17917 -0.38635 C -0.18477 -0.38588 -0.1905 -0.38658 -0.19596 -0.38473 C -0.19948 -0.38357 -0.20586 -0.37778 -0.20586 -0.37778 C -0.21445 -0.36227 -0.20352 -0.38102 -0.21185 -0.36899 C -0.21667 -0.36158 -0.2125 -0.36505 -0.21771 -0.36181 C -0.21836 -0.36019 -0.21888 -0.35811 -0.21966 -0.35672 C -0.22123 -0.35348 -0.22331 -0.35139 -0.22461 -0.34792 L -0.22656 -0.3426 C -0.22969 -0.32061 -0.22578 -0.34792 -0.22852 -0.33033 C -0.22891 -0.32801 -0.22891 -0.32547 -0.22956 -0.32338 C -0.2306 -0.31945 -0.23216 -0.31621 -0.23346 -0.31274 C -0.23412 -0.31088 -0.23464 -0.30903 -0.23542 -0.30741 C -0.23646 -0.30579 -0.2375 -0.30417 -0.23841 -0.30232 C -0.24193 -0.29468 -0.23867 -0.29862 -0.24336 -0.29167 C -0.24427 -0.29028 -0.24544 -0.28959 -0.24636 -0.2882 C -0.2474 -0.28658 -0.24818 -0.2845 -0.24935 -0.28288 C -0.25026 -0.28149 -0.2513 -0.28079 -0.25221 -0.2794 C -0.25404 -0.27663 -0.2556 -0.27362 -0.25716 -0.27061 C -0.2582 -0.26899 -0.25899 -0.26667 -0.26016 -0.26528 L -0.26315 -0.26181 C -0.26784 -0.24931 -0.26654 -0.25533 -0.26797 -0.24422 C -0.26771 -0.23913 -0.26771 -0.23357 -0.26706 -0.22848 C -0.26654 -0.22477 -0.26328 -0.22061 -0.26211 -0.21806 C -0.26133 -0.21644 -0.26094 -0.21413 -0.26016 -0.21274 C -0.25612 -0.20556 -0.25716 -0.21274 -0.2513 -0.20579 C -0.2474 -0.20116 -0.24948 -0.20278 -0.24531 -0.20047 C -0.2444 -0.19862 -0.2431 -0.19723 -0.24232 -0.19514 C -0.24167 -0.19306 -0.24141 -0.19051 -0.24141 -0.1882 C -0.24141 -0.17709 -0.24193 -0.16598 -0.24232 -0.15487 C -0.24336 -0.13172 -0.24336 -0.14977 -0.24336 -0.1426 L -0.24232 -0.1426 " pathEditMode="relative" ptsTypes="AAAAAAAAAAAAAAAAAAAAAAAAAAAAAAAAAAAAAAAAAAAAAAAAAAAAAAAAAAAAAA">
                                      <p:cBhvr>
                                        <p:cTn id="26"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283785" y="2187732"/>
            <a:ext cx="2220566" cy="3976670"/>
          </a:xfrm>
          <a:prstGeom prst="rect">
            <a:avLst/>
          </a:prstGeom>
        </p:spPr>
      </p:pic>
      <p:pic>
        <p:nvPicPr>
          <p:cNvPr id="5" name="Image 4"/>
          <p:cNvPicPr>
            <a:picLocks noChangeAspect="1"/>
          </p:cNvPicPr>
          <p:nvPr/>
        </p:nvPicPr>
        <p:blipFill>
          <a:blip r:embed="rId4"/>
          <a:stretch>
            <a:fillRect/>
          </a:stretch>
        </p:blipFill>
        <p:spPr>
          <a:xfrm rot="999463">
            <a:off x="1713240" y="2937638"/>
            <a:ext cx="990908" cy="1109096"/>
          </a:xfrm>
          <a:prstGeom prst="rect">
            <a:avLst/>
          </a:prstGeom>
        </p:spPr>
      </p:pic>
      <p:pic>
        <p:nvPicPr>
          <p:cNvPr id="7" name="Image 6"/>
          <p:cNvPicPr>
            <a:picLocks noChangeAspect="1"/>
          </p:cNvPicPr>
          <p:nvPr/>
        </p:nvPicPr>
        <p:blipFill>
          <a:blip r:embed="rId5"/>
          <a:stretch>
            <a:fillRect/>
          </a:stretch>
        </p:blipFill>
        <p:spPr>
          <a:xfrm>
            <a:off x="8437620" y="2703639"/>
            <a:ext cx="2529755" cy="3195133"/>
          </a:xfrm>
          <a:prstGeom prst="rect">
            <a:avLst/>
          </a:prstGeom>
        </p:spPr>
      </p:pic>
      <p:pic>
        <p:nvPicPr>
          <p:cNvPr id="9" name="Image 8"/>
          <p:cNvPicPr>
            <a:picLocks noChangeAspect="1"/>
          </p:cNvPicPr>
          <p:nvPr/>
        </p:nvPicPr>
        <p:blipFill>
          <a:blip r:embed="rId6"/>
          <a:stretch>
            <a:fillRect/>
          </a:stretch>
        </p:blipFill>
        <p:spPr>
          <a:xfrm>
            <a:off x="2936423" y="4984370"/>
            <a:ext cx="1135856" cy="914400"/>
          </a:xfrm>
          <a:prstGeom prst="rect">
            <a:avLst/>
          </a:prstGeom>
        </p:spPr>
      </p:pic>
      <p:pic>
        <p:nvPicPr>
          <p:cNvPr id="3" name="Image 2" descr="Une image contenant intérieur, assis, petit, écran&#10;&#10;Description générée automatiquement">
            <a:extLst>
              <a:ext uri="{FF2B5EF4-FFF2-40B4-BE49-F238E27FC236}">
                <a16:creationId xmlns:a16="http://schemas.microsoft.com/office/drawing/2014/main" id="{AD875B65-EAFE-4C30-B945-B9F3C71341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4655" y="4968709"/>
            <a:ext cx="1891730" cy="1882721"/>
          </a:xfrm>
          <a:prstGeom prst="rect">
            <a:avLst/>
          </a:prstGeom>
        </p:spPr>
      </p:pic>
      <p:sp>
        <p:nvSpPr>
          <p:cNvPr id="12" name="Bulle narrative : ronde 11">
            <a:extLst>
              <a:ext uri="{FF2B5EF4-FFF2-40B4-BE49-F238E27FC236}">
                <a16:creationId xmlns:a16="http://schemas.microsoft.com/office/drawing/2014/main" id="{9121C330-69E9-450A-B6D0-F04CB7A0D45C}"/>
              </a:ext>
            </a:extLst>
          </p:cNvPr>
          <p:cNvSpPr/>
          <p:nvPr/>
        </p:nvSpPr>
        <p:spPr>
          <a:xfrm>
            <a:off x="2394068" y="1412776"/>
            <a:ext cx="4350004" cy="2016224"/>
          </a:xfrm>
          <a:prstGeom prst="wedgeEllipse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A"/>
          </a:p>
        </p:txBody>
      </p:sp>
      <p:sp>
        <p:nvSpPr>
          <p:cNvPr id="13" name="ZoneTexte 12">
            <a:extLst>
              <a:ext uri="{FF2B5EF4-FFF2-40B4-BE49-F238E27FC236}">
                <a16:creationId xmlns:a16="http://schemas.microsoft.com/office/drawing/2014/main" id="{53D6D009-CD46-4A91-838E-C972F889D136}"/>
              </a:ext>
            </a:extLst>
          </p:cNvPr>
          <p:cNvSpPr txBox="1"/>
          <p:nvPr/>
        </p:nvSpPr>
        <p:spPr>
          <a:xfrm>
            <a:off x="3347953" y="1820723"/>
            <a:ext cx="2447633" cy="1200329"/>
          </a:xfrm>
          <a:prstGeom prst="rect">
            <a:avLst/>
          </a:prstGeom>
          <a:noFill/>
        </p:spPr>
        <p:txBody>
          <a:bodyPr wrap="square" rtlCol="0">
            <a:spAutoFit/>
          </a:bodyPr>
          <a:lstStyle/>
          <a:p>
            <a:r>
              <a:rPr lang="fr-CA" dirty="0"/>
              <a:t>Bravo!</a:t>
            </a:r>
          </a:p>
          <a:p>
            <a:r>
              <a:rPr lang="fr-CA" dirty="0"/>
              <a:t>Maintenant, prononce la formule magique en mélangeant la potion…</a:t>
            </a:r>
          </a:p>
        </p:txBody>
      </p:sp>
      <p:sp>
        <p:nvSpPr>
          <p:cNvPr id="14" name="Rectangle 13">
            <a:extLst>
              <a:ext uri="{FF2B5EF4-FFF2-40B4-BE49-F238E27FC236}">
                <a16:creationId xmlns:a16="http://schemas.microsoft.com/office/drawing/2014/main" id="{4B5DCC26-77BB-4E76-82F6-5A5EDDC269E1}"/>
              </a:ext>
            </a:extLst>
          </p:cNvPr>
          <p:cNvSpPr/>
          <p:nvPr/>
        </p:nvSpPr>
        <p:spPr>
          <a:xfrm>
            <a:off x="6890319" y="4986739"/>
            <a:ext cx="3027881" cy="923330"/>
          </a:xfrm>
          <a:prstGeom prst="rect">
            <a:avLst/>
          </a:prstGeom>
          <a:noFill/>
        </p:spPr>
        <p:txBody>
          <a:bodyPr wrap="none" lIns="91440" tIns="45720" rIns="91440" bIns="45720">
            <a:spAutoFit/>
          </a:bodyPr>
          <a:lstStyle/>
          <a:p>
            <a:pPr algn="ctr"/>
            <a:r>
              <a:rPr lang="fr-FR"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Suivant …</a:t>
            </a:r>
          </a:p>
        </p:txBody>
      </p:sp>
      <p:sp>
        <p:nvSpPr>
          <p:cNvPr id="2" name="ZoneTexte 1">
            <a:hlinkClick r:id="rId8" action="ppaction://hlinksldjump"/>
            <a:extLst>
              <a:ext uri="{FF2B5EF4-FFF2-40B4-BE49-F238E27FC236}">
                <a16:creationId xmlns:a16="http://schemas.microsoft.com/office/drawing/2014/main" id="{33135356-F807-4E12-B6F1-C6591A5B304A}"/>
              </a:ext>
            </a:extLst>
          </p:cNvPr>
          <p:cNvSpPr txBox="1"/>
          <p:nvPr/>
        </p:nvSpPr>
        <p:spPr>
          <a:xfrm>
            <a:off x="695400" y="764704"/>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30099528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283785" y="2187732"/>
            <a:ext cx="2220566" cy="3976670"/>
          </a:xfrm>
          <a:prstGeom prst="rect">
            <a:avLst/>
          </a:prstGeom>
        </p:spPr>
      </p:pic>
      <p:pic>
        <p:nvPicPr>
          <p:cNvPr id="5" name="Image 4"/>
          <p:cNvPicPr>
            <a:picLocks noChangeAspect="1"/>
          </p:cNvPicPr>
          <p:nvPr/>
        </p:nvPicPr>
        <p:blipFill>
          <a:blip r:embed="rId4"/>
          <a:stretch>
            <a:fillRect/>
          </a:stretch>
        </p:blipFill>
        <p:spPr>
          <a:xfrm rot="999463">
            <a:off x="1713240" y="2937638"/>
            <a:ext cx="990908" cy="1109096"/>
          </a:xfrm>
          <a:prstGeom prst="rect">
            <a:avLst/>
          </a:prstGeom>
        </p:spPr>
      </p:pic>
      <p:pic>
        <p:nvPicPr>
          <p:cNvPr id="7" name="Image 6"/>
          <p:cNvPicPr>
            <a:picLocks noChangeAspect="1"/>
          </p:cNvPicPr>
          <p:nvPr/>
        </p:nvPicPr>
        <p:blipFill>
          <a:blip r:embed="rId5"/>
          <a:stretch>
            <a:fillRect/>
          </a:stretch>
        </p:blipFill>
        <p:spPr>
          <a:xfrm>
            <a:off x="8437620" y="2703639"/>
            <a:ext cx="2529755" cy="3195133"/>
          </a:xfrm>
          <a:prstGeom prst="rect">
            <a:avLst/>
          </a:prstGeom>
        </p:spPr>
      </p:pic>
      <p:pic>
        <p:nvPicPr>
          <p:cNvPr id="9" name="Image 8"/>
          <p:cNvPicPr>
            <a:picLocks noChangeAspect="1"/>
          </p:cNvPicPr>
          <p:nvPr/>
        </p:nvPicPr>
        <p:blipFill>
          <a:blip r:embed="rId6"/>
          <a:stretch>
            <a:fillRect/>
          </a:stretch>
        </p:blipFill>
        <p:spPr>
          <a:xfrm>
            <a:off x="2936423" y="4984370"/>
            <a:ext cx="1135856" cy="914400"/>
          </a:xfrm>
          <a:prstGeom prst="rect">
            <a:avLst/>
          </a:prstGeom>
        </p:spPr>
      </p:pic>
      <p:sp>
        <p:nvSpPr>
          <p:cNvPr id="10" name="Bulle ronde 9"/>
          <p:cNvSpPr/>
          <p:nvPr/>
        </p:nvSpPr>
        <p:spPr>
          <a:xfrm>
            <a:off x="2208693" y="988910"/>
            <a:ext cx="3738272" cy="2501153"/>
          </a:xfrm>
          <a:prstGeom prst="wedgeEllipseCallout">
            <a:avLst/>
          </a:prstGeom>
          <a:solidFill>
            <a:srgbClr val="E288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b="1" dirty="0">
                <a:ln w="22225">
                  <a:solidFill>
                    <a:srgbClr val="ED7D31"/>
                  </a:solidFill>
                  <a:prstDash val="solid"/>
                </a:ln>
                <a:solidFill>
                  <a:schemeClr val="tx1"/>
                </a:solidFill>
                <a:latin typeface="Calibri" panose="020F0502020204030204"/>
              </a:rPr>
              <a:t>Pipi papa</a:t>
            </a:r>
          </a:p>
          <a:p>
            <a:pPr algn="ctr"/>
            <a:r>
              <a:rPr lang="fr-CA" sz="2400" b="1" dirty="0">
                <a:ln w="22225">
                  <a:solidFill>
                    <a:srgbClr val="ED7D31"/>
                  </a:solidFill>
                  <a:prstDash val="solid"/>
                </a:ln>
                <a:solidFill>
                  <a:schemeClr val="tx1"/>
                </a:solidFill>
                <a:latin typeface="Calibri" panose="020F0502020204030204"/>
              </a:rPr>
              <a:t>Dodo</a:t>
            </a:r>
          </a:p>
          <a:p>
            <a:pPr algn="ctr"/>
            <a:r>
              <a:rPr lang="fr-CA" sz="2400" b="1" dirty="0" err="1">
                <a:ln w="22225">
                  <a:solidFill>
                    <a:srgbClr val="ED7D31"/>
                  </a:solidFill>
                  <a:prstDash val="solid"/>
                </a:ln>
                <a:solidFill>
                  <a:schemeClr val="tx1"/>
                </a:solidFill>
                <a:latin typeface="Calibri" panose="020F0502020204030204"/>
              </a:rPr>
              <a:t>Dudu</a:t>
            </a:r>
            <a:endParaRPr lang="fr-CA" sz="2400" b="1" dirty="0">
              <a:ln w="22225">
                <a:solidFill>
                  <a:srgbClr val="ED7D31"/>
                </a:solidFill>
                <a:prstDash val="solid"/>
              </a:ln>
              <a:solidFill>
                <a:schemeClr val="tx1"/>
              </a:solidFill>
              <a:latin typeface="Calibri" panose="020F0502020204030204"/>
            </a:endParaRPr>
          </a:p>
          <a:p>
            <a:pPr algn="ctr"/>
            <a:r>
              <a:rPr lang="fr-CA" sz="2400" b="1" dirty="0">
                <a:ln w="22225">
                  <a:solidFill>
                    <a:srgbClr val="ED7D31"/>
                  </a:solidFill>
                  <a:prstDash val="solid"/>
                </a:ln>
                <a:solidFill>
                  <a:schemeClr val="tx1"/>
                </a:solidFill>
                <a:latin typeface="Calibri" panose="020F0502020204030204"/>
              </a:rPr>
              <a:t>Panda</a:t>
            </a:r>
          </a:p>
          <a:p>
            <a:pPr algn="ctr"/>
            <a:r>
              <a:rPr lang="fr-CA" sz="2400" b="1" dirty="0">
                <a:ln w="22225">
                  <a:solidFill>
                    <a:srgbClr val="ED7D31"/>
                  </a:solidFill>
                  <a:prstDash val="solid"/>
                </a:ln>
                <a:solidFill>
                  <a:schemeClr val="tx1"/>
                </a:solidFill>
                <a:latin typeface="Calibri" panose="020F0502020204030204"/>
              </a:rPr>
              <a:t>Panda !!!</a:t>
            </a:r>
          </a:p>
        </p:txBody>
      </p:sp>
      <p:pic>
        <p:nvPicPr>
          <p:cNvPr id="2" name="Imag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80956" y="1243265"/>
            <a:ext cx="1197365" cy="1215942"/>
          </a:xfrm>
          <a:prstGeom prst="rect">
            <a:avLst/>
          </a:prstGeom>
        </p:spPr>
      </p:pic>
      <p:sp>
        <p:nvSpPr>
          <p:cNvPr id="11" name="ZoneTexte 10"/>
          <p:cNvSpPr txBox="1"/>
          <p:nvPr/>
        </p:nvSpPr>
        <p:spPr>
          <a:xfrm>
            <a:off x="7161901" y="1314452"/>
            <a:ext cx="1045289" cy="507831"/>
          </a:xfrm>
          <a:prstGeom prst="rect">
            <a:avLst/>
          </a:prstGeom>
          <a:noFill/>
        </p:spPr>
        <p:txBody>
          <a:bodyPr wrap="square" rtlCol="0">
            <a:spAutoFit/>
          </a:bodyPr>
          <a:lstStyle/>
          <a:p>
            <a:r>
              <a:rPr lang="fr-CA" sz="1350" dirty="0">
                <a:solidFill>
                  <a:prstClr val="white"/>
                </a:solidFill>
                <a:latin typeface="Calibri" panose="020F0502020204030204"/>
              </a:rPr>
              <a:t>Clique sur la louche </a:t>
            </a:r>
          </a:p>
        </p:txBody>
      </p:sp>
      <p:pic>
        <p:nvPicPr>
          <p:cNvPr id="15" name="Imag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5862" y="3739828"/>
            <a:ext cx="1197365" cy="1215942"/>
          </a:xfrm>
          <a:prstGeom prst="rect">
            <a:avLst/>
          </a:prstGeom>
        </p:spPr>
      </p:pic>
      <p:pic>
        <p:nvPicPr>
          <p:cNvPr id="6" name="Image 5" descr="Une image contenant intérieur, assis, petit, écran&#10;&#10;Description générée automatiquement">
            <a:extLst>
              <a:ext uri="{FF2B5EF4-FFF2-40B4-BE49-F238E27FC236}">
                <a16:creationId xmlns:a16="http://schemas.microsoft.com/office/drawing/2014/main" id="{3474669C-FF5E-46EC-B016-F8670C95E0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27296" y="4723384"/>
            <a:ext cx="2144830" cy="2134616"/>
          </a:xfrm>
          <a:prstGeom prst="rect">
            <a:avLst/>
          </a:prstGeom>
        </p:spPr>
      </p:pic>
      <p:pic>
        <p:nvPicPr>
          <p:cNvPr id="17" name="Image 16">
            <a:extLst>
              <a:ext uri="{FF2B5EF4-FFF2-40B4-BE49-F238E27FC236}">
                <a16:creationId xmlns:a16="http://schemas.microsoft.com/office/drawing/2014/main" id="{BC0339B5-E8CA-438E-A605-DCFBD60E4D92}"/>
              </a:ext>
            </a:extLst>
          </p:cNvPr>
          <p:cNvPicPr>
            <a:picLocks noChangeAspect="1"/>
          </p:cNvPicPr>
          <p:nvPr/>
        </p:nvPicPr>
        <p:blipFill>
          <a:blip r:embed="rId9"/>
          <a:stretch>
            <a:fillRect/>
          </a:stretch>
        </p:blipFill>
        <p:spPr>
          <a:xfrm>
            <a:off x="6377961" y="4148224"/>
            <a:ext cx="2401677" cy="759193"/>
          </a:xfrm>
          <a:prstGeom prst="rect">
            <a:avLst/>
          </a:prstGeom>
        </p:spPr>
      </p:pic>
      <p:sp>
        <p:nvSpPr>
          <p:cNvPr id="3" name="ZoneTexte 2">
            <a:hlinkClick r:id="rId10" action="ppaction://hlinksldjump"/>
            <a:extLst>
              <a:ext uri="{FF2B5EF4-FFF2-40B4-BE49-F238E27FC236}">
                <a16:creationId xmlns:a16="http://schemas.microsoft.com/office/drawing/2014/main" id="{C93C0DFF-1B7A-4426-80B0-D52DE2FA40D5}"/>
              </a:ext>
            </a:extLst>
          </p:cNvPr>
          <p:cNvSpPr txBox="1"/>
          <p:nvPr/>
        </p:nvSpPr>
        <p:spPr>
          <a:xfrm>
            <a:off x="623392" y="324266"/>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2125828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3.125E-6 -1.48148E-6 L -3.125E-6 -1.48148E-6 C -0.00247 0.00046 -0.00481 0.00046 -0.00716 0.00185 C -0.00976 0.00301 -0.01172 0.00509 -0.01406 0.00764 C -0.01784 0.01482 -0.02565 0.02917 -0.02812 0.03681 C -0.02877 0.03866 -0.02942 0.04028 -0.03007 0.04259 C -0.03177 0.04931 -0.03346 0.05671 -0.03515 0.06389 C -0.03554 0.06574 -0.03606 0.06759 -0.03646 0.06968 L -0.03763 0.07755 C -0.03854 0.08866 -0.03828 0.08796 -0.04088 0.10093 C -0.04153 0.10417 -0.04231 0.10695 -0.04284 0.11042 C -0.04505 0.1257 -0.04336 0.11806 -0.04466 0.13195 C -0.04518 0.13704 -0.04596 0.14236 -0.04661 0.14746 C -0.04674 0.15324 -0.04674 0.15926 -0.04726 0.16505 C -0.04752 0.16783 -0.04817 0.16991 -0.04843 0.17269 C -0.04909 0.17778 -0.04922 0.18333 -0.04974 0.1882 C -0.0513 0.20232 -0.04948 0.18472 -0.05104 0.20185 C -0.0513 0.20394 -0.05143 0.20579 -0.05169 0.20764 C -0.05208 0.21505 -0.05221 0.22014 -0.05299 0.22708 C -0.05351 0.23287 -0.05429 0.23889 -0.05481 0.24468 C -0.05507 0.24653 -0.05521 0.24861 -0.05547 0.25046 L -0.05677 0.26019 C -0.05703 0.26412 -0.05729 0.26783 -0.05742 0.27176 C -0.05846 0.30695 -0.05481 0.29977 -0.05924 0.30695 L -0.05924 0.30718 " pathEditMode="relative" rAng="0" ptsTypes="AAAAAAAAAAAAAAAAAAAAAAAAA">
                                      <p:cBhvr>
                                        <p:cTn id="6" dur="2000" fill="hold"/>
                                        <p:tgtEl>
                                          <p:spTgt spid="2"/>
                                        </p:tgtEl>
                                        <p:attrNameLst>
                                          <p:attrName>ppt_x</p:attrName>
                                          <p:attrName>ppt_y</p:attrName>
                                        </p:attrNameLst>
                                      </p:cBhvr>
                                      <p:rCtr x="-2969" y="15347"/>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par>
                          <p:cTn id="11" fill="hold">
                            <p:stCondLst>
                              <p:cond delay="2500"/>
                            </p:stCondLst>
                            <p:childTnLst>
                              <p:par>
                                <p:cTn id="12" presetID="1"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par>
                          <p:cTn id="14" fill="hold">
                            <p:stCondLst>
                              <p:cond delay="2500"/>
                            </p:stCondLst>
                            <p:childTnLst>
                              <p:par>
                                <p:cTn id="15" presetID="0" presetClass="path" presetSubtype="0" repeatCount="5000" accel="50000" decel="50000" fill="hold" nodeType="afterEffect">
                                  <p:stCondLst>
                                    <p:cond delay="0"/>
                                  </p:stCondLst>
                                  <p:childTnLst>
                                    <p:animMotion origin="layout" path="M 0.03047 -0.05695 L 0.03047 -0.05671 C 0.028 -0.0588 0.02552 -0.05972 0.02305 -0.06227 C 0.02136 -0.06412 0.01992 -0.06759 0.01823 -0.07014 C 0.01628 -0.07269 0.01445 -0.07338 0.0125 -0.07523 C 0.0043 -0.0831 0.01094 -0.07894 0.00182 -0.0831 C -0.0026 -0.08218 -0.00703 -0.0838 -0.01133 -0.08056 C -0.01211 -0.07986 -0.01198 -0.07523 -0.01211 -0.07269 C -0.01276 -0.06667 -0.01328 -0.06042 -0.01367 -0.0544 C -0.01354 -0.05 -0.01393 -0.04445 -0.01289 -0.0412 C -0.01068 -0.03403 0.00261 -0.03357 0.00261 -0.03333 L 0.04362 -0.03611 C 0.04505 -0.03611 0.04649 -0.03704 0.04779 -0.03866 C 0.04948 -0.04074 0.05274 -0.05093 0.05352 -0.0544 C 0.0599 -0.08195 0.05013 -0.04908 0.05768 -0.07269 C 0.05729 -0.0787 0.05755 -0.08542 0.05677 -0.09097 C 0.05638 -0.09398 0.05495 -0.09398 0.0543 -0.0963 C 0.05169 -0.1044 0.05391 -0.10648 0.04935 -0.10671 C 0.03333 -0.10741 0.01719 -0.10671 0.00104 -0.10671 L 0.00104 -0.10648 " pathEditMode="relative" rAng="0" ptsTypes="AAAAAAAAAAAAAAAAAAAA">
                                      <p:cBhvr>
                                        <p:cTn id="16" dur="2000" fill="hold"/>
                                        <p:tgtEl>
                                          <p:spTgt spid="15"/>
                                        </p:tgtEl>
                                        <p:attrNameLst>
                                          <p:attrName>ppt_x</p:attrName>
                                          <p:attrName>ppt_y</p:attrName>
                                        </p:attrNameLst>
                                      </p:cBhvr>
                                      <p:rCtr x="-846" y="-1343"/>
                                    </p:animMotion>
                                  </p:childTnLst>
                                </p:cTn>
                              </p:par>
                            </p:childTnLst>
                          </p:cTn>
                        </p:par>
                      </p:childTnLst>
                    </p:cTn>
                  </p:par>
                </p:childTnLst>
              </p:cTn>
              <p:nextCondLst>
                <p:cond evt="onClick" delay="0">
                  <p:tgtEl>
                    <p:spTgt spid="2"/>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9236891A-B21F-4B52-8CFE-F85937A38FA4}"/>
              </a:ext>
            </a:extLst>
          </p:cNvPr>
          <p:cNvGrpSpPr/>
          <p:nvPr/>
        </p:nvGrpSpPr>
        <p:grpSpPr>
          <a:xfrm>
            <a:off x="1199456" y="2177151"/>
            <a:ext cx="2220566" cy="3976670"/>
            <a:chOff x="1199456" y="2177151"/>
            <a:chExt cx="2220566" cy="3976670"/>
          </a:xfrm>
        </p:grpSpPr>
        <p:pic>
          <p:nvPicPr>
            <p:cNvPr id="2" name="Image 1"/>
            <p:cNvPicPr>
              <a:picLocks noChangeAspect="1"/>
            </p:cNvPicPr>
            <p:nvPr/>
          </p:nvPicPr>
          <p:blipFill>
            <a:blip r:embed="rId3"/>
            <a:stretch>
              <a:fillRect/>
            </a:stretch>
          </p:blipFill>
          <p:spPr>
            <a:xfrm>
              <a:off x="1199456" y="2177151"/>
              <a:ext cx="2220566" cy="3976670"/>
            </a:xfrm>
            <a:prstGeom prst="rect">
              <a:avLst/>
            </a:prstGeom>
          </p:spPr>
        </p:pic>
        <p:pic>
          <p:nvPicPr>
            <p:cNvPr id="3" name="Image 2"/>
            <p:cNvPicPr>
              <a:picLocks noChangeAspect="1"/>
            </p:cNvPicPr>
            <p:nvPr/>
          </p:nvPicPr>
          <p:blipFill>
            <a:blip r:embed="rId4"/>
            <a:stretch>
              <a:fillRect/>
            </a:stretch>
          </p:blipFill>
          <p:spPr>
            <a:xfrm rot="999463">
              <a:off x="1713240" y="2937638"/>
              <a:ext cx="990908" cy="1109096"/>
            </a:xfrm>
            <a:prstGeom prst="rect">
              <a:avLst/>
            </a:prstGeom>
          </p:spPr>
        </p:pic>
      </p:grpSp>
      <p:sp>
        <p:nvSpPr>
          <p:cNvPr id="5" name="Bulle ronde 9">
            <a:extLst>
              <a:ext uri="{FF2B5EF4-FFF2-40B4-BE49-F238E27FC236}">
                <a16:creationId xmlns:a16="http://schemas.microsoft.com/office/drawing/2014/main" id="{AC982A20-3A90-41D1-8917-95150B9AEADC}"/>
              </a:ext>
            </a:extLst>
          </p:cNvPr>
          <p:cNvSpPr/>
          <p:nvPr/>
        </p:nvSpPr>
        <p:spPr>
          <a:xfrm>
            <a:off x="2208693" y="988910"/>
            <a:ext cx="3738272" cy="2501153"/>
          </a:xfrm>
          <a:prstGeom prst="wedgeEllipseCallout">
            <a:avLst/>
          </a:prstGeom>
          <a:solidFill>
            <a:srgbClr val="E288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b="1" dirty="0">
                <a:ln w="22225">
                  <a:solidFill>
                    <a:srgbClr val="ED7D31"/>
                  </a:solidFill>
                  <a:prstDash val="solid"/>
                </a:ln>
                <a:solidFill>
                  <a:schemeClr val="tx1"/>
                </a:solidFill>
                <a:latin typeface="Calibri" panose="020F0502020204030204"/>
              </a:rPr>
              <a:t>Tu veux goûter?</a:t>
            </a:r>
          </a:p>
          <a:p>
            <a:pPr algn="ctr"/>
            <a:r>
              <a:rPr lang="fr-CA" sz="2400" b="1" dirty="0">
                <a:ln w="22225">
                  <a:solidFill>
                    <a:srgbClr val="ED7D31"/>
                  </a:solidFill>
                  <a:prstDash val="solid"/>
                </a:ln>
                <a:solidFill>
                  <a:schemeClr val="tx1"/>
                </a:solidFill>
                <a:latin typeface="Calibri" panose="020F0502020204030204"/>
              </a:rPr>
              <a:t>C’est une potion magique pour devenir un super codeur!</a:t>
            </a:r>
          </a:p>
        </p:txBody>
      </p:sp>
      <p:sp>
        <p:nvSpPr>
          <p:cNvPr id="4" name="ZoneTexte 3">
            <a:hlinkClick r:id="rId5" action="ppaction://hlinksldjump"/>
            <a:extLst>
              <a:ext uri="{FF2B5EF4-FFF2-40B4-BE49-F238E27FC236}">
                <a16:creationId xmlns:a16="http://schemas.microsoft.com/office/drawing/2014/main" id="{87D4A8BA-947C-4DA1-8B28-1C7044AC277F}"/>
              </a:ext>
            </a:extLst>
          </p:cNvPr>
          <p:cNvSpPr txBox="1"/>
          <p:nvPr/>
        </p:nvSpPr>
        <p:spPr>
          <a:xfrm>
            <a:off x="709019" y="188816"/>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1035055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35000">
              <a:schemeClr val="accent3">
                <a:lumMod val="89000"/>
              </a:schemeClr>
            </a:gs>
            <a:gs pos="55000">
              <a:schemeClr val="accent3">
                <a:lumMod val="89000"/>
              </a:schemeClr>
            </a:gs>
            <a:gs pos="69000">
              <a:schemeClr val="accent3">
                <a:lumMod val="75000"/>
              </a:schemeClr>
            </a:gs>
            <a:gs pos="97000">
              <a:schemeClr val="accent3">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latin typeface="The Hand Black" panose="03070902030502020204" pitchFamily="66" charset="0"/>
              </a:rPr>
              <a:t>Voilà!</a:t>
            </a:r>
            <a:br>
              <a:rPr lang="fr-CA" dirty="0">
                <a:latin typeface="The Hand Black" panose="03070902030502020204" pitchFamily="66" charset="0"/>
              </a:rPr>
            </a:br>
            <a:r>
              <a:rPr lang="fr-CA" dirty="0">
                <a:latin typeface="The Hand Black" panose="03070902030502020204" pitchFamily="66" charset="0"/>
              </a:rPr>
              <a:t>La potion magique pour devenir un super codeu</a:t>
            </a:r>
            <a:r>
              <a:rPr lang="fr-CA" dirty="0"/>
              <a:t>r!!</a:t>
            </a:r>
          </a:p>
        </p:txBody>
      </p:sp>
      <p:grpSp>
        <p:nvGrpSpPr>
          <p:cNvPr id="3" name="Groupe 2">
            <a:extLst>
              <a:ext uri="{FF2B5EF4-FFF2-40B4-BE49-F238E27FC236}">
                <a16:creationId xmlns:a16="http://schemas.microsoft.com/office/drawing/2014/main" id="{F6042A3A-7562-4339-A6C0-EDD73E365D84}"/>
              </a:ext>
            </a:extLst>
          </p:cNvPr>
          <p:cNvGrpSpPr/>
          <p:nvPr/>
        </p:nvGrpSpPr>
        <p:grpSpPr>
          <a:xfrm>
            <a:off x="137427" y="1972939"/>
            <a:ext cx="3420022" cy="4885061"/>
            <a:chOff x="1199456" y="2177151"/>
            <a:chExt cx="2220566" cy="3976670"/>
          </a:xfrm>
        </p:grpSpPr>
        <p:pic>
          <p:nvPicPr>
            <p:cNvPr id="4" name="Image 3">
              <a:extLst>
                <a:ext uri="{FF2B5EF4-FFF2-40B4-BE49-F238E27FC236}">
                  <a16:creationId xmlns:a16="http://schemas.microsoft.com/office/drawing/2014/main" id="{0824D021-44CF-4CA2-B15E-621BAB9225AE}"/>
                </a:ext>
              </a:extLst>
            </p:cNvPr>
            <p:cNvPicPr>
              <a:picLocks noChangeAspect="1"/>
            </p:cNvPicPr>
            <p:nvPr/>
          </p:nvPicPr>
          <p:blipFill>
            <a:blip r:embed="rId2"/>
            <a:stretch>
              <a:fillRect/>
            </a:stretch>
          </p:blipFill>
          <p:spPr>
            <a:xfrm>
              <a:off x="1199456" y="2177151"/>
              <a:ext cx="2220566" cy="3976670"/>
            </a:xfrm>
            <a:prstGeom prst="rect">
              <a:avLst/>
            </a:prstGeom>
          </p:spPr>
        </p:pic>
        <p:pic>
          <p:nvPicPr>
            <p:cNvPr id="5" name="Image 4">
              <a:extLst>
                <a:ext uri="{FF2B5EF4-FFF2-40B4-BE49-F238E27FC236}">
                  <a16:creationId xmlns:a16="http://schemas.microsoft.com/office/drawing/2014/main" id="{C62C0495-D77A-43EB-A694-BBA98A54BB76}"/>
                </a:ext>
              </a:extLst>
            </p:cNvPr>
            <p:cNvPicPr>
              <a:picLocks noChangeAspect="1"/>
            </p:cNvPicPr>
            <p:nvPr/>
          </p:nvPicPr>
          <p:blipFill>
            <a:blip r:embed="rId3"/>
            <a:stretch>
              <a:fillRect/>
            </a:stretch>
          </p:blipFill>
          <p:spPr>
            <a:xfrm rot="999463">
              <a:off x="1713240" y="2937638"/>
              <a:ext cx="990908" cy="1109096"/>
            </a:xfrm>
            <a:prstGeom prst="rect">
              <a:avLst/>
            </a:prstGeom>
          </p:spPr>
        </p:pic>
      </p:grpSp>
      <p:pic>
        <p:nvPicPr>
          <p:cNvPr id="7" name="Image 6">
            <a:extLst>
              <a:ext uri="{FF2B5EF4-FFF2-40B4-BE49-F238E27FC236}">
                <a16:creationId xmlns:a16="http://schemas.microsoft.com/office/drawing/2014/main" id="{4609A336-2A42-48F1-BC25-3B8FC20445B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774" b="95406" l="9524" r="89418">
                        <a14:foregroundMark x1="43915" y1="95053" x2="43915" y2="95053"/>
                        <a14:foregroundMark x1="46032" y1="8481" x2="46032" y2="8127"/>
                        <a14:foregroundMark x1="65079" y1="95406" x2="65079" y2="95406"/>
                      </a14:backgroundRemoval>
                    </a14:imgEffect>
                  </a14:imgLayer>
                </a14:imgProps>
              </a:ext>
            </a:extLst>
          </a:blip>
          <a:stretch>
            <a:fillRect/>
          </a:stretch>
        </p:blipFill>
        <p:spPr>
          <a:xfrm>
            <a:off x="6488212" y="1744927"/>
            <a:ext cx="2731354" cy="4089805"/>
          </a:xfrm>
          <a:prstGeom prst="rect">
            <a:avLst/>
          </a:prstGeom>
        </p:spPr>
      </p:pic>
      <p:pic>
        <p:nvPicPr>
          <p:cNvPr id="9" name="Image 8">
            <a:extLst>
              <a:ext uri="{FF2B5EF4-FFF2-40B4-BE49-F238E27FC236}">
                <a16:creationId xmlns:a16="http://schemas.microsoft.com/office/drawing/2014/main" id="{DFFF2205-0BE4-4702-A284-377EAADC645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67" b="93688" l="9645" r="89848">
                        <a14:foregroundMark x1="47208" y1="93023" x2="47208" y2="93023"/>
                        <a14:foregroundMark x1="64975" y1="91362" x2="64975" y2="91362"/>
                        <a14:foregroundMark x1="46193" y1="89701" x2="46193" y2="89701"/>
                        <a14:foregroundMark x1="40102" y1="93688" x2="40102" y2="93688"/>
                      </a14:backgroundRemoval>
                    </a14:imgEffect>
                  </a14:imgLayer>
                </a14:imgProps>
              </a:ext>
            </a:extLst>
          </a:blip>
          <a:stretch>
            <a:fillRect/>
          </a:stretch>
        </p:blipFill>
        <p:spPr>
          <a:xfrm>
            <a:off x="8976320" y="1744927"/>
            <a:ext cx="2731354" cy="4173287"/>
          </a:xfrm>
          <a:prstGeom prst="rect">
            <a:avLst/>
          </a:prstGeom>
        </p:spPr>
      </p:pic>
      <p:sp>
        <p:nvSpPr>
          <p:cNvPr id="10" name="ZoneTexte 9">
            <a:extLst>
              <a:ext uri="{FF2B5EF4-FFF2-40B4-BE49-F238E27FC236}">
                <a16:creationId xmlns:a16="http://schemas.microsoft.com/office/drawing/2014/main" id="{94ACB74E-9E86-45E0-BE74-B18D4D12C484}"/>
              </a:ext>
            </a:extLst>
          </p:cNvPr>
          <p:cNvSpPr txBox="1"/>
          <p:nvPr/>
        </p:nvSpPr>
        <p:spPr>
          <a:xfrm>
            <a:off x="8832304" y="6153821"/>
            <a:ext cx="1935210" cy="369332"/>
          </a:xfrm>
          <a:prstGeom prst="rect">
            <a:avLst/>
          </a:prstGeom>
          <a:noFill/>
        </p:spPr>
        <p:txBody>
          <a:bodyPr wrap="none" rtlCol="0">
            <a:spAutoFit/>
          </a:bodyPr>
          <a:lstStyle/>
          <a:p>
            <a:r>
              <a:rPr lang="fr-CA" dirty="0"/>
              <a:t>www.freepick.com</a:t>
            </a:r>
          </a:p>
        </p:txBody>
      </p:sp>
      <p:pic>
        <p:nvPicPr>
          <p:cNvPr id="14" name="Image 13">
            <a:extLst>
              <a:ext uri="{FF2B5EF4-FFF2-40B4-BE49-F238E27FC236}">
                <a16:creationId xmlns:a16="http://schemas.microsoft.com/office/drawing/2014/main" id="{20262898-5028-48E5-8354-A861619A9E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890" b="87861" l="9346" r="91589">
                        <a14:foregroundMark x1="57944" y1="8671" x2="57944" y2="8671"/>
                        <a14:foregroundMark x1="54206" y1="6358" x2="54206" y2="6358"/>
                        <a14:foregroundMark x1="43925" y1="3468" x2="43925" y2="3468"/>
                        <a14:foregroundMark x1="91589" y1="57803" x2="91589" y2="57803"/>
                      </a14:backgroundRemoval>
                    </a14:imgEffect>
                  </a14:imgLayer>
                </a14:imgProps>
              </a:ext>
            </a:extLst>
          </a:blip>
          <a:stretch>
            <a:fillRect/>
          </a:stretch>
        </p:blipFill>
        <p:spPr>
          <a:xfrm>
            <a:off x="4529783" y="2714716"/>
            <a:ext cx="1381542" cy="2233708"/>
          </a:xfrm>
          <a:prstGeom prst="rect">
            <a:avLst/>
          </a:prstGeom>
        </p:spPr>
      </p:pic>
      <p:sp>
        <p:nvSpPr>
          <p:cNvPr id="6" name="ZoneTexte 5">
            <a:hlinkClick r:id="rId10" action="ppaction://hlinksldjump"/>
            <a:extLst>
              <a:ext uri="{FF2B5EF4-FFF2-40B4-BE49-F238E27FC236}">
                <a16:creationId xmlns:a16="http://schemas.microsoft.com/office/drawing/2014/main" id="{79733079-989F-40BC-83D7-37344FB7FB4E}"/>
              </a:ext>
            </a:extLst>
          </p:cNvPr>
          <p:cNvSpPr txBox="1"/>
          <p:nvPr/>
        </p:nvSpPr>
        <p:spPr>
          <a:xfrm>
            <a:off x="2567608" y="70342"/>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152032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72C9FE"/>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6FC8EA3-6F25-41F2-9C22-317E03A41FEF}"/>
              </a:ext>
            </a:extLst>
          </p:cNvPr>
          <p:cNvSpPr>
            <a:spLocks noGrp="1"/>
          </p:cNvSpPr>
          <p:nvPr>
            <p:ph type="title"/>
          </p:nvPr>
        </p:nvSpPr>
        <p:spPr>
          <a:xfrm>
            <a:off x="838200" y="728662"/>
            <a:ext cx="3785513" cy="3728853"/>
          </a:xfrm>
          <a:noFill/>
        </p:spPr>
        <p:txBody>
          <a:bodyPr vert="horz" lIns="91440" tIns="45720" rIns="91440" bIns="45720" rtlCol="0" anchor="b">
            <a:normAutofit/>
          </a:bodyPr>
          <a:lstStyle/>
          <a:p>
            <a:pPr defTabSz="914400"/>
            <a:r>
              <a:rPr lang="en-US" dirty="0" err="1">
                <a:latin typeface="The Hand Black" panose="03070902030502020204" pitchFamily="66" charset="0"/>
              </a:rPr>
              <a:t>Exercices</a:t>
            </a:r>
            <a:r>
              <a:rPr lang="en-US" dirty="0">
                <a:latin typeface="The Hand Black" panose="03070902030502020204" pitchFamily="66" charset="0"/>
              </a:rPr>
              <a:t> 12: </a:t>
            </a:r>
            <a:br>
              <a:rPr lang="en-US" dirty="0">
                <a:latin typeface="The Hand Black" panose="03070902030502020204" pitchFamily="66" charset="0"/>
              </a:rPr>
            </a:br>
            <a:r>
              <a:rPr lang="en-US" dirty="0">
                <a:latin typeface="The Hand Black" panose="03070902030502020204" pitchFamily="66" charset="0"/>
              </a:rPr>
              <a:t>Jeu: </a:t>
            </a:r>
            <a:br>
              <a:rPr lang="en-US" dirty="0">
                <a:latin typeface="The Hand Black" panose="03070902030502020204" pitchFamily="66" charset="0"/>
              </a:rPr>
            </a:br>
            <a:r>
              <a:rPr lang="en-US" i="1" dirty="0">
                <a:latin typeface="The Hand Black" panose="03070902030502020204" pitchFamily="66" charset="0"/>
              </a:rPr>
              <a:t>Je pars </a:t>
            </a:r>
            <a:r>
              <a:rPr lang="en-US" i="1" dirty="0" err="1">
                <a:latin typeface="The Hand Black" panose="03070902030502020204" pitchFamily="66" charset="0"/>
              </a:rPr>
              <a:t>en</a:t>
            </a:r>
            <a:r>
              <a:rPr lang="en-US" i="1" dirty="0">
                <a:latin typeface="The Hand Black" panose="03070902030502020204" pitchFamily="66" charset="0"/>
              </a:rPr>
              <a:t> voyage, je </a:t>
            </a:r>
            <a:r>
              <a:rPr lang="en-US" i="1" dirty="0" err="1">
                <a:latin typeface="The Hand Black" panose="03070902030502020204" pitchFamily="66" charset="0"/>
              </a:rPr>
              <a:t>mets</a:t>
            </a:r>
            <a:r>
              <a:rPr lang="en-US" i="1" dirty="0">
                <a:latin typeface="The Hand Black" panose="03070902030502020204" pitchFamily="66" charset="0"/>
              </a:rPr>
              <a:t> dans ma valise</a:t>
            </a:r>
            <a:br>
              <a:rPr lang="en-US" i="1" dirty="0">
                <a:latin typeface="The Hand Black" panose="03070902030502020204" pitchFamily="66" charset="0"/>
              </a:rPr>
            </a:br>
            <a:br>
              <a:rPr lang="en-US" dirty="0">
                <a:latin typeface="The Hand Black" panose="03070902030502020204" pitchFamily="66" charset="0"/>
              </a:rPr>
            </a:br>
            <a:r>
              <a:rPr lang="en-US" dirty="0">
                <a:latin typeface="The Hand Black" panose="03070902030502020204" pitchFamily="66" charset="0"/>
              </a:rPr>
              <a:t>But: Coder des mots avec la configuration p-d-j et m-t-f </a:t>
            </a:r>
          </a:p>
        </p:txBody>
      </p:sp>
      <p:pic>
        <p:nvPicPr>
          <p:cNvPr id="5" name="Espace réservé du contenu 4">
            <a:extLst>
              <a:ext uri="{FF2B5EF4-FFF2-40B4-BE49-F238E27FC236}">
                <a16:creationId xmlns:a16="http://schemas.microsoft.com/office/drawing/2014/main" id="{875C5C58-EE33-46E0-9AA0-79101B056BCC}"/>
              </a:ext>
            </a:extLst>
          </p:cNvPr>
          <p:cNvPicPr>
            <a:picLocks noGrp="1" noChangeAspect="1"/>
          </p:cNvPicPr>
          <p:nvPr>
            <p:ph idx="1"/>
          </p:nvPr>
        </p:nvPicPr>
        <p:blipFill rotWithShape="1">
          <a:blip r:embed="rId2"/>
          <a:srcRect l="4865" r="4281" b="2"/>
          <a:stretch/>
        </p:blipFill>
        <p:spPr>
          <a:xfrm>
            <a:off x="5009505" y="10"/>
            <a:ext cx="7182495" cy="6857990"/>
          </a:xfrm>
          <a:prstGeom prst="rect">
            <a:avLst/>
          </a:prstGeom>
        </p:spPr>
      </p:pic>
      <p:sp>
        <p:nvSpPr>
          <p:cNvPr id="3" name="ZoneTexte 2">
            <a:hlinkClick r:id="rId3" action="ppaction://hlinksldjump"/>
            <a:extLst>
              <a:ext uri="{FF2B5EF4-FFF2-40B4-BE49-F238E27FC236}">
                <a16:creationId xmlns:a16="http://schemas.microsoft.com/office/drawing/2014/main" id="{DF54972D-3DC6-4343-AA8A-0300C38A2B2E}"/>
              </a:ext>
            </a:extLst>
          </p:cNvPr>
          <p:cNvSpPr txBox="1"/>
          <p:nvPr/>
        </p:nvSpPr>
        <p:spPr>
          <a:xfrm>
            <a:off x="551384" y="301608"/>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37670448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re 1">
            <a:extLst>
              <a:ext uri="{FF2B5EF4-FFF2-40B4-BE49-F238E27FC236}">
                <a16:creationId xmlns:a16="http://schemas.microsoft.com/office/drawing/2014/main" id="{CBAAF0B8-8049-469E-A96D-E6D1811D3CC1}"/>
              </a:ext>
            </a:extLst>
          </p:cNvPr>
          <p:cNvSpPr>
            <a:spLocks noGrp="1"/>
          </p:cNvSpPr>
          <p:nvPr>
            <p:ph type="title"/>
          </p:nvPr>
        </p:nvSpPr>
        <p:spPr>
          <a:xfrm>
            <a:off x="838201" y="365125"/>
            <a:ext cx="5393360" cy="1325563"/>
          </a:xfrm>
        </p:spPr>
        <p:txBody>
          <a:bodyPr>
            <a:normAutofit/>
          </a:bodyPr>
          <a:lstStyle/>
          <a:p>
            <a:r>
              <a:rPr lang="fr-CA" dirty="0"/>
              <a:t>Exercice 12: Je pars en voyage, je mets dans ma valise</a:t>
            </a:r>
          </a:p>
        </p:txBody>
      </p:sp>
      <p:sp>
        <p:nvSpPr>
          <p:cNvPr id="23" name="Freeform: Shape 22">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Espace réservé du contenu 2">
            <a:extLst>
              <a:ext uri="{FF2B5EF4-FFF2-40B4-BE49-F238E27FC236}">
                <a16:creationId xmlns:a16="http://schemas.microsoft.com/office/drawing/2014/main" id="{A1F95164-806E-4356-BF77-C9FCD3940030}"/>
              </a:ext>
            </a:extLst>
          </p:cNvPr>
          <p:cNvSpPr>
            <a:spLocks noGrp="1"/>
          </p:cNvSpPr>
          <p:nvPr>
            <p:ph idx="1"/>
          </p:nvPr>
        </p:nvSpPr>
        <p:spPr>
          <a:xfrm>
            <a:off x="712838" y="1563732"/>
            <a:ext cx="6985883" cy="4351338"/>
          </a:xfrm>
        </p:spPr>
        <p:txBody>
          <a:bodyPr>
            <a:noAutofit/>
          </a:bodyPr>
          <a:lstStyle/>
          <a:p>
            <a:r>
              <a:rPr lang="fr-CA" sz="2800" dirty="0">
                <a:latin typeface="The Hand Black" panose="03070902030502020204" pitchFamily="66" charset="0"/>
              </a:rPr>
              <a:t>But: coder des mots comportant deux configurations: l-</a:t>
            </a:r>
            <a:r>
              <a:rPr lang="fr-CA" sz="2800" dirty="0" err="1">
                <a:latin typeface="The Hand Black" panose="03070902030502020204" pitchFamily="66" charset="0"/>
              </a:rPr>
              <a:t>ch</a:t>
            </a:r>
            <a:r>
              <a:rPr lang="fr-CA" sz="2800" dirty="0">
                <a:latin typeface="The Hand Black" panose="03070902030502020204" pitchFamily="66" charset="0"/>
              </a:rPr>
              <a:t>-w-</a:t>
            </a:r>
            <a:r>
              <a:rPr lang="fr-CA" sz="2800" dirty="0" err="1">
                <a:latin typeface="The Hand Black" panose="03070902030502020204" pitchFamily="66" charset="0"/>
              </a:rPr>
              <a:t>gn</a:t>
            </a:r>
            <a:r>
              <a:rPr lang="fr-CA" sz="2800" dirty="0">
                <a:latin typeface="The Hand Black" panose="03070902030502020204" pitchFamily="66" charset="0"/>
              </a:rPr>
              <a:t> et p-d-j</a:t>
            </a:r>
          </a:p>
          <a:p>
            <a:r>
              <a:rPr lang="fr-CA" sz="2800" b="1" dirty="0">
                <a:latin typeface="The Hand Black" panose="03070902030502020204" pitchFamily="66" charset="0"/>
              </a:rPr>
              <a:t>Contexte:  </a:t>
            </a:r>
            <a:r>
              <a:rPr lang="fr-CA" sz="2800" dirty="0">
                <a:latin typeface="The Hand Black" panose="03070902030502020204" pitchFamily="66" charset="0"/>
              </a:rPr>
              <a:t>Lorsqu’il va au chalet avec ses parents, </a:t>
            </a:r>
            <a:r>
              <a:rPr lang="fr-CA" sz="2800" dirty="0" err="1">
                <a:latin typeface="The Hand Black" panose="03070902030502020204" pitchFamily="66" charset="0"/>
              </a:rPr>
              <a:t>Lilou</a:t>
            </a:r>
            <a:r>
              <a:rPr lang="fr-CA" sz="2800" dirty="0">
                <a:latin typeface="The Hand Black" panose="03070902030502020204" pitchFamily="66" charset="0"/>
              </a:rPr>
              <a:t> adore jouer au jeu: Je pars en voyage, je mets dans ma valise.  Toute sa famille participe même ses grands-parents.  Tu connais ce jeu toi?</a:t>
            </a:r>
          </a:p>
          <a:p>
            <a:r>
              <a:rPr lang="fr-CA" sz="2800" b="1" dirty="0">
                <a:latin typeface="The Hand Black" panose="03070902030502020204" pitchFamily="66" charset="0"/>
              </a:rPr>
              <a:t>Consigne</a:t>
            </a:r>
            <a:r>
              <a:rPr lang="fr-CA" sz="2800" dirty="0">
                <a:latin typeface="The Hand Black" panose="03070902030502020204" pitchFamily="66" charset="0"/>
              </a:rPr>
              <a:t>: </a:t>
            </a:r>
          </a:p>
          <a:p>
            <a:pPr marL="0" indent="0">
              <a:buNone/>
            </a:pPr>
            <a:r>
              <a:rPr lang="fr-CA" sz="2800" dirty="0">
                <a:latin typeface="The Hand Black" panose="03070902030502020204" pitchFamily="66" charset="0"/>
              </a:rPr>
              <a:t>  Le premier joueur commence en disant la phrase : Je pars en voyage et je mets dans ma valise… • Il clique sur  une  carte.  Elle apparaîtra quelques secondes.  Il faut coder le mot (ex: épée).  Elle disparaîtra en se déplaçant dans la valise. Le joueur suivant clique sur une nouvelle carte.  Il doit coder  tous les items nommés précédemment. (ex: l’épée et la poupée) et ainsi de suite …</a:t>
            </a:r>
          </a:p>
          <a:p>
            <a:pPr marL="0" indent="0">
              <a:buNone/>
            </a:pPr>
            <a:r>
              <a:rPr lang="fr-CA" sz="2800" dirty="0">
                <a:latin typeface="The Hand Black" panose="03070902030502020204" pitchFamily="66" charset="0"/>
              </a:rPr>
              <a:t>Mots cibles: les dents, la poupée, le chapeau, la jupe, le peigne, la loupe, l’épée, , le pot</a:t>
            </a:r>
          </a:p>
          <a:p>
            <a:pPr marL="0" indent="0">
              <a:buNone/>
            </a:pPr>
            <a:endParaRPr lang="fr-CA" sz="2000" dirty="0">
              <a:latin typeface="The Hand Black" panose="03070902030502020204" pitchFamily="66" charset="0"/>
            </a:endParaRPr>
          </a:p>
        </p:txBody>
      </p:sp>
      <p:sp>
        <p:nvSpPr>
          <p:cNvPr id="25" name="Oval 24">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4" name="Espace réservé du contenu 4">
            <a:extLst>
              <a:ext uri="{FF2B5EF4-FFF2-40B4-BE49-F238E27FC236}">
                <a16:creationId xmlns:a16="http://schemas.microsoft.com/office/drawing/2014/main" id="{5976BAF2-4E76-4355-A370-7508C5E344CF}"/>
              </a:ext>
            </a:extLst>
          </p:cNvPr>
          <p:cNvPicPr>
            <a:picLocks noChangeAspect="1"/>
          </p:cNvPicPr>
          <p:nvPr/>
        </p:nvPicPr>
        <p:blipFill rotWithShape="1">
          <a:blip r:embed="rId2"/>
          <a:srcRect l="6918" r="6332"/>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9" name="Freeform: Shape 28">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31" name="Straight Connector 30">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3" name="Freeform: Shape 32">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Freeform: Shape 34">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5" name="ZoneTexte 4">
            <a:hlinkClick r:id="rId3" action="ppaction://hlinksldjump"/>
            <a:extLst>
              <a:ext uri="{FF2B5EF4-FFF2-40B4-BE49-F238E27FC236}">
                <a16:creationId xmlns:a16="http://schemas.microsoft.com/office/drawing/2014/main" id="{8AB2ACD2-7648-4F36-AD4C-281A453F3700}"/>
              </a:ext>
            </a:extLst>
          </p:cNvPr>
          <p:cNvSpPr txBox="1"/>
          <p:nvPr/>
        </p:nvSpPr>
        <p:spPr>
          <a:xfrm>
            <a:off x="8316602" y="180459"/>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23177256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21000">
              <a:srgbClr val="A0D5DA"/>
            </a:gs>
            <a:gs pos="47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23" name="Image 122" descr="Une image contenant table, vase, alimentation&#10;&#10;Description générée automatiquement">
            <a:extLst>
              <a:ext uri="{FF2B5EF4-FFF2-40B4-BE49-F238E27FC236}">
                <a16:creationId xmlns:a16="http://schemas.microsoft.com/office/drawing/2014/main" id="{BE80F1FE-70B3-4128-8BA7-C7A9BAD40AD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85" b="99336" l="9390" r="89202">
                        <a14:foregroundMark x1="43662" y1="5973" x2="43662" y2="5973"/>
                        <a14:foregroundMark x1="43662" y1="5973" x2="50235" y2="18142"/>
                        <a14:foregroundMark x1="69484" y1="31637" x2="70892" y2="13496"/>
                        <a14:foregroundMark x1="70892" y1="13496" x2="40845" y2="1106"/>
                        <a14:foregroundMark x1="40845" y1="1106" x2="21596" y2="17699"/>
                        <a14:foregroundMark x1="21596" y1="17699" x2="22535" y2="19469"/>
                        <a14:foregroundMark x1="87324" y1="33407" x2="98592" y2="60619"/>
                        <a14:foregroundMark x1="98592" y1="60619" x2="82160" y2="77212"/>
                        <a14:foregroundMark x1="82160" y1="77212" x2="75587" y2="95354"/>
                        <a14:foregroundMark x1="75587" y1="95354" x2="51174" y2="99336"/>
                        <a14:foregroundMark x1="31925" y1="88938" x2="31925" y2="79867"/>
                        <a14:foregroundMark x1="11268" y1="75000" x2="9859" y2="39159"/>
                        <a14:foregroundMark x1="9859" y1="39159" x2="13146" y2="37832"/>
                      </a14:backgroundRemoval>
                    </a14:imgEffect>
                  </a14:imgLayer>
                </a14:imgProps>
              </a:ext>
              <a:ext uri="{28A0092B-C50C-407E-A947-70E740481C1C}">
                <a14:useLocalDpi xmlns:a14="http://schemas.microsoft.com/office/drawing/2010/main" val="0"/>
              </a:ext>
            </a:extLst>
          </a:blip>
          <a:stretch>
            <a:fillRect/>
          </a:stretch>
        </p:blipFill>
        <p:spPr>
          <a:xfrm>
            <a:off x="10509855" y="1523782"/>
            <a:ext cx="627719" cy="1332061"/>
          </a:xfrm>
          <a:prstGeom prst="rect">
            <a:avLst/>
          </a:prstGeom>
        </p:spPr>
      </p:pic>
      <p:pic>
        <p:nvPicPr>
          <p:cNvPr id="121" name="Image 120" descr="Une image contenant arme, couteau&#10;&#10;Description générée automatiquement">
            <a:extLst>
              <a:ext uri="{FF2B5EF4-FFF2-40B4-BE49-F238E27FC236}">
                <a16:creationId xmlns:a16="http://schemas.microsoft.com/office/drawing/2014/main" id="{B25B76CC-20CE-4867-A2F7-398F4576A01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194818" y="1708135"/>
            <a:ext cx="1764514" cy="1079490"/>
          </a:xfrm>
          <a:prstGeom prst="rect">
            <a:avLst/>
          </a:prstGeom>
        </p:spPr>
      </p:pic>
      <p:pic>
        <p:nvPicPr>
          <p:cNvPr id="119" name="Image 118">
            <a:extLst>
              <a:ext uri="{FF2B5EF4-FFF2-40B4-BE49-F238E27FC236}">
                <a16:creationId xmlns:a16="http://schemas.microsoft.com/office/drawing/2014/main" id="{134B46A4-D569-4924-A624-B601BEADDCC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375" b="88542" l="8458" r="94527">
                        <a14:foregroundMark x1="8458" y1="53125" x2="8458" y2="53125"/>
                        <a14:foregroundMark x1="94527" y1="42708" x2="94527" y2="42708"/>
                      </a14:backgroundRemoval>
                    </a14:imgEffect>
                  </a14:imgLayer>
                </a14:imgProps>
              </a:ext>
            </a:extLst>
          </a:blip>
          <a:stretch>
            <a:fillRect/>
          </a:stretch>
        </p:blipFill>
        <p:spPr>
          <a:xfrm>
            <a:off x="5940870" y="1569372"/>
            <a:ext cx="1914525" cy="914400"/>
          </a:xfrm>
          <a:prstGeom prst="rect">
            <a:avLst/>
          </a:prstGeom>
        </p:spPr>
      </p:pic>
      <p:pic>
        <p:nvPicPr>
          <p:cNvPr id="115" name="Image 114">
            <a:extLst>
              <a:ext uri="{FF2B5EF4-FFF2-40B4-BE49-F238E27FC236}">
                <a16:creationId xmlns:a16="http://schemas.microsoft.com/office/drawing/2014/main" id="{948236A7-EC36-46BE-AFA2-30A4EC1209F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108142" y="1182711"/>
            <a:ext cx="1699830" cy="2160627"/>
          </a:xfrm>
          <a:prstGeom prst="rect">
            <a:avLst/>
          </a:prstGeom>
        </p:spPr>
      </p:pic>
      <p:pic>
        <p:nvPicPr>
          <p:cNvPr id="111" name="Image 110">
            <a:extLst>
              <a:ext uri="{FF2B5EF4-FFF2-40B4-BE49-F238E27FC236}">
                <a16:creationId xmlns:a16="http://schemas.microsoft.com/office/drawing/2014/main" id="{B9766C0D-0268-4D87-B0A0-F9C37AA82825}"/>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3694162" y="3970229"/>
            <a:ext cx="2375434" cy="1466088"/>
          </a:xfrm>
          <a:prstGeom prst="rect">
            <a:avLst/>
          </a:prstGeom>
        </p:spPr>
      </p:pic>
      <p:pic>
        <p:nvPicPr>
          <p:cNvPr id="109" name="Image 108" descr="Une image contenant peigne, circuit&#10;&#10;Description générée automatiquement">
            <a:extLst>
              <a:ext uri="{FF2B5EF4-FFF2-40B4-BE49-F238E27FC236}">
                <a16:creationId xmlns:a16="http://schemas.microsoft.com/office/drawing/2014/main" id="{CE6ADDAF-9595-4FAB-A989-A5404B3920F9}"/>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6069596" y="3803615"/>
            <a:ext cx="1679848" cy="1679848"/>
          </a:xfrm>
          <a:prstGeom prst="rect">
            <a:avLst/>
          </a:prstGeom>
        </p:spPr>
      </p:pic>
      <p:pic>
        <p:nvPicPr>
          <p:cNvPr id="107" name="Image 106" descr="Une image contenant gâteau, table, intérieur, décoré&#10;&#10;Description générée automatiquement">
            <a:extLst>
              <a:ext uri="{FF2B5EF4-FFF2-40B4-BE49-F238E27FC236}">
                <a16:creationId xmlns:a16="http://schemas.microsoft.com/office/drawing/2014/main" id="{615F858D-83A9-47D5-BD5D-93F530F19D00}"/>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2876" b="99779" l="4338" r="97614">
                        <a14:foregroundMark x1="30369" y1="16814" x2="30369" y2="16814"/>
                        <a14:foregroundMark x1="24078" y1="12389" x2="56182" y2="11283"/>
                        <a14:foregroundMark x1="56182" y1="11283" x2="36443" y2="17257"/>
                        <a14:foregroundMark x1="12148" y1="39602" x2="4989" y2="22124"/>
                        <a14:foregroundMark x1="4989" y1="22124" x2="18221" y2="5973"/>
                        <a14:foregroundMark x1="18221" y1="5973" x2="36009" y2="1106"/>
                        <a14:foregroundMark x1="36009" y1="1106" x2="89154" y2="9292"/>
                        <a14:foregroundMark x1="89154" y1="9292" x2="92408" y2="27655"/>
                        <a14:foregroundMark x1="92408" y1="27655" x2="82213" y2="38274"/>
                        <a14:foregroundMark x1="42950" y1="18584" x2="69631" y2="11947"/>
                        <a14:foregroundMark x1="69631" y1="11947" x2="74403" y2="34735"/>
                        <a14:foregroundMark x1="74403" y1="34735" x2="73319" y2="36504"/>
                        <a14:foregroundMark x1="10412" y1="48230" x2="4772" y2="67257"/>
                        <a14:foregroundMark x1="4772" y1="67257" x2="8243" y2="86726"/>
                        <a14:foregroundMark x1="8243" y1="86726" x2="22993" y2="97124"/>
                        <a14:foregroundMark x1="22993" y1="97124" x2="40998" y2="97345"/>
                        <a14:foregroundMark x1="40998" y1="97345" x2="80043" y2="96681"/>
                        <a14:foregroundMark x1="80043" y1="96681" x2="94577" y2="86947"/>
                        <a14:foregroundMark x1="94577" y1="86947" x2="97614" y2="69912"/>
                        <a14:foregroundMark x1="97614" y1="69912" x2="92408" y2="51770"/>
                        <a14:foregroundMark x1="92408" y1="51770" x2="84382" y2="46018"/>
                        <a14:foregroundMark x1="17137" y1="74558" x2="54447" y2="75664"/>
                        <a14:foregroundMark x1="54447" y1="75664" x2="77007" y2="72566"/>
                        <a14:foregroundMark x1="77007" y1="72566" x2="37744" y2="88938"/>
                        <a14:foregroundMark x1="37744" y1="88938" x2="61822" y2="88053"/>
                        <a14:foregroundMark x1="61822" y1="88053" x2="48807" y2="85841"/>
                        <a14:foregroundMark x1="33406" y1="87611" x2="66594" y2="85841"/>
                        <a14:foregroundMark x1="66594" y1="85841" x2="47505" y2="92257"/>
                        <a14:foregroundMark x1="47505" y1="92257" x2="65727" y2="99779"/>
                        <a14:foregroundMark x1="65727" y1="99779" x2="66377" y2="98009"/>
                        <a14:foregroundMark x1="77874" y1="93584" x2="40130" y2="94027"/>
                        <a14:foregroundMark x1="40130" y1="94027" x2="10412" y2="71239"/>
                        <a14:foregroundMark x1="10412" y1="71239" x2="4772" y2="54867"/>
                        <a14:foregroundMark x1="4772" y1="54867" x2="4772" y2="54867"/>
                        <a14:foregroundMark x1="5206" y1="55310" x2="6941" y2="61726"/>
                        <a14:foregroundMark x1="10412" y1="20796" x2="37310" y2="20575"/>
                        <a14:foregroundMark x1="37310" y1="20575" x2="20174" y2="28097"/>
                        <a14:foregroundMark x1="20174" y1="28097" x2="16703" y2="27655"/>
                        <a14:foregroundMark x1="18438" y1="9292" x2="63557" y2="7301"/>
                        <a14:foregroundMark x1="63557" y1="7301" x2="57918" y2="8186"/>
                        <a14:foregroundMark x1="25813" y1="7301" x2="60954" y2="2876"/>
                      </a14:backgroundRemoval>
                    </a14:imgEffect>
                  </a14:imgLayer>
                </a14:imgProps>
              </a:ext>
              <a:ext uri="{28A0092B-C50C-407E-A947-70E740481C1C}">
                <a14:useLocalDpi xmlns:a14="http://schemas.microsoft.com/office/drawing/2010/main" val="0"/>
              </a:ext>
            </a:extLst>
          </a:blip>
          <a:stretch>
            <a:fillRect/>
          </a:stretch>
        </p:blipFill>
        <p:spPr>
          <a:xfrm>
            <a:off x="8484192" y="4292552"/>
            <a:ext cx="1047096" cy="1026654"/>
          </a:xfrm>
          <a:prstGeom prst="rect">
            <a:avLst/>
          </a:prstGeom>
        </p:spPr>
      </p:pic>
      <p:pic>
        <p:nvPicPr>
          <p:cNvPr id="105" name="Image 104">
            <a:extLst>
              <a:ext uri="{FF2B5EF4-FFF2-40B4-BE49-F238E27FC236}">
                <a16:creationId xmlns:a16="http://schemas.microsoft.com/office/drawing/2014/main" id="{9F909150-9CD5-424B-B0A1-E9A62D42C78D}"/>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3289" b="99342" l="5584" r="96447">
                        <a14:foregroundMark x1="93909" y1="36842" x2="93909" y2="36842"/>
                        <a14:foregroundMark x1="95431" y1="15132" x2="95431" y2="15132"/>
                        <a14:foregroundMark x1="96447" y1="28289" x2="96447" y2="28289"/>
                        <a14:foregroundMark x1="93909" y1="15789" x2="93909" y2="15789"/>
                        <a14:foregroundMark x1="76142" y1="5263" x2="76142" y2="5263"/>
                        <a14:foregroundMark x1="7107" y1="87500" x2="7107" y2="87500"/>
                        <a14:foregroundMark x1="5584" y1="92763" x2="5584" y2="92763"/>
                        <a14:foregroundMark x1="6599" y1="99342" x2="6599" y2="99342"/>
                      </a14:backgroundRemoval>
                    </a14:imgEffect>
                  </a14:imgLayer>
                </a14:imgProps>
              </a:ext>
              <a:ext uri="{28A0092B-C50C-407E-A947-70E740481C1C}">
                <a14:useLocalDpi xmlns:a14="http://schemas.microsoft.com/office/drawing/2010/main" val="0"/>
              </a:ext>
            </a:extLst>
          </a:blip>
          <a:stretch>
            <a:fillRect/>
          </a:stretch>
        </p:blipFill>
        <p:spPr>
          <a:xfrm>
            <a:off x="10077028" y="3925181"/>
            <a:ext cx="1619372" cy="1249465"/>
          </a:xfrm>
          <a:prstGeom prst="rect">
            <a:avLst/>
          </a:prstGeom>
        </p:spPr>
      </p:pic>
      <p:pic>
        <p:nvPicPr>
          <p:cNvPr id="2" name="Espace réservé du contenu 4">
            <a:extLst>
              <a:ext uri="{FF2B5EF4-FFF2-40B4-BE49-F238E27FC236}">
                <a16:creationId xmlns:a16="http://schemas.microsoft.com/office/drawing/2014/main" id="{99AB38F6-2FB9-4D60-AFAE-2A0A14A8AF25}"/>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2005" b="89975" l="7609" r="92174">
                        <a14:foregroundMark x1="10870" y1="33083" x2="10870" y2="33083"/>
                        <a14:foregroundMark x1="9348" y1="48872" x2="9348" y2="48872"/>
                        <a14:foregroundMark x1="7609" y1="31078" x2="7609" y2="31078"/>
                        <a14:foregroundMark x1="92391" y1="54135" x2="92391" y2="54135"/>
                        <a14:foregroundMark x1="89565" y1="85965" x2="89565" y2="85965"/>
                        <a14:foregroundMark x1="90435" y1="79198" x2="89565" y2="82707"/>
                        <a14:foregroundMark x1="10000" y1="81955" x2="10000" y2="81955"/>
                        <a14:foregroundMark x1="9783" y1="81955" x2="9348" y2="77193"/>
                        <a14:foregroundMark x1="18913" y1="10526" x2="33913" y2="13283"/>
                        <a14:foregroundMark x1="33913" y1="13283" x2="48696" y2="10526"/>
                        <a14:foregroundMark x1="48696" y1="10526" x2="68043" y2="11779"/>
                        <a14:foregroundMark x1="59130" y1="5013" x2="59130" y2="5013"/>
                        <a14:foregroundMark x1="54783" y1="2005" x2="54783" y2="2005"/>
                      </a14:backgroundRemoval>
                    </a14:imgEffect>
                  </a14:imgLayer>
                </a14:imgProps>
              </a:ext>
            </a:extLst>
          </a:blip>
          <a:srcRect l="4865" r="4281" b="2"/>
          <a:stretch/>
        </p:blipFill>
        <p:spPr>
          <a:xfrm>
            <a:off x="533154" y="1125445"/>
            <a:ext cx="2923684" cy="3017875"/>
          </a:xfrm>
          <a:prstGeom prst="rect">
            <a:avLst/>
          </a:prstGeom>
        </p:spPr>
      </p:pic>
      <p:grpSp>
        <p:nvGrpSpPr>
          <p:cNvPr id="79" name="Groupe 78">
            <a:extLst>
              <a:ext uri="{FF2B5EF4-FFF2-40B4-BE49-F238E27FC236}">
                <a16:creationId xmlns:a16="http://schemas.microsoft.com/office/drawing/2014/main" id="{33B101DD-0EB0-47DB-B5B1-88D07928E7FB}"/>
              </a:ext>
            </a:extLst>
          </p:cNvPr>
          <p:cNvGrpSpPr/>
          <p:nvPr/>
        </p:nvGrpSpPr>
        <p:grpSpPr>
          <a:xfrm>
            <a:off x="3975244" y="1024535"/>
            <a:ext cx="1722015" cy="2318803"/>
            <a:chOff x="4007768" y="995324"/>
            <a:chExt cx="1722015" cy="2318803"/>
          </a:xfrm>
        </p:grpSpPr>
        <p:sp>
          <p:nvSpPr>
            <p:cNvPr id="45" name="ZoneTexte 44">
              <a:extLst>
                <a:ext uri="{FF2B5EF4-FFF2-40B4-BE49-F238E27FC236}">
                  <a16:creationId xmlns:a16="http://schemas.microsoft.com/office/drawing/2014/main" id="{91B51B54-2C8E-4A1B-84EB-8B6A0C06B3C2}"/>
                </a:ext>
              </a:extLst>
            </p:cNvPr>
            <p:cNvSpPr txBox="1"/>
            <p:nvPr/>
          </p:nvSpPr>
          <p:spPr>
            <a:xfrm>
              <a:off x="4007768" y="995324"/>
              <a:ext cx="1722015" cy="2318803"/>
            </a:xfrm>
            <a:prstGeom prst="rect">
              <a:avLst/>
            </a:prstGeom>
            <a:solidFill>
              <a:schemeClr val="accent1"/>
            </a:solidFill>
            <a:ln w="66675">
              <a:solidFill>
                <a:schemeClr val="accent1">
                  <a:shade val="50000"/>
                </a:schemeClr>
              </a:solidFill>
            </a:ln>
          </p:spPr>
          <p:txBody>
            <a:bodyPr wrap="square" rtlCol="0">
              <a:spAutoFit/>
            </a:bodyPr>
            <a:lstStyle/>
            <a:p>
              <a:endParaRPr lang="fr-CA" dirty="0"/>
            </a:p>
          </p:txBody>
        </p:sp>
        <p:pic>
          <p:nvPicPr>
            <p:cNvPr id="78" name="Image 77" descr="Une image contenant plante, tournesol, fleur, tenant&#10;&#10;Description générée automatiquement">
              <a:extLst>
                <a:ext uri="{FF2B5EF4-FFF2-40B4-BE49-F238E27FC236}">
                  <a16:creationId xmlns:a16="http://schemas.microsoft.com/office/drawing/2014/main" id="{C75351DF-61DD-48CA-B859-E3C843CF9BA7}"/>
                </a:ext>
              </a:extLst>
            </p:cNvPr>
            <p:cNvPicPr>
              <a:picLocks noChangeAspect="1"/>
            </p:cNvPicPr>
            <p:nvPr/>
          </p:nvPicPr>
          <p:blipFill>
            <a:blip r:embed="rId20" cstate="print">
              <a:extLst>
                <a:ext uri="{28A0092B-C50C-407E-A947-70E740481C1C}">
                  <a14:useLocalDpi xmlns:a14="http://schemas.microsoft.com/office/drawing/2010/main" val="0"/>
                </a:ext>
                <a:ext uri="{837473B0-CC2E-450A-ABE3-18F120FF3D39}">
                  <a1611:picAttrSrcUrl xmlns:a1611="http://schemas.microsoft.com/office/drawing/2016/11/main" r:id="rId21"/>
                </a:ext>
              </a:extLst>
            </a:blip>
            <a:stretch>
              <a:fillRect/>
            </a:stretch>
          </p:blipFill>
          <p:spPr>
            <a:xfrm>
              <a:off x="4254248" y="1590108"/>
              <a:ext cx="1131489" cy="1129229"/>
            </a:xfrm>
            <a:prstGeom prst="rect">
              <a:avLst/>
            </a:prstGeom>
          </p:spPr>
        </p:pic>
      </p:grpSp>
      <p:grpSp>
        <p:nvGrpSpPr>
          <p:cNvPr id="82" name="Groupe 81">
            <a:extLst>
              <a:ext uri="{FF2B5EF4-FFF2-40B4-BE49-F238E27FC236}">
                <a16:creationId xmlns:a16="http://schemas.microsoft.com/office/drawing/2014/main" id="{12917557-59C8-4C2C-882B-C646CAB59D20}"/>
              </a:ext>
            </a:extLst>
          </p:cNvPr>
          <p:cNvGrpSpPr/>
          <p:nvPr/>
        </p:nvGrpSpPr>
        <p:grpSpPr>
          <a:xfrm>
            <a:off x="6016060" y="995324"/>
            <a:ext cx="1722015" cy="2318803"/>
            <a:chOff x="6016060" y="995324"/>
            <a:chExt cx="1722015" cy="2318803"/>
          </a:xfrm>
        </p:grpSpPr>
        <p:sp>
          <p:nvSpPr>
            <p:cNvPr id="64" name="ZoneTexte 63">
              <a:extLst>
                <a:ext uri="{FF2B5EF4-FFF2-40B4-BE49-F238E27FC236}">
                  <a16:creationId xmlns:a16="http://schemas.microsoft.com/office/drawing/2014/main" id="{6FA35911-0EFB-49B1-9522-5BB994C8483A}"/>
                </a:ext>
              </a:extLst>
            </p:cNvPr>
            <p:cNvSpPr txBox="1"/>
            <p:nvPr/>
          </p:nvSpPr>
          <p:spPr>
            <a:xfrm>
              <a:off x="6016060" y="995324"/>
              <a:ext cx="1722015" cy="2318803"/>
            </a:xfrm>
            <a:prstGeom prst="rect">
              <a:avLst/>
            </a:prstGeom>
            <a:solidFill>
              <a:schemeClr val="accent1"/>
            </a:solidFill>
            <a:ln w="66675">
              <a:solidFill>
                <a:schemeClr val="accent1">
                  <a:shade val="50000"/>
                </a:schemeClr>
              </a:solidFill>
            </a:ln>
          </p:spPr>
          <p:txBody>
            <a:bodyPr wrap="square" rtlCol="0">
              <a:spAutoFit/>
            </a:bodyPr>
            <a:lstStyle/>
            <a:p>
              <a:endParaRPr lang="fr-CA" dirty="0"/>
            </a:p>
          </p:txBody>
        </p:sp>
        <p:pic>
          <p:nvPicPr>
            <p:cNvPr id="81" name="Image 80" descr="Une image contenant feux d’artifice&#10;&#10;Description générée automatiquement">
              <a:extLst>
                <a:ext uri="{FF2B5EF4-FFF2-40B4-BE49-F238E27FC236}">
                  <a16:creationId xmlns:a16="http://schemas.microsoft.com/office/drawing/2014/main" id="{FCBB8794-EC33-4EFE-8089-EABFF8902BA3}"/>
                </a:ext>
              </a:extLst>
            </p:cNvPr>
            <p:cNvPicPr>
              <a:picLocks noChangeAspect="1"/>
            </p:cNvPicPr>
            <p:nvPr/>
          </p:nvPicPr>
          <p:blipFill>
            <a:blip r:embed="rId22" cstate="print">
              <a:extLst>
                <a:ext uri="{28A0092B-C50C-407E-A947-70E740481C1C}">
                  <a14:useLocalDpi xmlns:a14="http://schemas.microsoft.com/office/drawing/2010/main" val="0"/>
                </a:ext>
                <a:ext uri="{837473B0-CC2E-450A-ABE3-18F120FF3D39}">
                  <a1611:picAttrSrcUrl xmlns:a1611="http://schemas.microsoft.com/office/drawing/2016/11/main" r:id="rId23"/>
                </a:ext>
              </a:extLst>
            </a:blip>
            <a:stretch>
              <a:fillRect/>
            </a:stretch>
          </p:blipFill>
          <p:spPr>
            <a:xfrm flipH="1">
              <a:off x="6395079" y="1603840"/>
              <a:ext cx="963976" cy="963976"/>
            </a:xfrm>
            <a:prstGeom prst="rect">
              <a:avLst/>
            </a:prstGeom>
          </p:spPr>
        </p:pic>
      </p:grpSp>
      <p:grpSp>
        <p:nvGrpSpPr>
          <p:cNvPr id="87" name="Groupe 86">
            <a:extLst>
              <a:ext uri="{FF2B5EF4-FFF2-40B4-BE49-F238E27FC236}">
                <a16:creationId xmlns:a16="http://schemas.microsoft.com/office/drawing/2014/main" id="{F1251B29-B6B5-4054-AF52-2ECD7E9A9F1E}"/>
              </a:ext>
            </a:extLst>
          </p:cNvPr>
          <p:cNvGrpSpPr/>
          <p:nvPr/>
        </p:nvGrpSpPr>
        <p:grpSpPr>
          <a:xfrm>
            <a:off x="8070727" y="995323"/>
            <a:ext cx="1722015" cy="2318803"/>
            <a:chOff x="8070727" y="995323"/>
            <a:chExt cx="1722015" cy="2318803"/>
          </a:xfrm>
        </p:grpSpPr>
        <p:sp>
          <p:nvSpPr>
            <p:cNvPr id="66" name="ZoneTexte 65">
              <a:extLst>
                <a:ext uri="{FF2B5EF4-FFF2-40B4-BE49-F238E27FC236}">
                  <a16:creationId xmlns:a16="http://schemas.microsoft.com/office/drawing/2014/main" id="{9308C157-2E56-4AF2-8FCC-E53BE71A612F}"/>
                </a:ext>
              </a:extLst>
            </p:cNvPr>
            <p:cNvSpPr txBox="1"/>
            <p:nvPr/>
          </p:nvSpPr>
          <p:spPr>
            <a:xfrm>
              <a:off x="8070727" y="995323"/>
              <a:ext cx="1722015" cy="2318803"/>
            </a:xfrm>
            <a:prstGeom prst="rect">
              <a:avLst/>
            </a:prstGeom>
            <a:solidFill>
              <a:schemeClr val="accent1"/>
            </a:solidFill>
            <a:ln w="66675">
              <a:solidFill>
                <a:schemeClr val="accent1">
                  <a:shade val="50000"/>
                </a:schemeClr>
              </a:solidFill>
            </a:ln>
          </p:spPr>
          <p:txBody>
            <a:bodyPr wrap="square" rtlCol="0">
              <a:spAutoFit/>
            </a:bodyPr>
            <a:lstStyle/>
            <a:p>
              <a:endParaRPr lang="fr-CA" dirty="0"/>
            </a:p>
          </p:txBody>
        </p:sp>
        <p:pic>
          <p:nvPicPr>
            <p:cNvPr id="86" name="Image 85" descr="Une image contenant étoile de mer, animal&#10;&#10;Description générée automatiquement">
              <a:extLst>
                <a:ext uri="{FF2B5EF4-FFF2-40B4-BE49-F238E27FC236}">
                  <a16:creationId xmlns:a16="http://schemas.microsoft.com/office/drawing/2014/main" id="{1A08AB00-63B5-410F-9B93-4AF460C3B180}"/>
                </a:ext>
              </a:extLst>
            </p:cNvPr>
            <p:cNvPicPr>
              <a:picLocks noChangeAspect="1"/>
            </p:cNvPicPr>
            <p:nvPr/>
          </p:nvPicPr>
          <p:blipFill>
            <a:blip r:embed="rId24" cstate="print">
              <a:extLst>
                <a:ext uri="{28A0092B-C50C-407E-A947-70E740481C1C}">
                  <a14:useLocalDpi xmlns:a14="http://schemas.microsoft.com/office/drawing/2010/main" val="0"/>
                </a:ext>
                <a:ext uri="{837473B0-CC2E-450A-ABE3-18F120FF3D39}">
                  <a1611:picAttrSrcUrl xmlns:a1611="http://schemas.microsoft.com/office/drawing/2016/11/main" r:id="rId25"/>
                </a:ext>
              </a:extLst>
            </a:blip>
            <a:stretch>
              <a:fillRect/>
            </a:stretch>
          </p:blipFill>
          <p:spPr>
            <a:xfrm flipH="1">
              <a:off x="8404918" y="1692685"/>
              <a:ext cx="1023912" cy="924081"/>
            </a:xfrm>
            <a:prstGeom prst="rect">
              <a:avLst/>
            </a:prstGeom>
          </p:spPr>
        </p:pic>
      </p:grpSp>
      <p:grpSp>
        <p:nvGrpSpPr>
          <p:cNvPr id="90" name="Groupe 89">
            <a:extLst>
              <a:ext uri="{FF2B5EF4-FFF2-40B4-BE49-F238E27FC236}">
                <a16:creationId xmlns:a16="http://schemas.microsoft.com/office/drawing/2014/main" id="{D87CA87D-943B-44A7-AFB2-9CBEDAF4E528}"/>
              </a:ext>
            </a:extLst>
          </p:cNvPr>
          <p:cNvGrpSpPr/>
          <p:nvPr/>
        </p:nvGrpSpPr>
        <p:grpSpPr>
          <a:xfrm>
            <a:off x="10060264" y="995322"/>
            <a:ext cx="1722015" cy="2318803"/>
            <a:chOff x="10060264" y="995322"/>
            <a:chExt cx="1722015" cy="2318803"/>
          </a:xfrm>
        </p:grpSpPr>
        <p:sp>
          <p:nvSpPr>
            <p:cNvPr id="68" name="ZoneTexte 67">
              <a:extLst>
                <a:ext uri="{FF2B5EF4-FFF2-40B4-BE49-F238E27FC236}">
                  <a16:creationId xmlns:a16="http://schemas.microsoft.com/office/drawing/2014/main" id="{0BDFFB3A-3698-401D-9A7F-FE59A37C454F}"/>
                </a:ext>
              </a:extLst>
            </p:cNvPr>
            <p:cNvSpPr txBox="1"/>
            <p:nvPr/>
          </p:nvSpPr>
          <p:spPr>
            <a:xfrm>
              <a:off x="10060264" y="995322"/>
              <a:ext cx="1722015" cy="2318803"/>
            </a:xfrm>
            <a:prstGeom prst="rect">
              <a:avLst/>
            </a:prstGeom>
            <a:solidFill>
              <a:schemeClr val="accent1"/>
            </a:solidFill>
            <a:ln w="66675">
              <a:solidFill>
                <a:schemeClr val="accent1">
                  <a:shade val="50000"/>
                </a:schemeClr>
              </a:solidFill>
            </a:ln>
          </p:spPr>
          <p:txBody>
            <a:bodyPr wrap="square" rtlCol="0">
              <a:spAutoFit/>
            </a:bodyPr>
            <a:lstStyle/>
            <a:p>
              <a:endParaRPr lang="fr-CA" dirty="0"/>
            </a:p>
          </p:txBody>
        </p:sp>
        <p:pic>
          <p:nvPicPr>
            <p:cNvPr id="89" name="Image 88" descr="Une image contenant objet, lampe&#10;&#10;Description générée automatiquement">
              <a:extLst>
                <a:ext uri="{FF2B5EF4-FFF2-40B4-BE49-F238E27FC236}">
                  <a16:creationId xmlns:a16="http://schemas.microsoft.com/office/drawing/2014/main" id="{BB0B37D0-6A34-42B1-92DB-F48BA621F0CA}"/>
                </a:ext>
              </a:extLst>
            </p:cNvPr>
            <p:cNvPicPr>
              <a:picLocks noChangeAspect="1"/>
            </p:cNvPicPr>
            <p:nvPr/>
          </p:nvPicPr>
          <p:blipFill>
            <a:blip r:embed="rId26" cstate="print">
              <a:extLst>
                <a:ext uri="{28A0092B-C50C-407E-A947-70E740481C1C}">
                  <a14:useLocalDpi xmlns:a14="http://schemas.microsoft.com/office/drawing/2010/main" val="0"/>
                </a:ext>
                <a:ext uri="{837473B0-CC2E-450A-ABE3-18F120FF3D39}">
                  <a1611:picAttrSrcUrl xmlns:a1611="http://schemas.microsoft.com/office/drawing/2016/11/main" r:id="rId27"/>
                </a:ext>
              </a:extLst>
            </a:blip>
            <a:stretch>
              <a:fillRect/>
            </a:stretch>
          </p:blipFill>
          <p:spPr>
            <a:xfrm>
              <a:off x="10457015" y="1658395"/>
              <a:ext cx="873271" cy="1129230"/>
            </a:xfrm>
            <a:prstGeom prst="rect">
              <a:avLst/>
            </a:prstGeom>
          </p:spPr>
        </p:pic>
      </p:grpSp>
      <p:grpSp>
        <p:nvGrpSpPr>
          <p:cNvPr id="93" name="Groupe 92">
            <a:extLst>
              <a:ext uri="{FF2B5EF4-FFF2-40B4-BE49-F238E27FC236}">
                <a16:creationId xmlns:a16="http://schemas.microsoft.com/office/drawing/2014/main" id="{5423ECC7-7A3D-4D8A-817E-AA0C97F169E7}"/>
              </a:ext>
            </a:extLst>
          </p:cNvPr>
          <p:cNvGrpSpPr/>
          <p:nvPr/>
        </p:nvGrpSpPr>
        <p:grpSpPr>
          <a:xfrm>
            <a:off x="4007767" y="3577817"/>
            <a:ext cx="1722015" cy="2318803"/>
            <a:chOff x="4007767" y="3577817"/>
            <a:chExt cx="1722015" cy="2318803"/>
          </a:xfrm>
        </p:grpSpPr>
        <p:sp>
          <p:nvSpPr>
            <p:cNvPr id="70" name="ZoneTexte 69">
              <a:extLst>
                <a:ext uri="{FF2B5EF4-FFF2-40B4-BE49-F238E27FC236}">
                  <a16:creationId xmlns:a16="http://schemas.microsoft.com/office/drawing/2014/main" id="{4FB1490E-68A4-420A-A4DA-A9E29BC4D860}"/>
                </a:ext>
              </a:extLst>
            </p:cNvPr>
            <p:cNvSpPr txBox="1"/>
            <p:nvPr/>
          </p:nvSpPr>
          <p:spPr>
            <a:xfrm>
              <a:off x="4007767" y="3577817"/>
              <a:ext cx="1722015" cy="2318803"/>
            </a:xfrm>
            <a:prstGeom prst="rect">
              <a:avLst/>
            </a:prstGeom>
            <a:solidFill>
              <a:schemeClr val="accent1"/>
            </a:solidFill>
            <a:ln w="66675">
              <a:solidFill>
                <a:schemeClr val="accent1">
                  <a:shade val="50000"/>
                </a:schemeClr>
              </a:solidFill>
            </a:ln>
          </p:spPr>
          <p:txBody>
            <a:bodyPr wrap="square" rtlCol="0">
              <a:spAutoFit/>
            </a:bodyPr>
            <a:lstStyle/>
            <a:p>
              <a:endParaRPr lang="fr-CA" dirty="0"/>
            </a:p>
          </p:txBody>
        </p:sp>
        <p:pic>
          <p:nvPicPr>
            <p:cNvPr id="92" name="Image 91" descr="Une image contenant plante, fleur, pâquerette&#10;&#10;Description générée automatiquement">
              <a:extLst>
                <a:ext uri="{FF2B5EF4-FFF2-40B4-BE49-F238E27FC236}">
                  <a16:creationId xmlns:a16="http://schemas.microsoft.com/office/drawing/2014/main" id="{FBC04F39-AA1F-4F6C-94F2-4111A3AD36EC}"/>
                </a:ext>
              </a:extLst>
            </p:cNvPr>
            <p:cNvPicPr>
              <a:picLocks noChangeAspect="1"/>
            </p:cNvPicPr>
            <p:nvPr/>
          </p:nvPicPr>
          <p:blipFill>
            <a:blip r:embed="rId28" cstate="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30"/>
                </a:ext>
              </a:extLst>
            </a:blip>
            <a:stretch>
              <a:fillRect/>
            </a:stretch>
          </p:blipFill>
          <p:spPr>
            <a:xfrm>
              <a:off x="4254248" y="4091139"/>
              <a:ext cx="1254855" cy="1224268"/>
            </a:xfrm>
            <a:prstGeom prst="rect">
              <a:avLst/>
            </a:prstGeom>
          </p:spPr>
        </p:pic>
      </p:grpSp>
      <p:grpSp>
        <p:nvGrpSpPr>
          <p:cNvPr id="96" name="Groupe 95">
            <a:extLst>
              <a:ext uri="{FF2B5EF4-FFF2-40B4-BE49-F238E27FC236}">
                <a16:creationId xmlns:a16="http://schemas.microsoft.com/office/drawing/2014/main" id="{C04285C2-4706-426F-9EF9-CBBCDFD01642}"/>
              </a:ext>
            </a:extLst>
          </p:cNvPr>
          <p:cNvGrpSpPr/>
          <p:nvPr/>
        </p:nvGrpSpPr>
        <p:grpSpPr>
          <a:xfrm>
            <a:off x="6016060" y="3543874"/>
            <a:ext cx="1722015" cy="2318803"/>
            <a:chOff x="6016060" y="3543874"/>
            <a:chExt cx="1722015" cy="2318803"/>
          </a:xfrm>
        </p:grpSpPr>
        <p:sp>
          <p:nvSpPr>
            <p:cNvPr id="72" name="ZoneTexte 71">
              <a:extLst>
                <a:ext uri="{FF2B5EF4-FFF2-40B4-BE49-F238E27FC236}">
                  <a16:creationId xmlns:a16="http://schemas.microsoft.com/office/drawing/2014/main" id="{56620B85-ECC8-4E3F-8A0E-6DF6F3A72BD5}"/>
                </a:ext>
              </a:extLst>
            </p:cNvPr>
            <p:cNvSpPr txBox="1"/>
            <p:nvPr/>
          </p:nvSpPr>
          <p:spPr>
            <a:xfrm>
              <a:off x="6016060" y="3543874"/>
              <a:ext cx="1722015" cy="2318803"/>
            </a:xfrm>
            <a:prstGeom prst="rect">
              <a:avLst/>
            </a:prstGeom>
            <a:solidFill>
              <a:schemeClr val="accent1"/>
            </a:solidFill>
            <a:ln w="66675">
              <a:solidFill>
                <a:schemeClr val="accent1">
                  <a:shade val="50000"/>
                </a:schemeClr>
              </a:solidFill>
            </a:ln>
          </p:spPr>
          <p:txBody>
            <a:bodyPr wrap="square" rtlCol="0">
              <a:spAutoFit/>
            </a:bodyPr>
            <a:lstStyle/>
            <a:p>
              <a:endParaRPr lang="fr-CA" dirty="0"/>
            </a:p>
          </p:txBody>
        </p:sp>
        <p:pic>
          <p:nvPicPr>
            <p:cNvPr id="95" name="Image 94" descr="Une image contenant plante, arbre, palmier&#10;&#10;Description générée automatiquement">
              <a:extLst>
                <a:ext uri="{FF2B5EF4-FFF2-40B4-BE49-F238E27FC236}">
                  <a16:creationId xmlns:a16="http://schemas.microsoft.com/office/drawing/2014/main" id="{8DE8120E-B192-4B5D-A4F8-DAE55C1DDF9A}"/>
                </a:ext>
              </a:extLst>
            </p:cNvPr>
            <p:cNvPicPr>
              <a:picLocks noChangeAspect="1"/>
            </p:cNvPicPr>
            <p:nvPr/>
          </p:nvPicPr>
          <p:blipFill>
            <a:blip r:embed="rId31" cstate="print">
              <a:extLst>
                <a:ext uri="{28A0092B-C50C-407E-A947-70E740481C1C}">
                  <a14:useLocalDpi xmlns:a14="http://schemas.microsoft.com/office/drawing/2010/main" val="0"/>
                </a:ext>
                <a:ext uri="{837473B0-CC2E-450A-ABE3-18F120FF3D39}">
                  <a1611:picAttrSrcUrl xmlns:a1611="http://schemas.microsoft.com/office/drawing/2016/11/main" r:id="rId32"/>
                </a:ext>
              </a:extLst>
            </a:blip>
            <a:stretch>
              <a:fillRect/>
            </a:stretch>
          </p:blipFill>
          <p:spPr>
            <a:xfrm flipH="1">
              <a:off x="6461741" y="3780042"/>
              <a:ext cx="961773" cy="1846462"/>
            </a:xfrm>
            <a:prstGeom prst="rect">
              <a:avLst/>
            </a:prstGeom>
          </p:spPr>
        </p:pic>
      </p:grpSp>
      <p:grpSp>
        <p:nvGrpSpPr>
          <p:cNvPr id="99" name="Groupe 98">
            <a:extLst>
              <a:ext uri="{FF2B5EF4-FFF2-40B4-BE49-F238E27FC236}">
                <a16:creationId xmlns:a16="http://schemas.microsoft.com/office/drawing/2014/main" id="{B988C72E-128A-4ADB-B3FF-DC1BFC639090}"/>
              </a:ext>
            </a:extLst>
          </p:cNvPr>
          <p:cNvGrpSpPr/>
          <p:nvPr/>
        </p:nvGrpSpPr>
        <p:grpSpPr>
          <a:xfrm>
            <a:off x="8070726" y="3522556"/>
            <a:ext cx="1722015" cy="2318803"/>
            <a:chOff x="8070726" y="3522556"/>
            <a:chExt cx="1722015" cy="2318803"/>
          </a:xfrm>
        </p:grpSpPr>
        <p:sp>
          <p:nvSpPr>
            <p:cNvPr id="74" name="ZoneTexte 73">
              <a:extLst>
                <a:ext uri="{FF2B5EF4-FFF2-40B4-BE49-F238E27FC236}">
                  <a16:creationId xmlns:a16="http://schemas.microsoft.com/office/drawing/2014/main" id="{506EDFF5-D988-4EED-9DE8-149B6D883B3F}"/>
                </a:ext>
              </a:extLst>
            </p:cNvPr>
            <p:cNvSpPr txBox="1"/>
            <p:nvPr/>
          </p:nvSpPr>
          <p:spPr>
            <a:xfrm>
              <a:off x="8070726" y="3522556"/>
              <a:ext cx="1722015" cy="2318803"/>
            </a:xfrm>
            <a:prstGeom prst="rect">
              <a:avLst/>
            </a:prstGeom>
            <a:solidFill>
              <a:schemeClr val="accent1"/>
            </a:solidFill>
            <a:ln w="66675">
              <a:solidFill>
                <a:schemeClr val="accent1">
                  <a:shade val="50000"/>
                </a:schemeClr>
              </a:solidFill>
            </a:ln>
          </p:spPr>
          <p:txBody>
            <a:bodyPr wrap="square" rtlCol="0">
              <a:spAutoFit/>
            </a:bodyPr>
            <a:lstStyle/>
            <a:p>
              <a:endParaRPr lang="fr-CA" dirty="0"/>
            </a:p>
          </p:txBody>
        </p:sp>
        <p:pic>
          <p:nvPicPr>
            <p:cNvPr id="98" name="Image 97">
              <a:extLst>
                <a:ext uri="{FF2B5EF4-FFF2-40B4-BE49-F238E27FC236}">
                  <a16:creationId xmlns:a16="http://schemas.microsoft.com/office/drawing/2014/main" id="{5150CECB-625B-4B06-9241-F477DFD861B3}"/>
                </a:ext>
              </a:extLst>
            </p:cNvPr>
            <p:cNvPicPr>
              <a:picLocks noChangeAspect="1"/>
            </p:cNvPicPr>
            <p:nvPr/>
          </p:nvPicPr>
          <p:blipFill>
            <a:blip r:embed="rId33" cstate="print">
              <a:extLst>
                <a:ext uri="{28A0092B-C50C-407E-A947-70E740481C1C}">
                  <a14:useLocalDpi xmlns:a14="http://schemas.microsoft.com/office/drawing/2010/main" val="0"/>
                </a:ext>
                <a:ext uri="{837473B0-CC2E-450A-ABE3-18F120FF3D39}">
                  <a1611:picAttrSrcUrl xmlns:a1611="http://schemas.microsoft.com/office/drawing/2016/11/main" r:id="rId34"/>
                </a:ext>
              </a:extLst>
            </a:blip>
            <a:stretch>
              <a:fillRect/>
            </a:stretch>
          </p:blipFill>
          <p:spPr>
            <a:xfrm>
              <a:off x="8355013" y="4034378"/>
              <a:ext cx="1123721" cy="1173134"/>
            </a:xfrm>
            <a:prstGeom prst="rect">
              <a:avLst/>
            </a:prstGeom>
          </p:spPr>
        </p:pic>
      </p:grpSp>
      <p:grpSp>
        <p:nvGrpSpPr>
          <p:cNvPr id="103" name="Groupe 102">
            <a:extLst>
              <a:ext uri="{FF2B5EF4-FFF2-40B4-BE49-F238E27FC236}">
                <a16:creationId xmlns:a16="http://schemas.microsoft.com/office/drawing/2014/main" id="{DE1CE753-0482-447E-BFFF-3B4BE5A40BB6}"/>
              </a:ext>
            </a:extLst>
          </p:cNvPr>
          <p:cNvGrpSpPr/>
          <p:nvPr/>
        </p:nvGrpSpPr>
        <p:grpSpPr>
          <a:xfrm>
            <a:off x="9858338" y="3522555"/>
            <a:ext cx="1896321" cy="2318803"/>
            <a:chOff x="9858338" y="3522555"/>
            <a:chExt cx="1896321" cy="2318803"/>
          </a:xfrm>
        </p:grpSpPr>
        <p:sp>
          <p:nvSpPr>
            <p:cNvPr id="76" name="ZoneTexte 75">
              <a:extLst>
                <a:ext uri="{FF2B5EF4-FFF2-40B4-BE49-F238E27FC236}">
                  <a16:creationId xmlns:a16="http://schemas.microsoft.com/office/drawing/2014/main" id="{145E8C7B-0CF5-4829-A623-2CB00492CD29}"/>
                </a:ext>
              </a:extLst>
            </p:cNvPr>
            <p:cNvSpPr txBox="1"/>
            <p:nvPr/>
          </p:nvSpPr>
          <p:spPr>
            <a:xfrm>
              <a:off x="10032644" y="3522555"/>
              <a:ext cx="1722015" cy="2318803"/>
            </a:xfrm>
            <a:prstGeom prst="rect">
              <a:avLst/>
            </a:prstGeom>
            <a:solidFill>
              <a:schemeClr val="accent1"/>
            </a:solidFill>
            <a:ln w="66675">
              <a:solidFill>
                <a:schemeClr val="accent1">
                  <a:shade val="50000"/>
                </a:schemeClr>
              </a:solidFill>
            </a:ln>
          </p:spPr>
          <p:txBody>
            <a:bodyPr wrap="square" rtlCol="0">
              <a:spAutoFit/>
            </a:bodyPr>
            <a:lstStyle/>
            <a:p>
              <a:endParaRPr lang="fr-CA" dirty="0"/>
            </a:p>
          </p:txBody>
        </p:sp>
        <p:pic>
          <p:nvPicPr>
            <p:cNvPr id="101" name="Image 100">
              <a:extLst>
                <a:ext uri="{FF2B5EF4-FFF2-40B4-BE49-F238E27FC236}">
                  <a16:creationId xmlns:a16="http://schemas.microsoft.com/office/drawing/2014/main" id="{975533FA-899B-4271-B101-A9ADF56C8335}"/>
                </a:ext>
              </a:extLst>
            </p:cNvPr>
            <p:cNvPicPr>
              <a:picLocks noChangeAspect="1"/>
            </p:cNvPicPr>
            <p:nvPr/>
          </p:nvPicPr>
          <p:blipFill>
            <a:blip r:embed="rId35" cstate="print">
              <a:extLst>
                <a:ext uri="{28A0092B-C50C-407E-A947-70E740481C1C}">
                  <a14:useLocalDpi xmlns:a14="http://schemas.microsoft.com/office/drawing/2010/main" val="0"/>
                </a:ext>
                <a:ext uri="{837473B0-CC2E-450A-ABE3-18F120FF3D39}">
                  <a1611:picAttrSrcUrl xmlns:a1611="http://schemas.microsoft.com/office/drawing/2016/11/main" r:id="rId36"/>
                </a:ext>
              </a:extLst>
            </a:blip>
            <a:stretch>
              <a:fillRect/>
            </a:stretch>
          </p:blipFill>
          <p:spPr>
            <a:xfrm>
              <a:off x="9858338" y="3759937"/>
              <a:ext cx="1722015" cy="1722015"/>
            </a:xfrm>
            <a:prstGeom prst="rect">
              <a:avLst/>
            </a:prstGeom>
          </p:spPr>
        </p:pic>
      </p:grpSp>
      <p:pic>
        <p:nvPicPr>
          <p:cNvPr id="127" name="Image 126">
            <a:extLst>
              <a:ext uri="{FF2B5EF4-FFF2-40B4-BE49-F238E27FC236}">
                <a16:creationId xmlns:a16="http://schemas.microsoft.com/office/drawing/2014/main" id="{EBE630BD-E95B-4CC6-B5EE-D1984322DF4A}"/>
              </a:ext>
            </a:extLst>
          </p:cNvPr>
          <p:cNvPicPr>
            <a:picLocks noChangeAspect="1"/>
          </p:cNvPicPr>
          <p:nvPr/>
        </p:nvPicPr>
        <p:blipFill>
          <a:blip r:embed="rId37"/>
          <a:stretch>
            <a:fillRect/>
          </a:stretch>
        </p:blipFill>
        <p:spPr>
          <a:xfrm>
            <a:off x="758779" y="1523782"/>
            <a:ext cx="2472433" cy="2135559"/>
          </a:xfrm>
          <a:prstGeom prst="rect">
            <a:avLst/>
          </a:prstGeom>
        </p:spPr>
      </p:pic>
      <p:sp>
        <p:nvSpPr>
          <p:cNvPr id="3" name="ZoneTexte 2">
            <a:hlinkClick r:id="rId38" action="ppaction://hlinksldjump"/>
            <a:extLst>
              <a:ext uri="{FF2B5EF4-FFF2-40B4-BE49-F238E27FC236}">
                <a16:creationId xmlns:a16="http://schemas.microsoft.com/office/drawing/2014/main" id="{27F7677D-222D-4B70-8533-C0C16DFB98CB}"/>
              </a:ext>
            </a:extLst>
          </p:cNvPr>
          <p:cNvSpPr txBox="1"/>
          <p:nvPr/>
        </p:nvSpPr>
        <p:spPr>
          <a:xfrm>
            <a:off x="975897" y="295810"/>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32188075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3"/>
                                        </p:tgtEl>
                                      </p:cBhvr>
                                    </p:animEffect>
                                    <p:set>
                                      <p:cBhvr>
                                        <p:cTn id="7" dur="1" fill="hold">
                                          <p:stCondLst>
                                            <p:cond delay="499"/>
                                          </p:stCondLst>
                                        </p:cTn>
                                        <p:tgtEl>
                                          <p:spTgt spid="103"/>
                                        </p:tgtEl>
                                        <p:attrNameLst>
                                          <p:attrName>style.visibility</p:attrName>
                                        </p:attrNameLst>
                                      </p:cBhvr>
                                      <p:to>
                                        <p:strVal val="hidden"/>
                                      </p:to>
                                    </p:set>
                                  </p:childTnLst>
                                </p:cTn>
                              </p:par>
                            </p:childTnLst>
                          </p:cTn>
                        </p:par>
                        <p:par>
                          <p:cTn id="8" fill="hold">
                            <p:stCondLst>
                              <p:cond delay="500"/>
                            </p:stCondLst>
                            <p:childTnLst>
                              <p:par>
                                <p:cTn id="9" presetID="0" presetClass="path" presetSubtype="0" accel="50000" decel="50000" fill="hold" nodeType="afterEffect">
                                  <p:stCondLst>
                                    <p:cond delay="2500"/>
                                  </p:stCondLst>
                                  <p:childTnLst>
                                    <p:animMotion origin="layout" path="M -0.02253 -0.07385 L -0.02253 -0.07385 C -0.02461 -0.07755 -0.02695 -0.08033 -0.02852 -0.08449 C -0.0293 -0.08658 -0.02904 -0.08936 -0.02956 -0.09144 C -0.0306 -0.0963 -0.03255 -0.1007 -0.03346 -0.10556 C -0.03438 -0.11019 -0.03477 -0.11343 -0.03646 -0.11783 C -0.03698 -0.11922 -0.03789 -0.11991 -0.03841 -0.1213 C -0.03945 -0.12408 -0.04024 -0.12732 -0.04141 -0.1301 C -0.04623 -0.14329 -0.04219 -0.13149 -0.04727 -0.14237 C -0.04805 -0.14399 -0.04844 -0.14607 -0.04922 -0.14769 C -0.05899 -0.16922 -0.05508 -0.16389 -0.06211 -0.17223 C -0.07044 -0.19213 -0.05951 -0.16829 -0.06901 -0.18264 C -0.07018 -0.18473 -0.07083 -0.1875 -0.07188 -0.18982 C -0.07318 -0.19237 -0.07448 -0.19468 -0.07591 -0.19676 C -0.07682 -0.19815 -0.07787 -0.19908 -0.07891 -0.20024 C -0.08047 -0.20255 -0.08203 -0.2051 -0.08373 -0.20741 C -0.08568 -0.20973 -0.08776 -0.21181 -0.08971 -0.21436 C -0.09141 -0.21644 -0.09297 -0.21922 -0.09466 -0.2213 C -0.09557 -0.22269 -0.09675 -0.22362 -0.09766 -0.22477 C -0.10378 -0.23426 -0.09974 -0.23033 -0.10651 -0.24237 C -0.10729 -0.24399 -0.10846 -0.24468 -0.10951 -0.24584 C -0.11081 -0.24769 -0.11211 -0.24931 -0.11341 -0.25116 C -0.11484 -0.25348 -0.11602 -0.25602 -0.11732 -0.25811 C -0.11953 -0.26181 -0.12188 -0.26528 -0.12422 -0.26875 C -0.12552 -0.27061 -0.12669 -0.27269 -0.12826 -0.27408 C -0.13346 -0.27871 -0.13737 -0.27963 -0.14206 -0.28449 C -0.14401 -0.28681 -0.14623 -0.28866 -0.14792 -0.29144 C -0.14922 -0.29399 -0.15039 -0.29676 -0.15182 -0.29862 C -0.1543 -0.30139 -0.15716 -0.30324 -0.15977 -0.30556 C -0.16758 -0.3125 -0.16354 -0.30973 -0.17162 -0.31436 C -0.17891 -0.32408 -0.17396 -0.31875 -0.18737 -0.32662 C -0.18932 -0.32778 -0.19141 -0.32871 -0.19336 -0.3301 C -0.19492 -0.33125 -0.19662 -0.33287 -0.19831 -0.33357 C -0.20026 -0.33449 -0.20221 -0.33449 -0.20417 -0.33542 C -0.20625 -0.33635 -0.20807 -0.33774 -0.21016 -0.33889 C -0.21771 -0.34306 -0.22044 -0.34352 -0.22891 -0.34954 C -0.23763 -0.35579 -0.23216 -0.35209 -0.24557 -0.35996 C -0.24766 -0.36112 -0.24961 -0.36204 -0.25156 -0.36343 C -0.26042 -0.36968 -0.25482 -0.36598 -0.26836 -0.37408 C -0.27031 -0.37524 -0.27227 -0.37686 -0.27422 -0.37755 C -0.27591 -0.37801 -0.27761 -0.37848 -0.27917 -0.3794 C -0.2832 -0.38149 -0.28711 -0.38403 -0.29102 -0.38635 C -0.29297 -0.3875 -0.29492 -0.38889 -0.29701 -0.38982 C -0.30156 -0.39213 -0.30625 -0.39422 -0.31081 -0.39676 C -0.31276 -0.39792 -0.31471 -0.39908 -0.31667 -0.40024 C -0.32604 -0.40649 -0.31862 -0.40324 -0.33346 -0.41088 C -0.35339 -0.42107 -0.32852 -0.40811 -0.34636 -0.41783 C -0.34857 -0.41922 -0.35091 -0.42014 -0.35326 -0.4213 C -0.36328 -0.42732 -0.35352 -0.42454 -0.37005 -0.43195 C -0.37136 -0.43241 -0.37266 -0.43311 -0.37396 -0.4338 C -0.37591 -0.43473 -0.37787 -0.43635 -0.37982 -0.43727 C -0.38177 -0.43797 -0.38386 -0.4382 -0.38581 -0.43889 C -0.38776 -0.43982 -0.38971 -0.44144 -0.39167 -0.44237 C -0.39388 -0.44352 -0.40065 -0.44537 -0.40261 -0.44607 C -0.40456 -0.44723 -0.40638 -0.44908 -0.40846 -0.44954 C -0.42162 -0.45232 -0.41367 -0.45093 -0.43216 -0.45301 C -0.43815 -0.45556 -0.4375 -0.45579 -0.44596 -0.45649 C -0.45547 -0.45741 -0.46511 -0.45787 -0.47461 -0.45834 L -0.52096 -0.45996 C -0.52357 -0.46065 -0.5263 -0.46158 -0.52891 -0.46181 C -0.56393 -0.46459 -0.56289 -0.46366 -0.59792 -0.46181 C -0.59896 -0.46112 -0.59987 -0.46042 -0.60091 -0.45996 C -0.60287 -0.45926 -0.60495 -0.45926 -0.6069 -0.45834 C -0.61029 -0.45649 -0.61328 -0.45232 -0.61667 -0.45116 C -0.62617 -0.44838 -0.6207 -0.44977 -0.63346 -0.44769 C -0.63542 -0.44653 -0.6375 -0.44561 -0.63945 -0.44422 C -0.64076 -0.44329 -0.64193 -0.44121 -0.64336 -0.44074 C -0.64623 -0.43959 -0.64935 -0.43959 -0.65221 -0.43889 C -0.65781 -0.43241 -0.65234 -0.43774 -0.66016 -0.4338 C -0.66185 -0.43287 -0.66341 -0.43125 -0.66511 -0.4301 C -0.66641 -0.4294 -0.66771 -0.42917 -0.66901 -0.42848 C -0.67136 -0.42686 -0.67357 -0.42477 -0.67591 -0.42315 C -0.67891 -0.4213 -0.68477 -0.41783 -0.68477 -0.41783 C -0.6862 -0.41621 -0.68737 -0.41436 -0.6888 -0.41274 C -0.68971 -0.41135 -0.69089 -0.41065 -0.69167 -0.40903 C -0.69284 -0.40695 -0.69349 -0.40394 -0.69466 -0.40209 C -0.69544 -0.40093 -0.69675 -0.40116 -0.69766 -0.40024 C -0.69974 -0.39838 -0.70169 -0.39584 -0.70352 -0.39329 C -0.70625 -0.38982 -0.70873 -0.38612 -0.71146 -0.38287 C -0.7125 -0.38172 -0.71341 -0.38033 -0.71445 -0.3794 C -0.71537 -0.37848 -0.71641 -0.37801 -0.71745 -0.37755 C -0.7194 -0.37408 -0.72201 -0.37153 -0.72331 -0.3669 C -0.72396 -0.36459 -0.72435 -0.36204 -0.72526 -0.35996 C -0.7263 -0.35787 -0.72813 -0.35695 -0.7293 -0.35463 C -0.73086 -0.35162 -0.73151 -0.34723 -0.7332 -0.34422 C -0.73451 -0.3419 -0.73607 -0.33982 -0.73711 -0.33727 C -0.73854 -0.33334 -0.7405 -0.32824 -0.74206 -0.325 C -0.74362 -0.32176 -0.7457 -0.31945 -0.74701 -0.31621 C -0.74766 -0.31436 -0.74818 -0.3125 -0.74896 -0.31088 C -0.75078 -0.30718 -0.75287 -0.30394 -0.75495 -0.30024 C -0.75586 -0.29862 -0.75703 -0.29699 -0.75781 -0.29514 C -0.75886 -0.29283 -0.75964 -0.29005 -0.76081 -0.28797 C -0.7668 -0.27755 -0.76146 -0.29607 -0.76966 -0.27408 C -0.77096 -0.27061 -0.77292 -0.26737 -0.7737 -0.26343 C -0.775 -0.25625 -0.77409 -0.25973 -0.77656 -0.25301 C -0.77787 -0.24653 -0.77708 -0.24931 -0.77852 -0.24422 L -0.77852 -0.24422 " pathEditMode="relative" ptsTypes="AAAAAAAAAAAAAAAAAAAAAAAAAAAAAAAAAAAAAAAAAAAAAAAAAAAAAAAAAAAAAAAAAAAAAAAAAAAAAAAAAAAAAAAAAAAAAAAAA">
                                      <p:cBhvr>
                                        <p:cTn id="10" dur="3000" fill="hold"/>
                                        <p:tgtEl>
                                          <p:spTgt spid="105"/>
                                        </p:tgtEl>
                                        <p:attrNameLst>
                                          <p:attrName>ppt_x</p:attrName>
                                          <p:attrName>ppt_y</p:attrName>
                                        </p:attrNameLst>
                                      </p:cBhvr>
                                    </p:animMotion>
                                  </p:childTnLst>
                                </p:cTn>
                              </p:par>
                            </p:childTnLst>
                          </p:cTn>
                        </p:par>
                      </p:childTnLst>
                    </p:cTn>
                  </p:par>
                </p:childTnLst>
              </p:cTn>
              <p:nextCondLst>
                <p:cond evt="onClick" delay="0">
                  <p:tgtEl>
                    <p:spTgt spid="103"/>
                  </p:tgtEl>
                </p:cond>
              </p:nextCondLst>
            </p:seq>
            <p:seq concurrent="1" nextAc="seek">
              <p:cTn id="11" restart="whenNotActive" fill="hold" evtFilter="cancelBubble" nodeType="interactiveSeq">
                <p:stCondLst>
                  <p:cond evt="onClick" delay="0">
                    <p:tgtEl>
                      <p:spTgt spid="99"/>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99"/>
                                        </p:tgtEl>
                                      </p:cBhvr>
                                    </p:animEffect>
                                    <p:set>
                                      <p:cBhvr>
                                        <p:cTn id="16" dur="1" fill="hold">
                                          <p:stCondLst>
                                            <p:cond delay="499"/>
                                          </p:stCondLst>
                                        </p:cTn>
                                        <p:tgtEl>
                                          <p:spTgt spid="99"/>
                                        </p:tgtEl>
                                        <p:attrNameLst>
                                          <p:attrName>style.visibility</p:attrName>
                                        </p:attrNameLst>
                                      </p:cBhvr>
                                      <p:to>
                                        <p:strVal val="hidden"/>
                                      </p:to>
                                    </p:set>
                                  </p:childTnLst>
                                </p:cTn>
                              </p:par>
                            </p:childTnLst>
                          </p:cTn>
                        </p:par>
                        <p:par>
                          <p:cTn id="17" fill="hold">
                            <p:stCondLst>
                              <p:cond delay="500"/>
                            </p:stCondLst>
                            <p:childTnLst>
                              <p:par>
                                <p:cTn id="18" presetID="0" presetClass="path" presetSubtype="0" accel="50000" decel="50000" fill="hold" nodeType="afterEffect">
                                  <p:stCondLst>
                                    <p:cond delay="2500"/>
                                  </p:stCondLst>
                                  <p:childTnLst>
                                    <p:animMotion origin="layout" path="M 0.00625 -0.04976 L 0.00625 -0.04976 C 0.00326 -0.05925 0.00117 -0.0699 -0.00273 -0.078 C -0.0082 -0.08958 -0.01028 -0.09328 -0.01549 -0.10601 C -0.02057 -0.11828 -0.02487 -0.13125 -0.03034 -0.14282 C -0.03359 -0.15 -0.03711 -0.15671 -0.04023 -0.16388 C -0.06172 -0.21435 -0.047 -0.19328 -0.08659 -0.25694 C -0.1 -0.27847 -0.1138 -0.29953 -0.12708 -0.32175 C -0.1431 -0.34884 -0.14935 -0.36064 -0.16653 -0.38495 C -0.17252 -0.39351 -0.17864 -0.40254 -0.18528 -0.40949 C -0.19284 -0.41782 -0.20117 -0.42338 -0.20898 -0.43055 C -0.22122 -0.44213 -0.2332 -0.45439 -0.24544 -0.46574 C -0.25195 -0.47175 -0.25833 -0.47847 -0.2651 -0.48333 C -0.27278 -0.48865 -0.28034 -0.49351 -0.28789 -0.49907 C -0.29544 -0.50463 -0.30273 -0.5118 -0.31054 -0.51666 C -0.32109 -0.52338 -0.33932 -0.52893 -0.35 -0.5324 C -0.3664 -0.53773 -0.37317 -0.53912 -0.39049 -0.54305 C -0.39635 -0.54421 -0.40234 -0.54513 -0.4082 -0.54652 C -0.42005 -0.5493 -0.43216 -0.55046 -0.44375 -0.55532 C -0.44804 -0.55694 -0.45221 -0.55925 -0.45664 -0.56041 C -0.46028 -0.56157 -0.48242 -0.56388 -0.48424 -0.56388 C -0.49349 -0.56342 -0.50273 -0.56365 -0.51185 -0.56226 C -0.51393 -0.56203 -0.51575 -0.55972 -0.51784 -0.55879 C -0.52239 -0.55625 -0.52708 -0.55486 -0.53164 -0.55162 C -0.5332 -0.55046 -0.53489 -0.5493 -0.53646 -0.54814 C -0.54258 -0.54421 -0.54179 -0.5456 -0.54739 -0.5412 C -0.5487 -0.54004 -0.55013 -0.53912 -0.5513 -0.53773 C -0.55273 -0.53611 -0.5539 -0.53402 -0.55521 -0.5324 C -0.55625 -0.53125 -0.55742 -0.53032 -0.5582 -0.52893 C -0.56041 -0.525 -0.56198 -0.5199 -0.56315 -0.51481 C -0.56393 -0.51203 -0.56458 -0.50902 -0.5651 -0.50601 C -0.56588 -0.50254 -0.56666 -0.49907 -0.56706 -0.4956 C -0.56797 -0.48981 -0.56849 -0.48379 -0.56914 -0.478 L -0.57005 -0.46921 C -0.57044 -0.46342 -0.57057 -0.4574 -0.57109 -0.45162 C -0.57122 -0.44976 -0.57187 -0.44814 -0.572 -0.44652 C -0.57252 -0.44305 -0.57265 -0.43935 -0.57304 -0.43588 C -0.57331 -0.43356 -0.57409 -0.42476 -0.575 -0.42199 C -0.57617 -0.41828 -0.57773 -0.41504 -0.5789 -0.41134 C -0.58099 -0.40555 -0.58281 -0.39953 -0.58489 -0.39375 C -0.58554 -0.39189 -0.58685 -0.38842 -0.58685 -0.38842 C -0.58919 -0.37592 -0.58763 -0.38101 -0.59075 -0.37268 C -0.5914 -0.36805 -0.59192 -0.36319 -0.59271 -0.35879 C -0.5931 -0.35694 -0.59349 -0.35532 -0.59375 -0.35347 C -0.59453 -0.34884 -0.59505 -0.34398 -0.5957 -0.33935 C -0.59609 -0.33703 -0.59622 -0.33472 -0.59674 -0.3324 L -0.59765 -0.32708 C -0.59804 -0.30254 -0.59804 -0.278 -0.5987 -0.25347 C -0.5987 -0.25162 -0.59961 -0.24814 -0.59961 -0.24814 L -0.5987 -0.24629 " pathEditMode="relative" ptsTypes="AAAAAAAAAAAAAAAAAAAAAAAAAAAAAAAAAAAAAAAAAAAAAAAAAA">
                                      <p:cBhvr>
                                        <p:cTn id="19" dur="3000" fill="hold"/>
                                        <p:tgtEl>
                                          <p:spTgt spid="107"/>
                                        </p:tgtEl>
                                        <p:attrNameLst>
                                          <p:attrName>ppt_x</p:attrName>
                                          <p:attrName>ppt_y</p:attrName>
                                        </p:attrNameLst>
                                      </p:cBhvr>
                                    </p:animMotion>
                                  </p:childTnLst>
                                </p:cTn>
                              </p:par>
                            </p:childTnLst>
                          </p:cTn>
                        </p:par>
                      </p:childTnLst>
                    </p:cTn>
                  </p:par>
                </p:childTnLst>
              </p:cTn>
              <p:nextCondLst>
                <p:cond evt="onClick" delay="0">
                  <p:tgtEl>
                    <p:spTgt spid="99"/>
                  </p:tgtEl>
                </p:cond>
              </p:nextCondLst>
            </p:seq>
            <p:seq concurrent="1" nextAc="seek">
              <p:cTn id="20" restart="whenNotActive" fill="hold" evtFilter="cancelBubble" nodeType="interactiveSeq">
                <p:stCondLst>
                  <p:cond evt="onClick" delay="0">
                    <p:tgtEl>
                      <p:spTgt spid="9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96"/>
                                        </p:tgtEl>
                                      </p:cBhvr>
                                    </p:animEffect>
                                    <p:set>
                                      <p:cBhvr>
                                        <p:cTn id="25" dur="1" fill="hold">
                                          <p:stCondLst>
                                            <p:cond delay="499"/>
                                          </p:stCondLst>
                                        </p:cTn>
                                        <p:tgtEl>
                                          <p:spTgt spid="96"/>
                                        </p:tgtEl>
                                        <p:attrNameLst>
                                          <p:attrName>style.visibility</p:attrName>
                                        </p:attrNameLst>
                                      </p:cBhvr>
                                      <p:to>
                                        <p:strVal val="hidden"/>
                                      </p:to>
                                    </p:set>
                                  </p:childTnLst>
                                </p:cTn>
                              </p:par>
                            </p:childTnLst>
                          </p:cTn>
                        </p:par>
                        <p:par>
                          <p:cTn id="26" fill="hold">
                            <p:stCondLst>
                              <p:cond delay="500"/>
                            </p:stCondLst>
                            <p:childTnLst>
                              <p:par>
                                <p:cTn id="27" presetID="0" presetClass="path" presetSubtype="0" accel="50000" decel="50000" fill="hold" nodeType="afterEffect">
                                  <p:stCondLst>
                                    <p:cond delay="2500"/>
                                  </p:stCondLst>
                                  <p:childTnLst>
                                    <p:animMotion origin="layout" path="M -0.00313 -0.08935 L -0.00313 -0.08935 C -0.00391 -0.09884 -0.00391 -0.10833 -0.00521 -0.11759 C -0.00756 -0.13564 -0.01055 -0.13657 -0.01602 -0.15254 C -0.01849 -0.15995 -0.02032 -0.16828 -0.02292 -0.17546 C -0.02917 -0.19213 -0.0362 -0.2081 -0.04271 -0.22453 C -0.04636 -0.23379 -0.04844 -0.2456 -0.05352 -0.25254 C -0.06654 -0.27014 -0.07305 -0.28032 -0.08711 -0.29467 C -0.10052 -0.30833 -0.13633 -0.33935 -0.14727 -0.3456 L -0.17201 -0.35949 C -0.18125 -0.36504 -0.19024 -0.37199 -0.19961 -0.37708 C -0.22045 -0.38842 -0.22149 -0.38727 -0.24102 -0.3912 C -0.24532 -0.39282 -0.24948 -0.39514 -0.25391 -0.39629 C -0.26901 -0.40046 -0.29857 -0.39676 -0.30821 -0.39629 C -0.31211 -0.39514 -0.31615 -0.39421 -0.32006 -0.39282 C -0.32162 -0.39236 -0.32331 -0.39166 -0.325 -0.3912 C -0.32722 -0.39051 -0.32956 -0.39004 -0.3319 -0.38935 C -0.34414 -0.38611 -0.33073 -0.38912 -0.34571 -0.38588 L -0.36146 -0.37893 C -0.36433 -0.37754 -0.37331 -0.37384 -0.37631 -0.37176 C -0.38256 -0.36782 -0.37787 -0.36944 -0.38321 -0.36481 C -0.38412 -0.36389 -0.38516 -0.36365 -0.3862 -0.36296 C -0.3875 -0.36064 -0.38868 -0.3581 -0.39011 -0.35602 C -0.39102 -0.35463 -0.39219 -0.35393 -0.3931 -0.35254 C -0.39961 -0.34074 -0.39011 -0.35324 -0.39792 -0.34375 C -0.40131 -0.33495 -0.39818 -0.34097 -0.40287 -0.3368 C -0.40404 -0.33588 -0.40482 -0.33402 -0.40586 -0.33333 C -0.40782 -0.33171 -0.41003 -0.33171 -0.41185 -0.32986 C -0.41875 -0.32152 -0.41016 -0.33194 -0.41875 -0.32106 C -0.41966 -0.31967 -0.42084 -0.31875 -0.42162 -0.31736 C -0.42344 -0.31481 -0.425 -0.31157 -0.42657 -0.30879 C -0.42787 -0.30625 -0.42904 -0.30347 -0.4306 -0.30162 L -0.43347 -0.29814 C -0.43594 -0.29189 -0.43737 -0.28727 -0.44141 -0.2824 C -0.44336 -0.28009 -0.44493 -0.2787 -0.44636 -0.27546 C -0.44675 -0.2743 -0.44701 -0.27314 -0.44727 -0.27176 L -0.44727 -0.27176 " pathEditMode="relative" ptsTypes="AAAAAAAAAAAAAAAAAAAAAAAAAAAAAAAAAAAAA">
                                      <p:cBhvr>
                                        <p:cTn id="28" dur="3000" fill="hold"/>
                                        <p:tgtEl>
                                          <p:spTgt spid="109"/>
                                        </p:tgtEl>
                                        <p:attrNameLst>
                                          <p:attrName>ppt_x</p:attrName>
                                          <p:attrName>ppt_y</p:attrName>
                                        </p:attrNameLst>
                                      </p:cBhvr>
                                    </p:animMotion>
                                  </p:childTnLst>
                                </p:cTn>
                              </p:par>
                            </p:childTnLst>
                          </p:cTn>
                        </p:par>
                      </p:childTnLst>
                    </p:cTn>
                  </p:par>
                </p:childTnLst>
              </p:cTn>
              <p:nextCondLst>
                <p:cond evt="onClick" delay="0">
                  <p:tgtEl>
                    <p:spTgt spid="96"/>
                  </p:tgtEl>
                </p:cond>
              </p:nextCondLst>
            </p:seq>
            <p:seq concurrent="1" nextAc="seek">
              <p:cTn id="29" restart="whenNotActive" fill="hold" evtFilter="cancelBubble" nodeType="interactiveSeq">
                <p:stCondLst>
                  <p:cond evt="onClick" delay="0">
                    <p:tgtEl>
                      <p:spTgt spid="93"/>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93"/>
                                        </p:tgtEl>
                                      </p:cBhvr>
                                    </p:animEffect>
                                    <p:set>
                                      <p:cBhvr>
                                        <p:cTn id="34" dur="1" fill="hold">
                                          <p:stCondLst>
                                            <p:cond delay="499"/>
                                          </p:stCondLst>
                                        </p:cTn>
                                        <p:tgtEl>
                                          <p:spTgt spid="93"/>
                                        </p:tgtEl>
                                        <p:attrNameLst>
                                          <p:attrName>style.visibility</p:attrName>
                                        </p:attrNameLst>
                                      </p:cBhvr>
                                      <p:to>
                                        <p:strVal val="hidden"/>
                                      </p:to>
                                    </p:set>
                                  </p:childTnLst>
                                </p:cTn>
                              </p:par>
                            </p:childTnLst>
                          </p:cTn>
                        </p:par>
                        <p:par>
                          <p:cTn id="35" fill="hold">
                            <p:stCondLst>
                              <p:cond delay="500"/>
                            </p:stCondLst>
                            <p:childTnLst>
                              <p:par>
                                <p:cTn id="36" presetID="0" presetClass="path" presetSubtype="0" accel="50000" decel="50000" fill="hold" nodeType="afterEffect">
                                  <p:stCondLst>
                                    <p:cond delay="0"/>
                                  </p:stCondLst>
                                  <p:childTnLst>
                                    <p:animMotion origin="layout" path="M 3.33333E-6 -4.07407E-6 L 3.33333E-6 0.00024 C -0.00104 -0.00601 -0.00196 -0.0118 -0.003 -0.01759 C -0.00365 -0.0206 -0.00456 -0.02338 -0.00495 -0.02638 C -0.00547 -0.02986 -0.00547 -0.03356 -0.00599 -0.03703 C -0.00651 -0.04051 -0.00743 -0.04398 -0.00795 -0.04745 C -0.00938 -0.05555 -0.00925 -0.06504 -0.01185 -0.07199 C -0.03425 -0.13171 -0.00821 -0.06296 -0.02578 -0.10717 C -0.03334 -0.12638 -0.02982 -0.1199 -0.03854 -0.13865 C -0.04336 -0.14884 -0.04896 -0.15926 -0.0543 -0.16851 C -0.05716 -0.17338 -0.06042 -0.17754 -0.06328 -0.1824 C -0.06602 -0.1875 -0.06836 -0.19328 -0.0711 -0.19838 C -0.07657 -0.20833 -0.08229 -0.21805 -0.08789 -0.22801 L -0.09675 -0.24375 C -0.10261 -0.25416 -0.11589 -0.27847 -0.12149 -0.28426 C -0.14245 -0.30555 -0.10925 -0.27245 -0.14024 -0.3 C -0.14453 -0.3037 -0.14792 -0.30717 -0.153 -0.30879 C -0.15495 -0.30926 -0.15703 -0.30972 -0.15899 -0.31041 C -0.16198 -0.31157 -0.16302 -0.31226 -0.16589 -0.31388 C -0.17578 -0.31273 -0.18568 -0.3125 -0.19545 -0.31041 C -0.19779 -0.30995 -0.2 -0.3081 -0.20235 -0.30694 C -0.20756 -0.30463 -0.21289 -0.30208 -0.2181 -0.3 C -0.2211 -0.29884 -0.22409 -0.29814 -0.22709 -0.29652 C -0.23047 -0.29467 -0.23399 -0.29305 -0.23685 -0.28935 C -0.24076 -0.28495 -0.23868 -0.28657 -0.24284 -0.28426 C -0.24571 -0.28078 -0.24636 -0.28055 -0.2487 -0.27546 C -0.24948 -0.27384 -0.24987 -0.27176 -0.25078 -0.27013 C -0.25352 -0.26504 -0.25339 -0.26782 -0.25664 -0.26481 C -0.26354 -0.25879 -0.25456 -0.26296 -0.2655 -0.25972 C -0.26628 -0.25555 -0.26706 -0.25185 -0.26745 -0.24745 C -0.26797 -0.24282 -0.26797 -0.23796 -0.26849 -0.23333 C -0.26862 -0.23148 -0.2694 -0.22801 -0.2694 -0.22777 L -0.2694 -0.22801 " pathEditMode="relative" rAng="0" ptsTypes="AAAAAAAAAAAAAAAAAAAAAAAAAAAAAAAAA">
                                      <p:cBhvr>
                                        <p:cTn id="37" dur="3000" fill="hold"/>
                                        <p:tgtEl>
                                          <p:spTgt spid="111"/>
                                        </p:tgtEl>
                                        <p:attrNameLst>
                                          <p:attrName>ppt_x</p:attrName>
                                          <p:attrName>ppt_y</p:attrName>
                                        </p:attrNameLst>
                                      </p:cBhvr>
                                      <p:rCtr x="-13477" y="-15694"/>
                                    </p:animMotion>
                                  </p:childTnLst>
                                </p:cTn>
                              </p:par>
                            </p:childTnLst>
                          </p:cTn>
                        </p:par>
                      </p:childTnLst>
                    </p:cTn>
                  </p:par>
                </p:childTnLst>
              </p:cTn>
              <p:nextCondLst>
                <p:cond evt="onClick" delay="0">
                  <p:tgtEl>
                    <p:spTgt spid="93"/>
                  </p:tgtEl>
                </p:cond>
              </p:nextCondLst>
            </p:seq>
            <p:seq concurrent="1" nextAc="seek">
              <p:cTn id="38" restart="whenNotActive" fill="hold" evtFilter="cancelBubble" nodeType="interactiveSeq">
                <p:stCondLst>
                  <p:cond evt="onClick" delay="0">
                    <p:tgtEl>
                      <p:spTgt spid="7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79"/>
                                        </p:tgtEl>
                                      </p:cBhvr>
                                    </p:animEffect>
                                    <p:set>
                                      <p:cBhvr>
                                        <p:cTn id="43" dur="1" fill="hold">
                                          <p:stCondLst>
                                            <p:cond delay="499"/>
                                          </p:stCondLst>
                                        </p:cTn>
                                        <p:tgtEl>
                                          <p:spTgt spid="79"/>
                                        </p:tgtEl>
                                        <p:attrNameLst>
                                          <p:attrName>style.visibility</p:attrName>
                                        </p:attrNameLst>
                                      </p:cBhvr>
                                      <p:to>
                                        <p:strVal val="hidden"/>
                                      </p:to>
                                    </p:set>
                                  </p:childTnLst>
                                </p:cTn>
                              </p:par>
                            </p:childTnLst>
                          </p:cTn>
                        </p:par>
                        <p:par>
                          <p:cTn id="44" fill="hold">
                            <p:stCondLst>
                              <p:cond delay="500"/>
                            </p:stCondLst>
                            <p:childTnLst>
                              <p:par>
                                <p:cTn id="45" presetID="0" presetClass="path" presetSubtype="0" accel="50000" decel="50000" fill="hold" nodeType="afterEffect">
                                  <p:stCondLst>
                                    <p:cond delay="2500"/>
                                  </p:stCondLst>
                                  <p:childTnLst>
                                    <p:animMotion origin="layout" path="M 0.03086 -0.05231 L 0.03086 -0.05208 C 0.02891 -0.06157 0.02656 -0.0706 0.025 -0.08032 C 0.02435 -0.08449 0.02396 -0.08866 0.02305 -0.09259 C 0.02162 -0.09815 0.02031 -0.1037 0.0181 -0.10833 C 0.01263 -0.11967 0.00651 -0.12986 0.00039 -0.13981 C -0.00976 -0.15602 -0.01146 -0.16018 -0.02435 -0.17315 C -0.02904 -0.17801 -0.03411 -0.18171 -0.03919 -0.18542 C -0.04466 -0.18981 -0.05013 -0.19467 -0.05586 -0.19768 C -0.06198 -0.20116 -0.06836 -0.20278 -0.07461 -0.20486 C -0.08607 -0.20833 -0.09193 -0.20856 -0.10325 -0.20995 C -0.11615 -0.2088 -0.12904 -0.20856 -0.1418 -0.20648 C -0.14453 -0.20625 -0.14713 -0.20486 -0.14961 -0.20301 C -0.15026 -0.20255 -0.17461 -0.18125 -0.17825 -0.17685 C -0.18151 -0.17268 -0.18476 -0.16829 -0.18815 -0.16458 C -0.19141 -0.16065 -0.19479 -0.15787 -0.19805 -0.15393 C -0.20117 -0.15023 -0.20391 -0.1456 -0.2069 -0.14167 C -0.22565 -0.11759 -0.20677 -0.14514 -0.22266 -0.11898 C -0.2293 -0.1081 -0.23086 -0.10903 -0.2375 -0.09421 C -0.2388 -0.09143 -0.23997 -0.08842 -0.24141 -0.08565 C -0.24297 -0.08241 -0.24492 -0.08009 -0.24635 -0.07685 C -0.24792 -0.07361 -0.24909 -0.06991 -0.25026 -0.0662 C -0.25143 -0.06296 -0.25182 -0.0588 -0.25325 -0.05579 C -0.2569 -0.04815 -0.26198 -0.04282 -0.2651 -0.03472 C -0.28724 0.02222 -0.26823 -0.02917 -0.27604 -0.00486 C -0.27656 -0.00301 -0.27747 -0.00162 -0.27799 0.00046 C -0.27878 0.0037 -0.27995 0.01088 -0.27995 0.01111 C -0.28086 0.03495 -0.28151 0.03495 -0.27995 0.05833 C -0.27956 0.06412 -0.27982 0.06343 -0.27799 0.06343 L -0.27695 0.06343 " pathEditMode="relative" rAng="0" ptsTypes="AAAAAAAAAAAAAAAAAAAAAAAAAAAAAA">
                                      <p:cBhvr>
                                        <p:cTn id="46" dur="3000" fill="hold"/>
                                        <p:tgtEl>
                                          <p:spTgt spid="115"/>
                                        </p:tgtEl>
                                        <p:attrNameLst>
                                          <p:attrName>ppt_x</p:attrName>
                                          <p:attrName>ppt_y</p:attrName>
                                        </p:attrNameLst>
                                      </p:cBhvr>
                                      <p:rCtr x="-15599" y="-2106"/>
                                    </p:animMotion>
                                  </p:childTnLst>
                                </p:cTn>
                              </p:par>
                            </p:childTnLst>
                          </p:cTn>
                        </p:par>
                      </p:childTnLst>
                    </p:cTn>
                  </p:par>
                </p:childTnLst>
              </p:cTn>
              <p:nextCondLst>
                <p:cond evt="onClick" delay="0">
                  <p:tgtEl>
                    <p:spTgt spid="79"/>
                  </p:tgtEl>
                </p:cond>
              </p:nextCondLst>
            </p:seq>
            <p:seq concurrent="1" nextAc="seek">
              <p:cTn id="47" restart="whenNotActive" fill="hold" evtFilter="cancelBubble" nodeType="interactiveSeq">
                <p:stCondLst>
                  <p:cond evt="onClick" delay="0">
                    <p:tgtEl>
                      <p:spTgt spid="82"/>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82"/>
                                        </p:tgtEl>
                                      </p:cBhvr>
                                    </p:animEffect>
                                    <p:set>
                                      <p:cBhvr>
                                        <p:cTn id="52" dur="1" fill="hold">
                                          <p:stCondLst>
                                            <p:cond delay="499"/>
                                          </p:stCondLst>
                                        </p:cTn>
                                        <p:tgtEl>
                                          <p:spTgt spid="82"/>
                                        </p:tgtEl>
                                        <p:attrNameLst>
                                          <p:attrName>style.visibility</p:attrName>
                                        </p:attrNameLst>
                                      </p:cBhvr>
                                      <p:to>
                                        <p:strVal val="hidden"/>
                                      </p:to>
                                    </p:set>
                                  </p:childTnLst>
                                </p:cTn>
                              </p:par>
                            </p:childTnLst>
                          </p:cTn>
                        </p:par>
                        <p:par>
                          <p:cTn id="53" fill="hold">
                            <p:stCondLst>
                              <p:cond delay="500"/>
                            </p:stCondLst>
                            <p:childTnLst>
                              <p:par>
                                <p:cTn id="54" presetID="0" presetClass="path" presetSubtype="0" accel="50000" decel="50000" fill="hold" nodeType="afterEffect">
                                  <p:stCondLst>
                                    <p:cond delay="3000"/>
                                  </p:stCondLst>
                                  <p:childTnLst>
                                    <p:animMotion origin="layout" path="M 0.00664 -0.02546 L 0.00664 -0.02546 L -0.01511 -0.06412 C -0.02513 -0.08171 -0.02722 -0.08704 -0.03985 -0.10254 C -0.05144 -0.11736 -0.06355 -0.13055 -0.0754 -0.14467 C -0.08152 -0.15208 -0.10144 -0.17731 -0.10795 -0.18333 C -0.1129 -0.18796 -0.11758 -0.19329 -0.12266 -0.19745 C -0.13112 -0.2044 -0.14532 -0.21342 -0.1543 -0.21666 C -0.16277 -0.21991 -0.17995 -0.22361 -0.17995 -0.22361 C -0.1931 -0.22245 -0.20625 -0.22199 -0.21941 -0.22014 C -0.23034 -0.21875 -0.26719 -0.20509 -0.26875 -0.2044 C -0.27995 -0.2 -0.31055 -0.18935 -0.3211 -0.17986 C -0.325 -0.17639 -0.32904 -0.17315 -0.33295 -0.16944 C -0.3405 -0.16157 -0.34987 -0.14791 -0.3556 -0.13773 C -0.35756 -0.13426 -0.35977 -0.13102 -0.36159 -0.12731 C -0.36303 -0.12407 -0.3642 -0.12014 -0.3655 -0.11666 C -0.36758 -0.09491 -0.36511 -0.11759 -0.36849 -0.0956 C -0.36888 -0.09282 -0.36902 -0.08981 -0.36941 -0.0868 C -0.37006 -0.08264 -0.37071 -0.0787 -0.37136 -0.07454 C -0.37071 -0.06065 -0.37019 -0.04653 -0.36941 -0.03241 C -0.36928 -0.02893 -0.36902 -0.02546 -0.36849 -0.02199 C -0.36797 -0.01944 -0.36706 -0.01736 -0.36641 -0.01481 C -0.36576 -0.01157 -0.36537 -0.00787 -0.36446 -0.0044 C -0.36407 -0.00254 -0.36316 -0.00092 -0.3625 0.00093 C -0.35912 0.01158 -0.36237 0.00463 -0.35756 0.0132 C -0.35665 0.01852 -0.3556 0.02084 -0.35756 0.02709 C -0.35821 0.02894 -0.35951 0.02963 -0.36055 0.03079 C -0.3612 0.03241 -0.36172 0.03426 -0.3625 0.03588 C -0.36407 0.03912 -0.36745 0.04468 -0.36745 0.04468 C -0.36784 0.04653 -0.36797 0.04838 -0.36849 0.05 C -0.36928 0.05255 -0.37175 0.05834 -0.37344 0.06042 C -0.37435 0.06181 -0.3754 0.06273 -0.37631 0.06412 C -0.37813 0.06667 -0.38125 0.07292 -0.38125 0.07292 L -0.38516 0.07107 L -0.38516 0.07107 " pathEditMode="relative" ptsTypes="AAAAAAAAAAAAAAAAAAAAAAAAAAAAAAAAAAA">
                                      <p:cBhvr>
                                        <p:cTn id="55" dur="3000" fill="hold"/>
                                        <p:tgtEl>
                                          <p:spTgt spid="119"/>
                                        </p:tgtEl>
                                        <p:attrNameLst>
                                          <p:attrName>ppt_x</p:attrName>
                                          <p:attrName>ppt_y</p:attrName>
                                        </p:attrNameLst>
                                      </p:cBhvr>
                                    </p:animMotion>
                                  </p:childTnLst>
                                </p:cTn>
                              </p:par>
                            </p:childTnLst>
                          </p:cTn>
                        </p:par>
                      </p:childTnLst>
                    </p:cTn>
                  </p:par>
                </p:childTnLst>
              </p:cTn>
              <p:nextCondLst>
                <p:cond evt="onClick" delay="0">
                  <p:tgtEl>
                    <p:spTgt spid="82"/>
                  </p:tgtEl>
                </p:cond>
              </p:nextCondLst>
            </p:seq>
            <p:seq concurrent="1" nextAc="seek">
              <p:cTn id="56" restart="whenNotActive" fill="hold" evtFilter="cancelBubble" nodeType="interactiveSeq">
                <p:stCondLst>
                  <p:cond evt="onClick" delay="0">
                    <p:tgtEl>
                      <p:spTgt spid="87"/>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87"/>
                                        </p:tgtEl>
                                        <p:attrNameLst>
                                          <p:attrName>style.visibility</p:attrName>
                                        </p:attrNameLst>
                                      </p:cBhvr>
                                      <p:to>
                                        <p:strVal val="hidden"/>
                                      </p:to>
                                    </p:set>
                                  </p:childTnLst>
                                </p:cTn>
                              </p:par>
                            </p:childTnLst>
                          </p:cTn>
                        </p:par>
                        <p:par>
                          <p:cTn id="61" fill="hold">
                            <p:stCondLst>
                              <p:cond delay="0"/>
                            </p:stCondLst>
                            <p:childTnLst>
                              <p:par>
                                <p:cTn id="62" presetID="0" presetClass="path" presetSubtype="0" accel="50000" decel="50000" fill="hold" nodeType="afterEffect">
                                  <p:stCondLst>
                                    <p:cond delay="2500"/>
                                  </p:stCondLst>
                                  <p:childTnLst>
                                    <p:animMotion origin="layout" path="M 0.00938 -0.02084 L 0.00938 -0.02084 C 0.00768 -0.02847 0.00586 -0.03588 0.00443 -0.04375 C 0.00352 -0.04838 0.00326 -0.05324 0.00235 -0.05764 C 0.0013 -0.0632 -0.00039 -0.06829 -0.00156 -0.07361 C -0.00299 -0.07986 -0.00404 -0.08634 -0.00547 -0.09283 C -0.00989 -0.11273 -0.01719 -0.14121 -0.02226 -0.15787 C -0.02422 -0.16412 -0.02604 -0.17084 -0.02812 -0.17709 C -0.03021 -0.18264 -0.04323 -0.21875 -0.04896 -0.22963 C -0.0513 -0.23426 -0.05443 -0.2375 -0.05677 -0.2419 C -0.05937 -0.24676 -0.06094 -0.25324 -0.06367 -0.25787 C -0.06888 -0.26621 -0.07487 -0.27315 -0.08047 -0.28056 C -0.0875 -0.29005 -0.08724 -0.28959 -0.09531 -0.2963 C -0.09818 -0.29884 -0.10104 -0.30162 -0.10417 -0.30347 C -0.10703 -0.30509 -0.11002 -0.30579 -0.11302 -0.30695 L -0.13372 -0.31389 C -0.13776 -0.31528 -0.14167 -0.3169 -0.14557 -0.31736 C -0.16732 -0.32037 -0.15417 -0.31898 -0.18502 -0.32084 L -0.29752 -0.31922 C -0.30208 -0.31898 -0.30534 -0.31412 -0.30937 -0.31227 C -0.31133 -0.31134 -0.31341 -0.31134 -0.31536 -0.31042 C -0.32409 -0.30648 -0.31836 -0.30834 -0.32526 -0.30347 C -0.33385 -0.29722 -0.33242 -0.30185 -0.34297 -0.28935 C -0.34492 -0.28704 -0.34687 -0.28449 -0.34896 -0.28241 C -0.35078 -0.28033 -0.35299 -0.2794 -0.35482 -0.27709 C -0.35898 -0.27176 -0.36276 -0.26528 -0.36667 -0.25949 C -0.39987 -0.21042 -0.3457 -0.29167 -0.37747 -0.24028 C -0.3793 -0.2375 -0.38164 -0.23588 -0.38346 -0.2331 C -0.38555 -0.23009 -0.38711 -0.2257 -0.38932 -0.22269 C -0.39375 -0.2169 -0.39609 -0.21713 -0.40117 -0.21574 C -0.40286 -0.21459 -0.40456 -0.21343 -0.40612 -0.21227 C -0.40742 -0.21111 -0.40872 -0.20949 -0.41002 -0.20857 C -0.41393 -0.20602 -0.41823 -0.20486 -0.42187 -0.20162 C -0.42318 -0.20047 -0.42448 -0.19908 -0.42591 -0.19815 C -0.44323 -0.18588 -0.42187 -0.20162 -0.43672 -0.19283 C -0.4401 -0.19097 -0.44336 -0.18866 -0.44661 -0.18588 C -0.45104 -0.18195 -0.45039 -0.18218 -0.45547 -0.17871 C -0.45651 -0.17824 -0.45755 -0.17801 -0.45846 -0.17709 C -0.4681 -0.16759 -0.46055 -0.17176 -0.46836 -0.16829 C -0.47122 -0.16482 -0.47174 -0.16389 -0.47526 -0.16134 C -0.47617 -0.16065 -0.47721 -0.16042 -0.47812 -0.15949 C -0.48346 -0.15417 -0.48685 -0.14815 -0.49193 -0.1419 L -0.49792 -0.13496 C -0.50143 -0.1257 -0.49818 -0.1331 -0.50377 -0.12431 C -0.50495 -0.12292 -0.50573 -0.12084 -0.50677 -0.11922 C -0.51002 -0.11435 -0.51328 -0.10972 -0.51667 -0.10509 C -0.51797 -0.10324 -0.51927 -0.10139 -0.52057 -0.09977 C -0.52292 -0.09699 -0.52539 -0.09445 -0.52747 -0.09097 C -0.5388 -0.07384 -0.52331 -0.09676 -0.53242 -0.08056 C -0.53333 -0.07917 -0.53437 -0.07824 -0.53542 -0.07709 C -0.53737 -0.07176 -0.5375 -0.07084 -0.54036 -0.06644 C -0.5444 -0.06042 -0.54258 -0.06574 -0.54622 -0.05764 C -0.54831 -0.05324 -0.55221 -0.04375 -0.55221 -0.04375 C -0.55377 -0.03519 -0.55234 -0.04074 -0.55612 -0.03148 C -0.55833 -0.02593 -0.55833 -0.02477 -0.56107 -0.01922 C -0.56198 -0.01736 -0.56315 -0.01597 -0.56406 -0.01389 C -0.56484 -0.01181 -0.56523 -0.00903 -0.56601 -0.00695 C -0.56784 -0.00116 -0.56823 -0.00116 -0.57096 0.0037 C -0.57122 0.00602 -0.57135 0.00856 -0.57187 0.01065 C -0.57409 0.01967 -0.57331 0.01273 -0.57591 0.01944 C -0.57669 0.02176 -0.57721 0.02407 -0.57786 0.02639 C -0.57825 0.02824 -0.57825 0.03032 -0.57877 0.03171 C -0.57956 0.03379 -0.58086 0.03518 -0.58177 0.03703 C -0.58255 0.03866 -0.58294 0.04074 -0.58372 0.04236 C -0.58463 0.04421 -0.58581 0.0456 -0.58672 0.04745 C -0.58776 0.04977 -0.58867 0.05231 -0.58971 0.05463 C -0.59088 0.06296 -0.59075 0.06273 -0.59258 0.07222 C -0.59323 0.075 -0.59375 0.07801 -0.59466 0.08078 C -0.59713 0.08912 -0.59726 0.08912 -0.59948 0.09328 L -0.59948 0.09328 " pathEditMode="relative" ptsTypes="AAAAAAAAAAAAAAAAAAAAAAAAAAAAAAAAAAAAAAAAAAAAAAAAAAAAAAAAAAAAAAAAAAAAAA">
                                      <p:cBhvr>
                                        <p:cTn id="63" dur="3000" fill="hold"/>
                                        <p:tgtEl>
                                          <p:spTgt spid="121"/>
                                        </p:tgtEl>
                                        <p:attrNameLst>
                                          <p:attrName>ppt_x</p:attrName>
                                          <p:attrName>ppt_y</p:attrName>
                                        </p:attrNameLst>
                                      </p:cBhvr>
                                    </p:animMotion>
                                  </p:childTnLst>
                                </p:cTn>
                              </p:par>
                            </p:childTnLst>
                          </p:cTn>
                        </p:par>
                      </p:childTnLst>
                    </p:cTn>
                  </p:par>
                </p:childTnLst>
              </p:cTn>
              <p:nextCondLst>
                <p:cond evt="onClick" delay="0">
                  <p:tgtEl>
                    <p:spTgt spid="87"/>
                  </p:tgtEl>
                </p:cond>
              </p:nextCondLst>
            </p:seq>
            <p:seq concurrent="1" nextAc="seek">
              <p:cTn id="64" restart="whenNotActive" fill="hold" evtFilter="cancelBubble" nodeType="interactiveSeq">
                <p:stCondLst>
                  <p:cond evt="onClick" delay="0">
                    <p:tgtEl>
                      <p:spTgt spid="9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90"/>
                                        </p:tgtEl>
                                      </p:cBhvr>
                                    </p:animEffect>
                                    <p:set>
                                      <p:cBhvr>
                                        <p:cTn id="69" dur="1" fill="hold">
                                          <p:stCondLst>
                                            <p:cond delay="499"/>
                                          </p:stCondLst>
                                        </p:cTn>
                                        <p:tgtEl>
                                          <p:spTgt spid="90"/>
                                        </p:tgtEl>
                                        <p:attrNameLst>
                                          <p:attrName>style.visibility</p:attrName>
                                        </p:attrNameLst>
                                      </p:cBhvr>
                                      <p:to>
                                        <p:strVal val="hidden"/>
                                      </p:to>
                                    </p:set>
                                  </p:childTnLst>
                                </p:cTn>
                              </p:par>
                            </p:childTnLst>
                          </p:cTn>
                        </p:par>
                        <p:par>
                          <p:cTn id="70" fill="hold">
                            <p:stCondLst>
                              <p:cond delay="500"/>
                            </p:stCondLst>
                            <p:childTnLst>
                              <p:par>
                                <p:cTn id="71" presetID="0" presetClass="path" presetSubtype="0" accel="50000" decel="50000" fill="hold" nodeType="afterEffect">
                                  <p:stCondLst>
                                    <p:cond delay="2500"/>
                                  </p:stCondLst>
                                  <p:childTnLst>
                                    <p:animMotion origin="layout" path="M -3.33333E-6 1.11111E-6 L -3.33333E-6 0.00023 C -0.00312 -0.03773 -3.33333E-6 -0.01181 -0.00494 -0.0375 C -0.00612 -0.04283 -0.00651 -0.04908 -0.00794 -0.05417 C -0.0095 -0.05995 -0.01211 -0.06412 -0.01393 -0.06945 C -0.02057 -0.08889 -0.01692 -0.08519 -0.02578 -0.10301 C -0.02812 -0.1081 -0.03086 -0.11227 -0.03346 -0.1162 C -0.04427 -0.13195 -0.05078 -0.13982 -0.06302 -0.15185 C -0.07708 -0.16574 -0.09791 -0.18449 -0.11315 -0.1912 C -0.13034 -0.19884 -0.17747 -0.20556 -0.1927 -0.20787 C -0.23528 -0.20625 -0.27799 -0.20718 -0.32044 -0.20255 C -0.33385 -0.20116 -0.34661 -0.19329 -0.35976 -0.18935 C -0.38007 -0.1831 -0.43711 -0.16921 -0.45026 -0.16111 C -0.47448 -0.1463 -0.49856 -0.13241 -0.522 -0.1125 C -0.52851 -0.10671 -0.53515 -0.10185 -0.54153 -0.0956 C -0.55195 -0.08542 -0.56145 -0.07269 -0.572 -0.06366 C -0.59909 -0.0412 -0.57851 -0.05995 -0.61237 -0.02245 C -0.6345 0.00185 -0.61562 -0.02037 -0.64088 0.00393 C -0.65026 0.0125 -0.65911 0.02245 -0.66836 0.03194 C -0.67265 0.03634 -0.67721 0.04005 -0.68125 0.04491 C -0.68411 0.04861 -0.68711 0.05231 -0.68997 0.05648 C -0.6927 0.05972 -0.69505 0.06412 -0.69791 0.06759 C -0.70065 0.07106 -0.7039 0.07338 -0.70677 0.07685 C -0.71276 0.08403 -0.71315 0.0875 -0.7194 0.0919 C -0.72096 0.09305 -0.72278 0.09329 -0.72435 0.09375 C -0.7263 0.0963 -0.72799 0.1 -0.73034 0.10139 C -0.73125 0.10185 -0.73229 0.10231 -0.7332 0.10324 C -0.73645 0.10555 -0.73854 0.1081 -0.74114 0.1125 C -0.74323 0.11597 -0.74687 0.12384 -0.74687 0.1243 L -0.74687 0.12384 " pathEditMode="relative" rAng="0" ptsTypes="AAAAAAAAAAAAAAAAAAAAAAAAAAAAAA">
                                      <p:cBhvr>
                                        <p:cTn id="72" dur="3000" fill="hold"/>
                                        <p:tgtEl>
                                          <p:spTgt spid="123"/>
                                        </p:tgtEl>
                                        <p:attrNameLst>
                                          <p:attrName>ppt_x</p:attrName>
                                          <p:attrName>ppt_y</p:attrName>
                                        </p:attrNameLst>
                                      </p:cBhvr>
                                      <p:rCtr x="-37344" y="-4190"/>
                                    </p:animMotion>
                                  </p:childTnLst>
                                </p:cTn>
                              </p:par>
                            </p:childTnLst>
                          </p:cTn>
                        </p:par>
                      </p:childTnLst>
                    </p:cTn>
                  </p:par>
                </p:childTnLst>
              </p:cTn>
              <p:nextCondLst>
                <p:cond evt="onClick" delay="0">
                  <p:tgtEl>
                    <p:spTgt spid="9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65089F9-528E-4E0C-B18B-675042AC9992}"/>
              </a:ext>
            </a:extLst>
          </p:cNvPr>
          <p:cNvSpPr>
            <a:spLocks noGrp="1"/>
          </p:cNvSpPr>
          <p:nvPr>
            <p:ph type="title"/>
          </p:nvPr>
        </p:nvSpPr>
        <p:spPr>
          <a:xfrm>
            <a:off x="5297762" y="329184"/>
            <a:ext cx="6251110" cy="1783080"/>
          </a:xfrm>
        </p:spPr>
        <p:txBody>
          <a:bodyPr vert="horz" lIns="91440" tIns="45720" rIns="91440" bIns="45720" rtlCol="0" anchor="b">
            <a:normAutofit/>
          </a:bodyPr>
          <a:lstStyle/>
          <a:p>
            <a:pPr defTabSz="914400"/>
            <a:r>
              <a:rPr lang="en-US" sz="7200"/>
              <a:t>Je vous présente Lili</a:t>
            </a:r>
          </a:p>
        </p:txBody>
      </p:sp>
      <p:sp>
        <p:nvSpPr>
          <p:cNvPr id="5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39C19"/>
          </a:solidFill>
          <a:ln w="38100" cap="rnd">
            <a:solidFill>
              <a:srgbClr val="F39C1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05F35399-E298-415A-A9DC-B45D8D6F196A}"/>
              </a:ext>
            </a:extLst>
          </p:cNvPr>
          <p:cNvSpPr txBox="1"/>
          <p:nvPr/>
        </p:nvSpPr>
        <p:spPr>
          <a:xfrm>
            <a:off x="5297762" y="2706624"/>
            <a:ext cx="6251110" cy="3483864"/>
          </a:xfrm>
          <a:prstGeom prst="rect">
            <a:avLst/>
          </a:prstGeom>
        </p:spPr>
        <p:txBody>
          <a:bodyPr vert="horz" lIns="91440" tIns="45720" rIns="91440" bIns="45720" rtlCol="0">
            <a:normAutofit/>
          </a:bodyPr>
          <a:lstStyle/>
          <a:p>
            <a:pPr indent="-228600">
              <a:lnSpc>
                <a:spcPct val="110000"/>
              </a:lnSpc>
              <a:spcAft>
                <a:spcPts val="600"/>
              </a:spcAft>
              <a:buFont typeface="Arial" panose="020B0604020202020204" pitchFamily="34" charset="0"/>
              <a:buChar char="•"/>
            </a:pPr>
            <a:r>
              <a:rPr lang="en-US" dirty="0"/>
              <a:t>Lili a 13 ans.</a:t>
            </a:r>
          </a:p>
          <a:p>
            <a:pPr indent="-228600">
              <a:lnSpc>
                <a:spcPct val="110000"/>
              </a:lnSpc>
              <a:spcAft>
                <a:spcPts val="600"/>
              </a:spcAft>
              <a:buFont typeface="Arial" panose="020B0604020202020204" pitchFamily="34" charset="0"/>
              <a:buChar char="•"/>
            </a:pPr>
            <a:r>
              <a:rPr lang="en-US" dirty="0"/>
              <a:t>Elle </a:t>
            </a:r>
            <a:r>
              <a:rPr lang="en-US" dirty="0" err="1"/>
              <a:t>habite</a:t>
            </a:r>
            <a:r>
              <a:rPr lang="en-US" dirty="0"/>
              <a:t>  Rimouski.</a:t>
            </a:r>
          </a:p>
          <a:p>
            <a:pPr indent="-228600">
              <a:lnSpc>
                <a:spcPct val="110000"/>
              </a:lnSpc>
              <a:spcAft>
                <a:spcPts val="600"/>
              </a:spcAft>
              <a:buFont typeface="Arial" panose="020B0604020202020204" pitchFamily="34" charset="0"/>
              <a:buChar char="•"/>
            </a:pPr>
            <a:r>
              <a:rPr lang="en-US" dirty="0"/>
              <a:t>Elle </a:t>
            </a:r>
            <a:r>
              <a:rPr lang="en-US" dirty="0" err="1"/>
              <a:t>aime</a:t>
            </a:r>
            <a:r>
              <a:rPr lang="en-US" dirty="0"/>
              <a:t> les sorties avec </a:t>
            </a:r>
            <a:r>
              <a:rPr lang="en-US" dirty="0" err="1"/>
              <a:t>ses</a:t>
            </a:r>
            <a:r>
              <a:rPr lang="en-US" dirty="0"/>
              <a:t> amies et les </a:t>
            </a:r>
            <a:r>
              <a:rPr lang="en-US" dirty="0" err="1"/>
              <a:t>activités</a:t>
            </a:r>
            <a:r>
              <a:rPr lang="en-US" dirty="0"/>
              <a:t> </a:t>
            </a:r>
            <a:r>
              <a:rPr lang="en-US" dirty="0" err="1"/>
              <a:t>sportives</a:t>
            </a:r>
            <a:r>
              <a:rPr lang="en-US" dirty="0"/>
              <a:t>.</a:t>
            </a:r>
          </a:p>
          <a:p>
            <a:pPr indent="-228600">
              <a:lnSpc>
                <a:spcPct val="110000"/>
              </a:lnSpc>
              <a:spcAft>
                <a:spcPts val="600"/>
              </a:spcAft>
              <a:buFont typeface="Arial" panose="020B0604020202020204" pitchFamily="34" charset="0"/>
              <a:buChar char="•"/>
            </a:pPr>
            <a:endParaRPr lang="en-US" b="1" dirty="0"/>
          </a:p>
          <a:p>
            <a:pPr indent="-228600">
              <a:lnSpc>
                <a:spcPct val="110000"/>
              </a:lnSpc>
              <a:spcAft>
                <a:spcPts val="600"/>
              </a:spcAft>
              <a:buFont typeface="Arial" panose="020B0604020202020204" pitchFamily="34" charset="0"/>
              <a:buChar char="•"/>
            </a:pPr>
            <a:endParaRPr lang="en-US" dirty="0"/>
          </a:p>
        </p:txBody>
      </p:sp>
      <p:pic>
        <p:nvPicPr>
          <p:cNvPr id="8" name="Image 7">
            <a:extLst>
              <a:ext uri="{FF2B5EF4-FFF2-40B4-BE49-F238E27FC236}">
                <a16:creationId xmlns:a16="http://schemas.microsoft.com/office/drawing/2014/main" id="{E3DCDA4C-7EF7-42CE-9CCE-FF42FE03465A}"/>
              </a:ext>
            </a:extLst>
          </p:cNvPr>
          <p:cNvPicPr>
            <a:picLocks noChangeAspect="1"/>
          </p:cNvPicPr>
          <p:nvPr/>
        </p:nvPicPr>
        <p:blipFill rotWithShape="1">
          <a:blip r:embed="rId2"/>
          <a:srcRect l="7901" r="851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4537985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24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72487D"/>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5B661D63-63D7-48B3-AB5C-E8575A7B926E}"/>
              </a:ext>
            </a:extLst>
          </p:cNvPr>
          <p:cNvSpPr txBox="1"/>
          <p:nvPr/>
        </p:nvSpPr>
        <p:spPr>
          <a:xfrm>
            <a:off x="1109980" y="4277356"/>
            <a:ext cx="9966960" cy="1560320"/>
          </a:xfrm>
          <a:prstGeom prst="rect">
            <a:avLst/>
          </a:prstGeom>
        </p:spPr>
        <p:txBody>
          <a:bodyPr vert="horz" lIns="91440" tIns="45720" rIns="91440" bIns="45720" rtlCol="0" anchor="b">
            <a:normAutofit fontScale="77500" lnSpcReduction="20000"/>
          </a:bodyPr>
          <a:lstStyle/>
          <a:p>
            <a:pPr algn="ctr">
              <a:lnSpc>
                <a:spcPct val="90000"/>
              </a:lnSpc>
              <a:spcBef>
                <a:spcPct val="0"/>
              </a:spcBef>
              <a:spcAft>
                <a:spcPts val="600"/>
              </a:spcAft>
            </a:pPr>
            <a:r>
              <a:rPr lang="en-US" sz="4900" dirty="0" err="1">
                <a:solidFill>
                  <a:srgbClr val="72487D"/>
                </a:solidFill>
                <a:latin typeface="Bradley Hand ITC" panose="03070402050302030203" pitchFamily="66" charset="0"/>
                <a:ea typeface="+mj-ea"/>
                <a:cs typeface="+mj-cs"/>
              </a:rPr>
              <a:t>Exercice</a:t>
            </a:r>
            <a:r>
              <a:rPr lang="en-US" sz="4900" dirty="0">
                <a:solidFill>
                  <a:srgbClr val="72487D"/>
                </a:solidFill>
                <a:latin typeface="Bradley Hand ITC" panose="03070402050302030203" pitchFamily="66" charset="0"/>
                <a:ea typeface="+mj-ea"/>
                <a:cs typeface="+mj-cs"/>
              </a:rPr>
              <a:t> 13</a:t>
            </a:r>
          </a:p>
          <a:p>
            <a:pPr algn="ctr">
              <a:lnSpc>
                <a:spcPct val="90000"/>
              </a:lnSpc>
              <a:spcBef>
                <a:spcPct val="0"/>
              </a:spcBef>
              <a:spcAft>
                <a:spcPts val="600"/>
              </a:spcAft>
            </a:pPr>
            <a:r>
              <a:rPr lang="en-US" sz="4900" dirty="0">
                <a:solidFill>
                  <a:srgbClr val="72487D"/>
                </a:solidFill>
                <a:latin typeface="Bradley Hand ITC" panose="03070402050302030203" pitchFamily="66" charset="0"/>
                <a:ea typeface="+mj-ea"/>
                <a:cs typeface="+mj-cs"/>
              </a:rPr>
              <a:t>La </a:t>
            </a:r>
            <a:r>
              <a:rPr lang="en-US" sz="4900" dirty="0" err="1">
                <a:solidFill>
                  <a:srgbClr val="72487D"/>
                </a:solidFill>
                <a:latin typeface="Bradley Hand ITC" panose="03070402050302030203" pitchFamily="66" charset="0"/>
                <a:ea typeface="+mj-ea"/>
                <a:cs typeface="+mj-cs"/>
              </a:rPr>
              <a:t>liste</a:t>
            </a:r>
            <a:r>
              <a:rPr lang="en-US" sz="4900" dirty="0">
                <a:solidFill>
                  <a:srgbClr val="72487D"/>
                </a:solidFill>
                <a:latin typeface="Bradley Hand ITC" panose="03070402050302030203" pitchFamily="66" charset="0"/>
                <a:ea typeface="+mj-ea"/>
                <a:cs typeface="+mj-cs"/>
              </a:rPr>
              <a:t> </a:t>
            </a:r>
            <a:r>
              <a:rPr lang="en-US" sz="4900" dirty="0" err="1">
                <a:solidFill>
                  <a:srgbClr val="72487D"/>
                </a:solidFill>
                <a:latin typeface="Bradley Hand ITC" panose="03070402050302030203" pitchFamily="66" charset="0"/>
                <a:ea typeface="+mj-ea"/>
                <a:cs typeface="+mj-cs"/>
              </a:rPr>
              <a:t>d’achat</a:t>
            </a:r>
            <a:endParaRPr lang="en-US" sz="4900" dirty="0">
              <a:solidFill>
                <a:srgbClr val="72487D"/>
              </a:solidFill>
              <a:latin typeface="Bradley Hand ITC" panose="03070402050302030203" pitchFamily="66" charset="0"/>
              <a:ea typeface="+mj-ea"/>
              <a:cs typeface="+mj-cs"/>
            </a:endParaRPr>
          </a:p>
          <a:p>
            <a:pPr algn="ctr">
              <a:lnSpc>
                <a:spcPct val="90000"/>
              </a:lnSpc>
              <a:spcBef>
                <a:spcPct val="0"/>
              </a:spcBef>
              <a:spcAft>
                <a:spcPts val="600"/>
              </a:spcAft>
            </a:pPr>
            <a:r>
              <a:rPr lang="en-US" sz="4900" dirty="0" err="1">
                <a:solidFill>
                  <a:srgbClr val="72487D"/>
                </a:solidFill>
                <a:latin typeface="Bradley Hand ITC" panose="03070402050302030203" pitchFamily="66" charset="0"/>
                <a:ea typeface="+mj-ea"/>
                <a:cs typeface="+mj-cs"/>
              </a:rPr>
              <a:t>Révision</a:t>
            </a:r>
            <a:r>
              <a:rPr lang="en-US" sz="4900" dirty="0">
                <a:solidFill>
                  <a:srgbClr val="72487D"/>
                </a:solidFill>
                <a:latin typeface="Bradley Hand ITC" panose="03070402050302030203" pitchFamily="66" charset="0"/>
                <a:ea typeface="+mj-ea"/>
                <a:cs typeface="+mj-cs"/>
              </a:rPr>
              <a:t> des trois configurations</a:t>
            </a:r>
          </a:p>
        </p:txBody>
      </p:sp>
      <p:pic>
        <p:nvPicPr>
          <p:cNvPr id="3" name="Image 2" descr="Une image contenant intérieur, pièce, bâtiment, table&#10;&#10;Description générée automatiquement">
            <a:extLst>
              <a:ext uri="{FF2B5EF4-FFF2-40B4-BE49-F238E27FC236}">
                <a16:creationId xmlns:a16="http://schemas.microsoft.com/office/drawing/2014/main" id="{EFE4561C-5387-41AD-8876-C2F82BA721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596" r="1" b="1"/>
          <a:stretch/>
        </p:blipFill>
        <p:spPr>
          <a:xfrm>
            <a:off x="243840" y="256540"/>
            <a:ext cx="11704320" cy="3764276"/>
          </a:xfrm>
          <a:prstGeom prst="rect">
            <a:avLst/>
          </a:prstGeom>
        </p:spPr>
      </p:pic>
      <p:sp>
        <p:nvSpPr>
          <p:cNvPr id="2" name="ZoneTexte 1">
            <a:hlinkClick r:id="rId3" action="ppaction://hlinksldjump"/>
            <a:extLst>
              <a:ext uri="{FF2B5EF4-FFF2-40B4-BE49-F238E27FC236}">
                <a16:creationId xmlns:a16="http://schemas.microsoft.com/office/drawing/2014/main" id="{60238C03-1A8B-4552-89C7-58861C55BE9C}"/>
              </a:ext>
            </a:extLst>
          </p:cNvPr>
          <p:cNvSpPr txBox="1"/>
          <p:nvPr/>
        </p:nvSpPr>
        <p:spPr>
          <a:xfrm>
            <a:off x="8328248" y="476672"/>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21130048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21" name="Rectangle 1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4" y="0"/>
            <a:ext cx="91417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he Hand"/>
            </a:endParaRPr>
          </a:p>
        </p:txBody>
      </p:sp>
      <p:sp>
        <p:nvSpPr>
          <p:cNvPr id="2" name="Titre 1">
            <a:extLst>
              <a:ext uri="{FF2B5EF4-FFF2-40B4-BE49-F238E27FC236}">
                <a16:creationId xmlns:a16="http://schemas.microsoft.com/office/drawing/2014/main" id="{3309B81C-FF2A-41B2-AB9B-59EF78388C0D}"/>
              </a:ext>
            </a:extLst>
          </p:cNvPr>
          <p:cNvSpPr>
            <a:spLocks noGrp="1"/>
          </p:cNvSpPr>
          <p:nvPr>
            <p:ph type="title"/>
          </p:nvPr>
        </p:nvSpPr>
        <p:spPr>
          <a:xfrm>
            <a:off x="1956057" y="238550"/>
            <a:ext cx="8263891" cy="1434415"/>
          </a:xfrm>
        </p:spPr>
        <p:txBody>
          <a:bodyPr anchor="b">
            <a:normAutofit/>
          </a:bodyPr>
          <a:lstStyle/>
          <a:p>
            <a:pPr>
              <a:lnSpc>
                <a:spcPct val="90000"/>
              </a:lnSpc>
            </a:pPr>
            <a:r>
              <a:rPr lang="fr-CA" sz="4900">
                <a:latin typeface="Bradley Hand ITC" panose="03070402050302030203" pitchFamily="66" charset="0"/>
              </a:rPr>
              <a:t>Exercice 13: La liste d’achat</a:t>
            </a:r>
            <a:endParaRPr lang="fr-CA" sz="4900" dirty="0">
              <a:latin typeface="Bradley Hand ITC" panose="03070402050302030203" pitchFamily="66" charset="0"/>
            </a:endParaRPr>
          </a:p>
        </p:txBody>
      </p:sp>
      <p:sp>
        <p:nvSpPr>
          <p:cNvPr id="22"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6057" y="1817073"/>
            <a:ext cx="8263891" cy="18288"/>
          </a:xfrm>
          <a:custGeom>
            <a:avLst/>
            <a:gdLst>
              <a:gd name="connsiteX0" fmla="*/ 0 w 8263891"/>
              <a:gd name="connsiteY0" fmla="*/ 0 h 18288"/>
              <a:gd name="connsiteX1" fmla="*/ 440741 w 8263891"/>
              <a:gd name="connsiteY1" fmla="*/ 0 h 18288"/>
              <a:gd name="connsiteX2" fmla="*/ 1212037 w 8263891"/>
              <a:gd name="connsiteY2" fmla="*/ 0 h 18288"/>
              <a:gd name="connsiteX3" fmla="*/ 1652778 w 8263891"/>
              <a:gd name="connsiteY3" fmla="*/ 0 h 18288"/>
              <a:gd name="connsiteX4" fmla="*/ 2258797 w 8263891"/>
              <a:gd name="connsiteY4" fmla="*/ 0 h 18288"/>
              <a:gd name="connsiteX5" fmla="*/ 3112732 w 8263891"/>
              <a:gd name="connsiteY5" fmla="*/ 0 h 18288"/>
              <a:gd name="connsiteX6" fmla="*/ 3801390 w 8263891"/>
              <a:gd name="connsiteY6" fmla="*/ 0 h 18288"/>
              <a:gd name="connsiteX7" fmla="*/ 4572686 w 8263891"/>
              <a:gd name="connsiteY7" fmla="*/ 0 h 18288"/>
              <a:gd name="connsiteX8" fmla="*/ 5178705 w 8263891"/>
              <a:gd name="connsiteY8" fmla="*/ 0 h 18288"/>
              <a:gd name="connsiteX9" fmla="*/ 5867363 w 8263891"/>
              <a:gd name="connsiteY9" fmla="*/ 0 h 18288"/>
              <a:gd name="connsiteX10" fmla="*/ 6721298 w 8263891"/>
              <a:gd name="connsiteY10" fmla="*/ 0 h 18288"/>
              <a:gd name="connsiteX11" fmla="*/ 7244678 w 8263891"/>
              <a:gd name="connsiteY11" fmla="*/ 0 h 18288"/>
              <a:gd name="connsiteX12" fmla="*/ 8263891 w 8263891"/>
              <a:gd name="connsiteY12" fmla="*/ 0 h 18288"/>
              <a:gd name="connsiteX13" fmla="*/ 8263891 w 8263891"/>
              <a:gd name="connsiteY13" fmla="*/ 18288 h 18288"/>
              <a:gd name="connsiteX14" fmla="*/ 7657872 w 8263891"/>
              <a:gd name="connsiteY14" fmla="*/ 18288 h 18288"/>
              <a:gd name="connsiteX15" fmla="*/ 7217131 w 8263891"/>
              <a:gd name="connsiteY15" fmla="*/ 18288 h 18288"/>
              <a:gd name="connsiteX16" fmla="*/ 6528474 w 8263891"/>
              <a:gd name="connsiteY16" fmla="*/ 18288 h 18288"/>
              <a:gd name="connsiteX17" fmla="*/ 6005094 w 8263891"/>
              <a:gd name="connsiteY17" fmla="*/ 18288 h 18288"/>
              <a:gd name="connsiteX18" fmla="*/ 5316437 w 8263891"/>
              <a:gd name="connsiteY18" fmla="*/ 18288 h 18288"/>
              <a:gd name="connsiteX19" fmla="*/ 4627779 w 8263891"/>
              <a:gd name="connsiteY19" fmla="*/ 18288 h 18288"/>
              <a:gd name="connsiteX20" fmla="*/ 3939121 w 8263891"/>
              <a:gd name="connsiteY20" fmla="*/ 18288 h 18288"/>
              <a:gd name="connsiteX21" fmla="*/ 3250464 w 8263891"/>
              <a:gd name="connsiteY21" fmla="*/ 18288 h 18288"/>
              <a:gd name="connsiteX22" fmla="*/ 2644445 w 8263891"/>
              <a:gd name="connsiteY22" fmla="*/ 18288 h 18288"/>
              <a:gd name="connsiteX23" fmla="*/ 1873149 w 8263891"/>
              <a:gd name="connsiteY23" fmla="*/ 18288 h 18288"/>
              <a:gd name="connsiteX24" fmla="*/ 1184491 w 8263891"/>
              <a:gd name="connsiteY24" fmla="*/ 18288 h 18288"/>
              <a:gd name="connsiteX25" fmla="*/ 0 w 8263891"/>
              <a:gd name="connsiteY25" fmla="*/ 18288 h 18288"/>
              <a:gd name="connsiteX26" fmla="*/ 0 w 8263891"/>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63891" h="18288" fill="none" extrusionOk="0">
                <a:moveTo>
                  <a:pt x="0" y="0"/>
                </a:moveTo>
                <a:cubicBezTo>
                  <a:pt x="132695" y="-21619"/>
                  <a:pt x="239687" y="17121"/>
                  <a:pt x="440741" y="0"/>
                </a:cubicBezTo>
                <a:cubicBezTo>
                  <a:pt x="641795" y="-17121"/>
                  <a:pt x="1050885" y="3648"/>
                  <a:pt x="1212037" y="0"/>
                </a:cubicBezTo>
                <a:cubicBezTo>
                  <a:pt x="1373189" y="-3648"/>
                  <a:pt x="1448715" y="3647"/>
                  <a:pt x="1652778" y="0"/>
                </a:cubicBezTo>
                <a:cubicBezTo>
                  <a:pt x="1856841" y="-3647"/>
                  <a:pt x="2080068" y="463"/>
                  <a:pt x="2258797" y="0"/>
                </a:cubicBezTo>
                <a:cubicBezTo>
                  <a:pt x="2437526" y="-463"/>
                  <a:pt x="2823639" y="13678"/>
                  <a:pt x="3112732" y="0"/>
                </a:cubicBezTo>
                <a:cubicBezTo>
                  <a:pt x="3401825" y="-13678"/>
                  <a:pt x="3529882" y="12859"/>
                  <a:pt x="3801390" y="0"/>
                </a:cubicBezTo>
                <a:cubicBezTo>
                  <a:pt x="4072898" y="-12859"/>
                  <a:pt x="4323769" y="20625"/>
                  <a:pt x="4572686" y="0"/>
                </a:cubicBezTo>
                <a:cubicBezTo>
                  <a:pt x="4821603" y="-20625"/>
                  <a:pt x="4938557" y="19503"/>
                  <a:pt x="5178705" y="0"/>
                </a:cubicBezTo>
                <a:cubicBezTo>
                  <a:pt x="5418853" y="-19503"/>
                  <a:pt x="5690099" y="-18134"/>
                  <a:pt x="5867363" y="0"/>
                </a:cubicBezTo>
                <a:cubicBezTo>
                  <a:pt x="6044627" y="18134"/>
                  <a:pt x="6510435" y="12200"/>
                  <a:pt x="6721298" y="0"/>
                </a:cubicBezTo>
                <a:cubicBezTo>
                  <a:pt x="6932161" y="-12200"/>
                  <a:pt x="6996769" y="-23642"/>
                  <a:pt x="7244678" y="0"/>
                </a:cubicBezTo>
                <a:cubicBezTo>
                  <a:pt x="7492587" y="23642"/>
                  <a:pt x="7934677" y="-13985"/>
                  <a:pt x="8263891" y="0"/>
                </a:cubicBezTo>
                <a:cubicBezTo>
                  <a:pt x="8263759" y="7702"/>
                  <a:pt x="8263679" y="13511"/>
                  <a:pt x="8263891" y="18288"/>
                </a:cubicBezTo>
                <a:cubicBezTo>
                  <a:pt x="7993233" y="36777"/>
                  <a:pt x="7941049" y="37235"/>
                  <a:pt x="7657872" y="18288"/>
                </a:cubicBezTo>
                <a:cubicBezTo>
                  <a:pt x="7374695" y="-659"/>
                  <a:pt x="7365405" y="32817"/>
                  <a:pt x="7217131" y="18288"/>
                </a:cubicBezTo>
                <a:cubicBezTo>
                  <a:pt x="7068857" y="3759"/>
                  <a:pt x="6745573" y="6754"/>
                  <a:pt x="6528474" y="18288"/>
                </a:cubicBezTo>
                <a:cubicBezTo>
                  <a:pt x="6311375" y="29822"/>
                  <a:pt x="6190755" y="7680"/>
                  <a:pt x="6005094" y="18288"/>
                </a:cubicBezTo>
                <a:cubicBezTo>
                  <a:pt x="5819433" y="28896"/>
                  <a:pt x="5546953" y="-12361"/>
                  <a:pt x="5316437" y="18288"/>
                </a:cubicBezTo>
                <a:cubicBezTo>
                  <a:pt x="5085921" y="48937"/>
                  <a:pt x="4901185" y="-12240"/>
                  <a:pt x="4627779" y="18288"/>
                </a:cubicBezTo>
                <a:cubicBezTo>
                  <a:pt x="4354373" y="48816"/>
                  <a:pt x="4219696" y="-9469"/>
                  <a:pt x="3939121" y="18288"/>
                </a:cubicBezTo>
                <a:cubicBezTo>
                  <a:pt x="3658546" y="46045"/>
                  <a:pt x="3500510" y="-2007"/>
                  <a:pt x="3250464" y="18288"/>
                </a:cubicBezTo>
                <a:cubicBezTo>
                  <a:pt x="3000418" y="38583"/>
                  <a:pt x="2865597" y="-3505"/>
                  <a:pt x="2644445" y="18288"/>
                </a:cubicBezTo>
                <a:cubicBezTo>
                  <a:pt x="2423293" y="40081"/>
                  <a:pt x="2037092" y="10580"/>
                  <a:pt x="1873149" y="18288"/>
                </a:cubicBezTo>
                <a:cubicBezTo>
                  <a:pt x="1709206" y="25996"/>
                  <a:pt x="1341254" y="290"/>
                  <a:pt x="1184491" y="18288"/>
                </a:cubicBezTo>
                <a:cubicBezTo>
                  <a:pt x="1027728" y="36286"/>
                  <a:pt x="545454" y="-34757"/>
                  <a:pt x="0" y="18288"/>
                </a:cubicBezTo>
                <a:cubicBezTo>
                  <a:pt x="129" y="13298"/>
                  <a:pt x="-675" y="6857"/>
                  <a:pt x="0" y="0"/>
                </a:cubicBezTo>
                <a:close/>
              </a:path>
              <a:path w="8263891" h="18288" stroke="0" extrusionOk="0">
                <a:moveTo>
                  <a:pt x="0" y="0"/>
                </a:moveTo>
                <a:cubicBezTo>
                  <a:pt x="130467" y="-29280"/>
                  <a:pt x="387585" y="-4005"/>
                  <a:pt x="606019" y="0"/>
                </a:cubicBezTo>
                <a:cubicBezTo>
                  <a:pt x="824453" y="4005"/>
                  <a:pt x="828286" y="17228"/>
                  <a:pt x="1046760" y="0"/>
                </a:cubicBezTo>
                <a:cubicBezTo>
                  <a:pt x="1265234" y="-17228"/>
                  <a:pt x="1504665" y="13738"/>
                  <a:pt x="1900695" y="0"/>
                </a:cubicBezTo>
                <a:cubicBezTo>
                  <a:pt x="2296725" y="-13738"/>
                  <a:pt x="2341002" y="-6422"/>
                  <a:pt x="2506714" y="0"/>
                </a:cubicBezTo>
                <a:cubicBezTo>
                  <a:pt x="2672426" y="6422"/>
                  <a:pt x="2980694" y="9376"/>
                  <a:pt x="3112732" y="0"/>
                </a:cubicBezTo>
                <a:cubicBezTo>
                  <a:pt x="3244770" y="-9376"/>
                  <a:pt x="3742387" y="-36295"/>
                  <a:pt x="3966668" y="0"/>
                </a:cubicBezTo>
                <a:cubicBezTo>
                  <a:pt x="4190949" y="36295"/>
                  <a:pt x="4324940" y="13205"/>
                  <a:pt x="4490047" y="0"/>
                </a:cubicBezTo>
                <a:cubicBezTo>
                  <a:pt x="4655154" y="-13205"/>
                  <a:pt x="5153331" y="3925"/>
                  <a:pt x="5343983" y="0"/>
                </a:cubicBezTo>
                <a:cubicBezTo>
                  <a:pt x="5534635" y="-3925"/>
                  <a:pt x="5824493" y="-3217"/>
                  <a:pt x="6197918" y="0"/>
                </a:cubicBezTo>
                <a:cubicBezTo>
                  <a:pt x="6571343" y="3217"/>
                  <a:pt x="6552160" y="6310"/>
                  <a:pt x="6886576" y="0"/>
                </a:cubicBezTo>
                <a:cubicBezTo>
                  <a:pt x="7220992" y="-6310"/>
                  <a:pt x="7933004" y="-65177"/>
                  <a:pt x="8263891" y="0"/>
                </a:cubicBezTo>
                <a:cubicBezTo>
                  <a:pt x="8263903" y="8833"/>
                  <a:pt x="8264431" y="9830"/>
                  <a:pt x="8263891" y="18288"/>
                </a:cubicBezTo>
                <a:cubicBezTo>
                  <a:pt x="8052287" y="36306"/>
                  <a:pt x="7977521" y="21056"/>
                  <a:pt x="7823150" y="18288"/>
                </a:cubicBezTo>
                <a:cubicBezTo>
                  <a:pt x="7668779" y="15520"/>
                  <a:pt x="7319004" y="13335"/>
                  <a:pt x="6969215" y="18288"/>
                </a:cubicBezTo>
                <a:cubicBezTo>
                  <a:pt x="6619426" y="23241"/>
                  <a:pt x="6559265" y="30868"/>
                  <a:pt x="6445835" y="18288"/>
                </a:cubicBezTo>
                <a:cubicBezTo>
                  <a:pt x="6332405" y="5708"/>
                  <a:pt x="6030453" y="47566"/>
                  <a:pt x="5757177" y="18288"/>
                </a:cubicBezTo>
                <a:cubicBezTo>
                  <a:pt x="5483901" y="-10990"/>
                  <a:pt x="5229585" y="-7347"/>
                  <a:pt x="4903242" y="18288"/>
                </a:cubicBezTo>
                <a:cubicBezTo>
                  <a:pt x="4576899" y="43923"/>
                  <a:pt x="4457494" y="-2187"/>
                  <a:pt x="4214584" y="18288"/>
                </a:cubicBezTo>
                <a:cubicBezTo>
                  <a:pt x="3971674" y="38763"/>
                  <a:pt x="3955170" y="-892"/>
                  <a:pt x="3773844" y="18288"/>
                </a:cubicBezTo>
                <a:cubicBezTo>
                  <a:pt x="3592518" y="37468"/>
                  <a:pt x="3405930" y="13388"/>
                  <a:pt x="3250464" y="18288"/>
                </a:cubicBezTo>
                <a:cubicBezTo>
                  <a:pt x="3094998" y="23188"/>
                  <a:pt x="2588564" y="44948"/>
                  <a:pt x="2396528" y="18288"/>
                </a:cubicBezTo>
                <a:cubicBezTo>
                  <a:pt x="2204492" y="-8372"/>
                  <a:pt x="1995162" y="45968"/>
                  <a:pt x="1707871" y="18288"/>
                </a:cubicBezTo>
                <a:cubicBezTo>
                  <a:pt x="1420580" y="-9392"/>
                  <a:pt x="1342632" y="17016"/>
                  <a:pt x="1184491" y="18288"/>
                </a:cubicBezTo>
                <a:cubicBezTo>
                  <a:pt x="1026350" y="19560"/>
                  <a:pt x="418970" y="-40101"/>
                  <a:pt x="0" y="18288"/>
                </a:cubicBezTo>
                <a:cubicBezTo>
                  <a:pt x="74" y="14054"/>
                  <a:pt x="-46" y="6997"/>
                  <a:pt x="0" y="0"/>
                </a:cubicBezTo>
                <a:close/>
              </a:path>
            </a:pathLst>
          </a:custGeom>
          <a:solidFill>
            <a:srgbClr val="F6A117"/>
          </a:solidFill>
          <a:ln w="38100" cap="rnd">
            <a:solidFill>
              <a:srgbClr val="F6A11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he Hand"/>
            </a:endParaRPr>
          </a:p>
        </p:txBody>
      </p:sp>
      <p:sp>
        <p:nvSpPr>
          <p:cNvPr id="3" name="Espace réservé du contenu 2">
            <a:extLst>
              <a:ext uri="{FF2B5EF4-FFF2-40B4-BE49-F238E27FC236}">
                <a16:creationId xmlns:a16="http://schemas.microsoft.com/office/drawing/2014/main" id="{B4B9331C-FBA1-4529-A095-DF0E8C7BC38A}"/>
              </a:ext>
            </a:extLst>
          </p:cNvPr>
          <p:cNvSpPr>
            <a:spLocks noGrp="1"/>
          </p:cNvSpPr>
          <p:nvPr>
            <p:ph idx="1"/>
          </p:nvPr>
        </p:nvSpPr>
        <p:spPr>
          <a:xfrm>
            <a:off x="1953378" y="2071316"/>
            <a:ext cx="9543222" cy="4786683"/>
          </a:xfrm>
        </p:spPr>
        <p:txBody>
          <a:bodyPr anchor="t">
            <a:normAutofit fontScale="92500" lnSpcReduction="10000"/>
          </a:bodyPr>
          <a:lstStyle/>
          <a:p>
            <a:pPr marL="0" indent="0">
              <a:lnSpc>
                <a:spcPct val="100000"/>
              </a:lnSpc>
              <a:buNone/>
            </a:pPr>
            <a:r>
              <a:rPr lang="fr-CA" sz="3400" dirty="0">
                <a:latin typeface="The Hand Black" panose="03070902030502020204" pitchFamily="66" charset="0"/>
                <a:cs typeface="Arial" panose="020B0604020202020204" pitchFamily="34" charset="0"/>
              </a:rPr>
              <a:t>But</a:t>
            </a:r>
            <a:r>
              <a:rPr lang="fr-CA" sz="3400" b="1" dirty="0">
                <a:latin typeface="The Hand Black" panose="03070902030502020204" pitchFamily="66" charset="0"/>
                <a:cs typeface="Arial" panose="020B0604020202020204" pitchFamily="34" charset="0"/>
              </a:rPr>
              <a:t>: Réviser les trois premières configurations. Coder</a:t>
            </a:r>
            <a:r>
              <a:rPr lang="fr-CA" sz="3400" dirty="0">
                <a:latin typeface="The Hand Black" panose="03070902030502020204" pitchFamily="66" charset="0"/>
                <a:cs typeface="Arial" panose="020B0604020202020204" pitchFamily="34" charset="0"/>
              </a:rPr>
              <a:t> des mots contenant les trois  premières clés: l-</a:t>
            </a:r>
            <a:r>
              <a:rPr lang="fr-CA" sz="3400" dirty="0" err="1">
                <a:latin typeface="The Hand Black" panose="03070902030502020204" pitchFamily="66" charset="0"/>
                <a:cs typeface="Arial" panose="020B0604020202020204" pitchFamily="34" charset="0"/>
              </a:rPr>
              <a:t>ch</a:t>
            </a:r>
            <a:r>
              <a:rPr lang="fr-CA" sz="3400" dirty="0">
                <a:latin typeface="The Hand Black" panose="03070902030502020204" pitchFamily="66" charset="0"/>
                <a:cs typeface="Arial" panose="020B0604020202020204" pitchFamily="34" charset="0"/>
              </a:rPr>
              <a:t>-</a:t>
            </a:r>
            <a:r>
              <a:rPr lang="fr-CA" sz="3400" dirty="0" err="1">
                <a:latin typeface="The Hand Black" panose="03070902030502020204" pitchFamily="66" charset="0"/>
                <a:cs typeface="Arial" panose="020B0604020202020204" pitchFamily="34" charset="0"/>
              </a:rPr>
              <a:t>gn</a:t>
            </a:r>
            <a:r>
              <a:rPr lang="fr-CA" sz="3400" dirty="0">
                <a:latin typeface="The Hand Black" panose="03070902030502020204" pitchFamily="66" charset="0"/>
                <a:cs typeface="Arial" panose="020B0604020202020204" pitchFamily="34" charset="0"/>
              </a:rPr>
              <a:t> et w et m-t-f et p-d-j</a:t>
            </a:r>
          </a:p>
          <a:p>
            <a:pPr marL="0" indent="0">
              <a:lnSpc>
                <a:spcPct val="100000"/>
              </a:lnSpc>
              <a:buNone/>
            </a:pPr>
            <a:r>
              <a:rPr lang="fr-CA" sz="3400" b="1" dirty="0">
                <a:latin typeface="The Hand Black" panose="03070902030502020204" pitchFamily="66" charset="0"/>
                <a:cs typeface="Arial" panose="020B0604020202020204" pitchFamily="34" charset="0"/>
              </a:rPr>
              <a:t>Contexte:</a:t>
            </a:r>
          </a:p>
          <a:p>
            <a:pPr marL="0" indent="0">
              <a:lnSpc>
                <a:spcPct val="100000"/>
              </a:lnSpc>
              <a:buNone/>
            </a:pPr>
            <a:r>
              <a:rPr lang="fr-CA" sz="3400" dirty="0">
                <a:latin typeface="The Hand Black" panose="03070902030502020204" pitchFamily="66" charset="0"/>
                <a:cs typeface="Arial" panose="020B0604020202020204" pitchFamily="34" charset="0"/>
              </a:rPr>
              <a:t>Lili aide sa maman en allant faire elle-même les courses.   Elle a tout noté sur sa liste.  Trouve les items dans les différentes boutiques et coche la liste.  </a:t>
            </a:r>
          </a:p>
          <a:p>
            <a:pPr marL="0" indent="0">
              <a:lnSpc>
                <a:spcPct val="100000"/>
              </a:lnSpc>
              <a:buNone/>
            </a:pPr>
            <a:r>
              <a:rPr lang="fr-CA" sz="3400" b="1" dirty="0">
                <a:latin typeface="The Hand Black" panose="03070902030502020204" pitchFamily="66" charset="0"/>
                <a:cs typeface="Arial" panose="020B0604020202020204" pitchFamily="34" charset="0"/>
              </a:rPr>
              <a:t>Consigne:</a:t>
            </a:r>
          </a:p>
          <a:p>
            <a:pPr marL="0" indent="0">
              <a:lnSpc>
                <a:spcPct val="100000"/>
              </a:lnSpc>
              <a:buNone/>
            </a:pPr>
            <a:r>
              <a:rPr lang="fr-CA" sz="3400" dirty="0">
                <a:latin typeface="The Hand Black" panose="03070902030502020204" pitchFamily="66" charset="0"/>
                <a:cs typeface="Arial" panose="020B0604020202020204" pitchFamily="34" charset="0"/>
              </a:rPr>
              <a:t>L’enfant code un item de la liste d’achat.  Passer ensuite à la diapositive suivante et rechercher l’item en cliquant sur une boutique.  Cliquer sur l’item recherché dans le magasin et revenir à la liste.  Cocher l’item en cliquant sur la case à gauche. </a:t>
            </a:r>
            <a:endParaRPr lang="fr-CA" sz="1700" dirty="0">
              <a:latin typeface="The Hand Black" panose="03070902030502020204" pitchFamily="66" charset="0"/>
              <a:cs typeface="Arial" panose="020B0604020202020204" pitchFamily="34" charset="0"/>
            </a:endParaRPr>
          </a:p>
          <a:p>
            <a:pPr marL="0" indent="0">
              <a:lnSpc>
                <a:spcPct val="100000"/>
              </a:lnSpc>
              <a:buNone/>
            </a:pPr>
            <a:endParaRPr lang="fr-CA" sz="1100" dirty="0">
              <a:latin typeface="Arial" panose="020B0604020202020204" pitchFamily="34" charset="0"/>
              <a:cs typeface="Arial" panose="020B0604020202020204" pitchFamily="34" charset="0"/>
            </a:endParaRPr>
          </a:p>
          <a:p>
            <a:pPr marL="0" indent="0">
              <a:lnSpc>
                <a:spcPct val="100000"/>
              </a:lnSpc>
              <a:buNone/>
            </a:pPr>
            <a:endParaRPr lang="fr-CA" sz="1100" dirty="0">
              <a:latin typeface="Arial" panose="020B0604020202020204" pitchFamily="34" charset="0"/>
              <a:cs typeface="Arial" panose="020B0604020202020204" pitchFamily="34" charset="0"/>
            </a:endParaRPr>
          </a:p>
          <a:p>
            <a:pPr marL="0" indent="0">
              <a:lnSpc>
                <a:spcPct val="100000"/>
              </a:lnSpc>
              <a:buNone/>
            </a:pPr>
            <a:endParaRPr lang="fr-CA" sz="1100" dirty="0">
              <a:latin typeface="Arial" panose="020B0604020202020204" pitchFamily="34" charset="0"/>
              <a:cs typeface="Arial" panose="020B0604020202020204" pitchFamily="34" charset="0"/>
            </a:endParaRPr>
          </a:p>
          <a:p>
            <a:pPr marL="0" indent="0">
              <a:lnSpc>
                <a:spcPct val="100000"/>
              </a:lnSpc>
              <a:buNone/>
            </a:pPr>
            <a:endParaRPr lang="fr-CA" sz="1100" dirty="0">
              <a:latin typeface="Arial" panose="020B0604020202020204" pitchFamily="34" charset="0"/>
              <a:cs typeface="Arial" panose="020B0604020202020204" pitchFamily="34" charset="0"/>
            </a:endParaRPr>
          </a:p>
          <a:p>
            <a:pPr marL="0" indent="0">
              <a:lnSpc>
                <a:spcPct val="100000"/>
              </a:lnSpc>
              <a:buNone/>
            </a:pPr>
            <a:endParaRPr lang="fr-CA" sz="1100" dirty="0">
              <a:latin typeface="Arial" panose="020B0604020202020204" pitchFamily="34" charset="0"/>
              <a:cs typeface="Arial" panose="020B0604020202020204" pitchFamily="34" charset="0"/>
            </a:endParaRPr>
          </a:p>
          <a:p>
            <a:pPr marL="0" indent="0">
              <a:lnSpc>
                <a:spcPct val="100000"/>
              </a:lnSpc>
              <a:buNone/>
            </a:pPr>
            <a:endParaRPr lang="fr-CA" sz="1100" b="1" dirty="0">
              <a:latin typeface="Arial" panose="020B0604020202020204" pitchFamily="34" charset="0"/>
              <a:cs typeface="Arial" panose="020B0604020202020204" pitchFamily="34" charset="0"/>
            </a:endParaRPr>
          </a:p>
          <a:p>
            <a:pPr eaLnBrk="1" hangingPunct="1">
              <a:lnSpc>
                <a:spcPct val="100000"/>
              </a:lnSpc>
            </a:pPr>
            <a:endParaRPr lang="fr-CA" altLang="en-US" sz="1100" dirty="0"/>
          </a:p>
          <a:p>
            <a:pPr eaLnBrk="1" hangingPunct="1">
              <a:lnSpc>
                <a:spcPct val="100000"/>
              </a:lnSpc>
            </a:pPr>
            <a:endParaRPr lang="fr-CA" sz="1100" b="1" dirty="0">
              <a:latin typeface="Arial" panose="020B0604020202020204" pitchFamily="34" charset="0"/>
              <a:cs typeface="Arial" panose="020B0604020202020204" pitchFamily="34" charset="0"/>
            </a:endParaRPr>
          </a:p>
          <a:p>
            <a:pPr marL="0" indent="0">
              <a:lnSpc>
                <a:spcPct val="100000"/>
              </a:lnSpc>
              <a:buNone/>
            </a:pPr>
            <a:endParaRPr lang="fr-CA" sz="1100" dirty="0">
              <a:latin typeface="Arial" panose="020B0604020202020204" pitchFamily="34" charset="0"/>
              <a:cs typeface="Arial" panose="020B0604020202020204" pitchFamily="34" charset="0"/>
            </a:endParaRPr>
          </a:p>
          <a:p>
            <a:pPr marL="0" indent="0">
              <a:lnSpc>
                <a:spcPct val="100000"/>
              </a:lnSpc>
              <a:buNone/>
            </a:pPr>
            <a:endParaRPr lang="fr-CA" sz="1100" dirty="0">
              <a:latin typeface="Agency FB" panose="020B0503020202020204" pitchFamily="34" charset="0"/>
            </a:endParaRPr>
          </a:p>
          <a:p>
            <a:pPr marL="0" indent="0">
              <a:lnSpc>
                <a:spcPct val="100000"/>
              </a:lnSpc>
              <a:buNone/>
            </a:pPr>
            <a:endParaRPr lang="fr-CA" sz="1100" dirty="0"/>
          </a:p>
          <a:p>
            <a:pPr marL="0" indent="0">
              <a:lnSpc>
                <a:spcPct val="100000"/>
              </a:lnSpc>
              <a:buNone/>
            </a:pPr>
            <a:endParaRPr lang="fr-CA" sz="1100" dirty="0"/>
          </a:p>
        </p:txBody>
      </p:sp>
      <p:sp>
        <p:nvSpPr>
          <p:cNvPr id="4" name="ZoneTexte 3">
            <a:hlinkClick r:id="rId2" action="ppaction://hlinksldjump"/>
            <a:extLst>
              <a:ext uri="{FF2B5EF4-FFF2-40B4-BE49-F238E27FC236}">
                <a16:creationId xmlns:a16="http://schemas.microsoft.com/office/drawing/2014/main" id="{04441EE1-1399-4C74-9987-E745DC6385CC}"/>
              </a:ext>
            </a:extLst>
          </p:cNvPr>
          <p:cNvSpPr txBox="1"/>
          <p:nvPr/>
        </p:nvSpPr>
        <p:spPr>
          <a:xfrm>
            <a:off x="453704" y="196593"/>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28553837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720751-472E-4EFE-A477-7C3D24988DC1}"/>
              </a:ext>
            </a:extLst>
          </p:cNvPr>
          <p:cNvSpPr>
            <a:spLocks noGrp="1"/>
          </p:cNvSpPr>
          <p:nvPr>
            <p:ph type="title"/>
          </p:nvPr>
        </p:nvSpPr>
        <p:spPr/>
        <p:txBody>
          <a:bodyPr/>
          <a:lstStyle/>
          <a:p>
            <a:r>
              <a:rPr lang="fr-CA" dirty="0"/>
              <a:t>Cibles</a:t>
            </a:r>
          </a:p>
        </p:txBody>
      </p:sp>
      <p:sp>
        <p:nvSpPr>
          <p:cNvPr id="3" name="Espace réservé du contenu 2">
            <a:extLst>
              <a:ext uri="{FF2B5EF4-FFF2-40B4-BE49-F238E27FC236}">
                <a16:creationId xmlns:a16="http://schemas.microsoft.com/office/drawing/2014/main" id="{81077513-1B1E-4FFA-BF1F-AE2D8623A735}"/>
              </a:ext>
            </a:extLst>
          </p:cNvPr>
          <p:cNvSpPr>
            <a:spLocks noGrp="1"/>
          </p:cNvSpPr>
          <p:nvPr>
            <p:ph idx="1"/>
          </p:nvPr>
        </p:nvSpPr>
        <p:spPr/>
        <p:txBody>
          <a:bodyPr/>
          <a:lstStyle/>
          <a:p>
            <a:pPr marL="0" indent="0">
              <a:lnSpc>
                <a:spcPct val="100000"/>
              </a:lnSpc>
              <a:buNone/>
            </a:pPr>
            <a:r>
              <a:rPr lang="fr-CA" sz="2800" b="1" dirty="0">
                <a:latin typeface="The Hand Black" panose="03070902030502020204" pitchFamily="66" charset="0"/>
                <a:cs typeface="Arial" panose="020B0604020202020204" pitchFamily="34" charset="0"/>
              </a:rPr>
              <a:t>Fruiterie:  deux  pommes</a:t>
            </a:r>
          </a:p>
          <a:p>
            <a:pPr marL="0" indent="0">
              <a:lnSpc>
                <a:spcPct val="100000"/>
              </a:lnSpc>
              <a:buNone/>
            </a:pPr>
            <a:r>
              <a:rPr lang="fr-CA" sz="2800" b="1" dirty="0">
                <a:latin typeface="The Hand Black" panose="03070902030502020204" pitchFamily="66" charset="0"/>
                <a:cs typeface="Arial" panose="020B0604020202020204" pitchFamily="34" charset="0"/>
              </a:rPr>
              <a:t>Boulangerie: Deux  miches  de pain</a:t>
            </a:r>
          </a:p>
          <a:p>
            <a:pPr marL="0" indent="0">
              <a:lnSpc>
                <a:spcPct val="100000"/>
              </a:lnSpc>
              <a:buNone/>
            </a:pPr>
            <a:r>
              <a:rPr lang="fr-CA" sz="2800" b="1" dirty="0">
                <a:latin typeface="The Hand Black" panose="03070902030502020204" pitchFamily="66" charset="0"/>
                <a:cs typeface="Arial" panose="020B0604020202020204" pitchFamily="34" charset="0"/>
              </a:rPr>
              <a:t>Poissonnerie: Un filet de thon</a:t>
            </a:r>
          </a:p>
          <a:p>
            <a:pPr marL="0" indent="0">
              <a:lnSpc>
                <a:spcPct val="100000"/>
              </a:lnSpc>
              <a:buNone/>
            </a:pPr>
            <a:r>
              <a:rPr lang="fr-CA" sz="2800" b="1" dirty="0">
                <a:latin typeface="The Hand Black" panose="03070902030502020204" pitchFamily="66" charset="0"/>
                <a:cs typeface="Arial" panose="020B0604020202020204" pitchFamily="34" charset="0"/>
              </a:rPr>
              <a:t>Magasin de vêtements: un pantalon, le  pyjama à papa, des pantoufles à maman,  le manteau à maman, ma jupe , mon chapeau</a:t>
            </a:r>
          </a:p>
          <a:p>
            <a:pPr marL="0" indent="0">
              <a:lnSpc>
                <a:spcPct val="100000"/>
              </a:lnSpc>
              <a:buNone/>
            </a:pPr>
            <a:r>
              <a:rPr lang="fr-CA" sz="2800" b="1" dirty="0">
                <a:latin typeface="The Hand Black" panose="03070902030502020204" pitchFamily="66" charset="0"/>
                <a:cs typeface="Arial" panose="020B0604020202020204" pitchFamily="34" charset="0"/>
              </a:rPr>
              <a:t>La pharmacie:  des pilules</a:t>
            </a:r>
          </a:p>
          <a:p>
            <a:pPr marL="0" indent="0">
              <a:lnSpc>
                <a:spcPct val="100000"/>
              </a:lnSpc>
              <a:buNone/>
            </a:pPr>
            <a:r>
              <a:rPr lang="fr-CA" sz="2800" b="1" dirty="0">
                <a:latin typeface="The Hand Black" panose="03070902030502020204" pitchFamily="66" charset="0"/>
                <a:cs typeface="Arial" panose="020B0604020202020204" pitchFamily="34" charset="0"/>
              </a:rPr>
              <a:t>Le salon de coiffure: un peigne, du shampoing</a:t>
            </a:r>
          </a:p>
          <a:p>
            <a:endParaRPr lang="fr-CA" dirty="0"/>
          </a:p>
        </p:txBody>
      </p:sp>
      <p:sp>
        <p:nvSpPr>
          <p:cNvPr id="5" name="ZoneTexte 4">
            <a:hlinkClick r:id="rId2" action="ppaction://hlinksldjump"/>
            <a:extLst>
              <a:ext uri="{FF2B5EF4-FFF2-40B4-BE49-F238E27FC236}">
                <a16:creationId xmlns:a16="http://schemas.microsoft.com/office/drawing/2014/main" id="{013BBECB-ADE7-4D6E-9956-7F2C9B0EF538}"/>
              </a:ext>
            </a:extLst>
          </p:cNvPr>
          <p:cNvSpPr txBox="1"/>
          <p:nvPr/>
        </p:nvSpPr>
        <p:spPr>
          <a:xfrm>
            <a:off x="7104112" y="676656"/>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3249132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73" name="Rectangle 72">
            <a:extLst>
              <a:ext uri="{FF2B5EF4-FFF2-40B4-BE49-F238E27FC236}">
                <a16:creationId xmlns:a16="http://schemas.microsoft.com/office/drawing/2014/main" id="{DA21A4AC-5300-4176-B2FB-67830A380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ZoneTexte 8">
            <a:extLst>
              <a:ext uri="{FF2B5EF4-FFF2-40B4-BE49-F238E27FC236}">
                <a16:creationId xmlns:a16="http://schemas.microsoft.com/office/drawing/2014/main" id="{69571A58-D096-4EF9-A11F-B4B641439F72}"/>
              </a:ext>
            </a:extLst>
          </p:cNvPr>
          <p:cNvSpPr txBox="1"/>
          <p:nvPr/>
        </p:nvSpPr>
        <p:spPr>
          <a:xfrm>
            <a:off x="407368" y="295767"/>
            <a:ext cx="10908792" cy="1069848"/>
          </a:xfrm>
          <a:prstGeom prst="rect">
            <a:avLst/>
          </a:prstGeom>
        </p:spPr>
        <p:txBody>
          <a:bodyPr vert="horz" lIns="91440" tIns="45720" rIns="91440" bIns="45720" rtlCol="0" anchor="ctr">
            <a:normAutofit/>
          </a:bodyPr>
          <a:lstStyle/>
          <a:p>
            <a:pPr algn="ctr">
              <a:spcBef>
                <a:spcPct val="0"/>
              </a:spcBef>
              <a:spcAft>
                <a:spcPts val="600"/>
              </a:spcAft>
            </a:pPr>
            <a:r>
              <a:rPr lang="en-US" sz="6000" b="1" dirty="0">
                <a:latin typeface="+mj-lt"/>
                <a:ea typeface="+mj-ea"/>
                <a:cs typeface="+mj-cs"/>
              </a:rPr>
              <a:t>Ma </a:t>
            </a:r>
            <a:r>
              <a:rPr lang="en-US" sz="6000" b="1" dirty="0" err="1">
                <a:latin typeface="+mj-lt"/>
                <a:ea typeface="+mj-ea"/>
                <a:cs typeface="+mj-cs"/>
              </a:rPr>
              <a:t>liste</a:t>
            </a:r>
            <a:r>
              <a:rPr lang="en-US" sz="6000" b="1" dirty="0">
                <a:latin typeface="+mj-lt"/>
                <a:ea typeface="+mj-ea"/>
                <a:cs typeface="+mj-cs"/>
              </a:rPr>
              <a:t> </a:t>
            </a:r>
            <a:r>
              <a:rPr lang="en-US" sz="6000" b="1" dirty="0" err="1">
                <a:latin typeface="+mj-lt"/>
                <a:ea typeface="+mj-ea"/>
                <a:cs typeface="+mj-cs"/>
              </a:rPr>
              <a:t>d’achat</a:t>
            </a:r>
            <a:endParaRPr lang="en-US" sz="6000" b="1" dirty="0">
              <a:latin typeface="+mj-lt"/>
              <a:ea typeface="+mj-ea"/>
              <a:cs typeface="+mj-cs"/>
            </a:endParaRPr>
          </a:p>
        </p:txBody>
      </p:sp>
      <p:pic>
        <p:nvPicPr>
          <p:cNvPr id="17" name="Image 16" descr="Une image contenant cage&#10;&#10;Description générée automatiquement">
            <a:extLst>
              <a:ext uri="{FF2B5EF4-FFF2-40B4-BE49-F238E27FC236}">
                <a16:creationId xmlns:a16="http://schemas.microsoft.com/office/drawing/2014/main" id="{E763575F-2380-487A-AFF7-E5FFF6A65C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9" r="-3" b="-3"/>
          <a:stretch/>
        </p:blipFill>
        <p:spPr>
          <a:xfrm>
            <a:off x="543946" y="1053817"/>
            <a:ext cx="4981423" cy="3477967"/>
          </a:xfrm>
          <a:custGeom>
            <a:avLst/>
            <a:gdLst/>
            <a:ahLst/>
            <a:cxnLst/>
            <a:rect l="l" t="t" r="r" b="b"/>
            <a:pathLst>
              <a:path w="6005375" h="4192863">
                <a:moveTo>
                  <a:pt x="5424937" y="874"/>
                </a:moveTo>
                <a:cubicBezTo>
                  <a:pt x="5470440" y="-1251"/>
                  <a:pt x="5516123" y="499"/>
                  <a:pt x="5561495" y="6147"/>
                </a:cubicBezTo>
                <a:cubicBezTo>
                  <a:pt x="5636334" y="13389"/>
                  <a:pt x="5711424" y="18471"/>
                  <a:pt x="5786261" y="26095"/>
                </a:cubicBezTo>
                <a:cubicBezTo>
                  <a:pt x="5819550" y="29525"/>
                  <a:pt x="5853222" y="16820"/>
                  <a:pt x="5886002" y="28509"/>
                </a:cubicBezTo>
                <a:cubicBezTo>
                  <a:pt x="5922214" y="41469"/>
                  <a:pt x="5958870" y="47282"/>
                  <a:pt x="5995622" y="48044"/>
                </a:cubicBezTo>
                <a:lnTo>
                  <a:pt x="5998366" y="47926"/>
                </a:lnTo>
                <a:lnTo>
                  <a:pt x="5995171" y="398504"/>
                </a:lnTo>
                <a:cubicBezTo>
                  <a:pt x="5993433" y="528663"/>
                  <a:pt x="5993035" y="658806"/>
                  <a:pt x="5999656" y="788917"/>
                </a:cubicBezTo>
                <a:cubicBezTo>
                  <a:pt x="6009855" y="990282"/>
                  <a:pt x="6003364" y="1191519"/>
                  <a:pt x="5999656" y="1392757"/>
                </a:cubicBezTo>
                <a:cubicBezTo>
                  <a:pt x="5992506" y="1778706"/>
                  <a:pt x="6003364" y="2164146"/>
                  <a:pt x="5998730" y="2549586"/>
                </a:cubicBezTo>
                <a:cubicBezTo>
                  <a:pt x="5996744" y="2720440"/>
                  <a:pt x="5998994" y="2891040"/>
                  <a:pt x="6003364" y="3061895"/>
                </a:cubicBezTo>
                <a:cubicBezTo>
                  <a:pt x="6009720" y="3305846"/>
                  <a:pt x="5999922" y="3549924"/>
                  <a:pt x="5989196" y="3793749"/>
                </a:cubicBezTo>
                <a:cubicBezTo>
                  <a:pt x="5985594" y="3860794"/>
                  <a:pt x="5984646" y="3927918"/>
                  <a:pt x="5986348" y="3994981"/>
                </a:cubicBezTo>
                <a:lnTo>
                  <a:pt x="5999199" y="4192863"/>
                </a:lnTo>
                <a:lnTo>
                  <a:pt x="0" y="4192863"/>
                </a:lnTo>
                <a:lnTo>
                  <a:pt x="0" y="26225"/>
                </a:lnTo>
                <a:lnTo>
                  <a:pt x="10965" y="23935"/>
                </a:lnTo>
                <a:cubicBezTo>
                  <a:pt x="27502" y="19081"/>
                  <a:pt x="44569" y="16260"/>
                  <a:pt x="61788" y="15549"/>
                </a:cubicBezTo>
                <a:cubicBezTo>
                  <a:pt x="194437" y="-1096"/>
                  <a:pt x="327213" y="3351"/>
                  <a:pt x="460497" y="8815"/>
                </a:cubicBezTo>
                <a:cubicBezTo>
                  <a:pt x="692632" y="18217"/>
                  <a:pt x="925021" y="29144"/>
                  <a:pt x="1157537" y="25841"/>
                </a:cubicBezTo>
                <a:cubicBezTo>
                  <a:pt x="1393484" y="22410"/>
                  <a:pt x="1628922" y="29653"/>
                  <a:pt x="1864615" y="39182"/>
                </a:cubicBezTo>
                <a:cubicBezTo>
                  <a:pt x="1967913" y="43121"/>
                  <a:pt x="2071847" y="47059"/>
                  <a:pt x="2173493" y="17709"/>
                </a:cubicBezTo>
                <a:cubicBezTo>
                  <a:pt x="2196465" y="12334"/>
                  <a:pt x="2220416" y="12855"/>
                  <a:pt x="2243121" y="19234"/>
                </a:cubicBezTo>
                <a:cubicBezTo>
                  <a:pt x="2357219" y="45789"/>
                  <a:pt x="2471952" y="53666"/>
                  <a:pt x="2587321" y="27492"/>
                </a:cubicBezTo>
                <a:cubicBezTo>
                  <a:pt x="2719944" y="-1223"/>
                  <a:pt x="2856455" y="-7360"/>
                  <a:pt x="2991111" y="9323"/>
                </a:cubicBezTo>
                <a:cubicBezTo>
                  <a:pt x="3114231" y="23045"/>
                  <a:pt x="3237985" y="37911"/>
                  <a:pt x="3361358" y="26857"/>
                </a:cubicBezTo>
                <a:cubicBezTo>
                  <a:pt x="3556266" y="9323"/>
                  <a:pt x="3750918" y="24570"/>
                  <a:pt x="3945825" y="29271"/>
                </a:cubicBezTo>
                <a:cubicBezTo>
                  <a:pt x="4010625" y="30796"/>
                  <a:pt x="4075806" y="44137"/>
                  <a:pt x="4140224" y="32193"/>
                </a:cubicBezTo>
                <a:cubicBezTo>
                  <a:pt x="4241744" y="13389"/>
                  <a:pt x="4342120" y="20631"/>
                  <a:pt x="4443766" y="31177"/>
                </a:cubicBezTo>
                <a:cubicBezTo>
                  <a:pt x="4638419" y="51507"/>
                  <a:pt x="4832945" y="61290"/>
                  <a:pt x="5026708" y="23172"/>
                </a:cubicBezTo>
                <a:cubicBezTo>
                  <a:pt x="5086807" y="11229"/>
                  <a:pt x="5146524" y="4368"/>
                  <a:pt x="5207640" y="20377"/>
                </a:cubicBezTo>
                <a:cubicBezTo>
                  <a:pt x="5234626" y="26539"/>
                  <a:pt x="5262719" y="26019"/>
                  <a:pt x="5289465" y="18853"/>
                </a:cubicBezTo>
                <a:cubicBezTo>
                  <a:pt x="5334113" y="9000"/>
                  <a:pt x="5379435" y="2999"/>
                  <a:pt x="5424937" y="874"/>
                </a:cubicBezTo>
                <a:close/>
              </a:path>
            </a:pathLst>
          </a:custGeom>
        </p:spPr>
      </p:pic>
      <p:pic>
        <p:nvPicPr>
          <p:cNvPr id="1026" name="Picture 2" descr="Pictures: sticky note | Sticky note — Stock Photo © provasilich #4597179">
            <a:extLst>
              <a:ext uri="{FF2B5EF4-FFF2-40B4-BE49-F238E27FC236}">
                <a16:creationId xmlns:a16="http://schemas.microsoft.com/office/drawing/2014/main" id="{3FB44068-38BE-446B-BBB3-AB8FDD1710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491" r="-2" b="16851"/>
          <a:stretch/>
        </p:blipFill>
        <p:spPr bwMode="auto">
          <a:xfrm>
            <a:off x="4608472" y="1479751"/>
            <a:ext cx="7608171" cy="5324227"/>
          </a:xfrm>
          <a:custGeom>
            <a:avLst/>
            <a:gdLst/>
            <a:ahLst/>
            <a:cxnLst/>
            <a:rect l="l" t="t" r="r" b="b"/>
            <a:pathLst>
              <a:path w="6006951" h="4203687">
                <a:moveTo>
                  <a:pt x="1041516" y="879"/>
                </a:moveTo>
                <a:cubicBezTo>
                  <a:pt x="1141687" y="5084"/>
                  <a:pt x="1240768" y="23261"/>
                  <a:pt x="1340635" y="31075"/>
                </a:cubicBezTo>
                <a:cubicBezTo>
                  <a:pt x="1435675" y="38571"/>
                  <a:pt x="1530714" y="49499"/>
                  <a:pt x="1626262" y="34506"/>
                </a:cubicBezTo>
                <a:cubicBezTo>
                  <a:pt x="1719980" y="21762"/>
                  <a:pt x="1814765" y="18776"/>
                  <a:pt x="1909093" y="25612"/>
                </a:cubicBezTo>
                <a:cubicBezTo>
                  <a:pt x="2013408" y="30821"/>
                  <a:pt x="2117468" y="48101"/>
                  <a:pt x="2222418" y="33616"/>
                </a:cubicBezTo>
                <a:cubicBezTo>
                  <a:pt x="2235644" y="32269"/>
                  <a:pt x="2248998" y="34010"/>
                  <a:pt x="2261425" y="38699"/>
                </a:cubicBezTo>
                <a:cubicBezTo>
                  <a:pt x="2302223" y="52255"/>
                  <a:pt x="2346173" y="53094"/>
                  <a:pt x="2387466" y="41113"/>
                </a:cubicBezTo>
                <a:cubicBezTo>
                  <a:pt x="2439687" y="27213"/>
                  <a:pt x="2494525" y="26297"/>
                  <a:pt x="2547178" y="38445"/>
                </a:cubicBezTo>
                <a:cubicBezTo>
                  <a:pt x="2625446" y="55470"/>
                  <a:pt x="2703968" y="72242"/>
                  <a:pt x="2785412" y="58266"/>
                </a:cubicBezTo>
                <a:cubicBezTo>
                  <a:pt x="2832805" y="50261"/>
                  <a:pt x="2876767" y="30821"/>
                  <a:pt x="2923524" y="21673"/>
                </a:cubicBezTo>
                <a:cubicBezTo>
                  <a:pt x="3058205" y="-4628"/>
                  <a:pt x="3194158" y="3249"/>
                  <a:pt x="3330110" y="12143"/>
                </a:cubicBezTo>
                <a:cubicBezTo>
                  <a:pt x="3462886" y="20910"/>
                  <a:pt x="3595026" y="38952"/>
                  <a:pt x="3728564" y="36284"/>
                </a:cubicBezTo>
                <a:cubicBezTo>
                  <a:pt x="3756999" y="36500"/>
                  <a:pt x="3785372" y="38876"/>
                  <a:pt x="3813438" y="43400"/>
                </a:cubicBezTo>
                <a:cubicBezTo>
                  <a:pt x="3917626" y="57122"/>
                  <a:pt x="4022322" y="70082"/>
                  <a:pt x="4125366" y="42383"/>
                </a:cubicBezTo>
                <a:cubicBezTo>
                  <a:pt x="4217750" y="17340"/>
                  <a:pt x="4314149" y="10695"/>
                  <a:pt x="4409087" y="22816"/>
                </a:cubicBezTo>
                <a:cubicBezTo>
                  <a:pt x="4534099" y="39194"/>
                  <a:pt x="4660458" y="42777"/>
                  <a:pt x="4786195" y="33489"/>
                </a:cubicBezTo>
                <a:cubicBezTo>
                  <a:pt x="4825659" y="29563"/>
                  <a:pt x="4865339" y="28153"/>
                  <a:pt x="4904994" y="29296"/>
                </a:cubicBezTo>
                <a:cubicBezTo>
                  <a:pt x="5194178" y="42510"/>
                  <a:pt x="5484252" y="25103"/>
                  <a:pt x="5772928" y="55851"/>
                </a:cubicBezTo>
                <a:cubicBezTo>
                  <a:pt x="5818560" y="61232"/>
                  <a:pt x="5864504" y="61626"/>
                  <a:pt x="5909961" y="57111"/>
                </a:cubicBezTo>
                <a:lnTo>
                  <a:pt x="6006951" y="36719"/>
                </a:lnTo>
                <a:lnTo>
                  <a:pt x="6006951" y="4203687"/>
                </a:lnTo>
                <a:lnTo>
                  <a:pt x="11720" y="4203687"/>
                </a:lnTo>
                <a:lnTo>
                  <a:pt x="11786" y="4203489"/>
                </a:lnTo>
                <a:cubicBezTo>
                  <a:pt x="27809" y="3962716"/>
                  <a:pt x="39197" y="3721434"/>
                  <a:pt x="15626" y="3481297"/>
                </a:cubicBezTo>
                <a:cubicBezTo>
                  <a:pt x="-847" y="3334800"/>
                  <a:pt x="-4304" y="3187234"/>
                  <a:pt x="5296" y="3040178"/>
                </a:cubicBezTo>
                <a:cubicBezTo>
                  <a:pt x="11786" y="2956021"/>
                  <a:pt x="18539" y="2871864"/>
                  <a:pt x="22776" y="2787582"/>
                </a:cubicBezTo>
                <a:cubicBezTo>
                  <a:pt x="28180" y="2667690"/>
                  <a:pt x="25173" y="2547584"/>
                  <a:pt x="13771" y="2428074"/>
                </a:cubicBezTo>
                <a:cubicBezTo>
                  <a:pt x="4237" y="2336939"/>
                  <a:pt x="3177" y="2245180"/>
                  <a:pt x="10593" y="2153867"/>
                </a:cubicBezTo>
                <a:cubicBezTo>
                  <a:pt x="25690" y="1998396"/>
                  <a:pt x="9931" y="1842923"/>
                  <a:pt x="5032" y="1687576"/>
                </a:cubicBezTo>
                <a:cubicBezTo>
                  <a:pt x="-3577" y="1401802"/>
                  <a:pt x="20393" y="1116155"/>
                  <a:pt x="9666" y="830380"/>
                </a:cubicBezTo>
                <a:cubicBezTo>
                  <a:pt x="3841" y="689018"/>
                  <a:pt x="16420" y="547783"/>
                  <a:pt x="9666" y="406421"/>
                </a:cubicBezTo>
                <a:cubicBezTo>
                  <a:pt x="4105" y="305866"/>
                  <a:pt x="397" y="205310"/>
                  <a:pt x="4105" y="104628"/>
                </a:cubicBezTo>
                <a:lnTo>
                  <a:pt x="8821" y="33297"/>
                </a:lnTo>
                <a:lnTo>
                  <a:pt x="35743" y="28771"/>
                </a:lnTo>
                <a:cubicBezTo>
                  <a:pt x="151314" y="14091"/>
                  <a:pt x="268377" y="13376"/>
                  <a:pt x="384397" y="26755"/>
                </a:cubicBezTo>
                <a:cubicBezTo>
                  <a:pt x="448561" y="35141"/>
                  <a:pt x="512980" y="47847"/>
                  <a:pt x="578287" y="35141"/>
                </a:cubicBezTo>
                <a:cubicBezTo>
                  <a:pt x="584437" y="34048"/>
                  <a:pt x="590625" y="36818"/>
                  <a:pt x="593916" y="42129"/>
                </a:cubicBezTo>
                <a:cubicBezTo>
                  <a:pt x="626188" y="81517"/>
                  <a:pt x="668117" y="80246"/>
                  <a:pt x="710936" y="67541"/>
                </a:cubicBezTo>
                <a:cubicBezTo>
                  <a:pt x="739041" y="58837"/>
                  <a:pt x="766587" y="48406"/>
                  <a:pt x="793396" y="36284"/>
                </a:cubicBezTo>
                <a:cubicBezTo>
                  <a:pt x="840332" y="16819"/>
                  <a:pt x="890189" y="5308"/>
                  <a:pt x="940911" y="2233"/>
                </a:cubicBezTo>
                <a:cubicBezTo>
                  <a:pt x="974613" y="-372"/>
                  <a:pt x="1008125" y="-522"/>
                  <a:pt x="1041516" y="879"/>
                </a:cubicBezTo>
                <a:close/>
              </a:path>
            </a:pathLst>
          </a:cu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0B51E007-F76A-49E2-ACC8-72BB3C1FCD05}"/>
              </a:ext>
            </a:extLst>
          </p:cNvPr>
          <p:cNvSpPr txBox="1"/>
          <p:nvPr/>
        </p:nvSpPr>
        <p:spPr>
          <a:xfrm>
            <a:off x="5938307" y="1798817"/>
            <a:ext cx="2246488" cy="581468"/>
          </a:xfrm>
          <a:prstGeom prst="rect">
            <a:avLst/>
          </a:prstGeom>
          <a:noFill/>
        </p:spPr>
        <p:txBody>
          <a:bodyPr wrap="square" rtlCol="0">
            <a:spAutoFit/>
          </a:bodyPr>
          <a:lstStyle/>
          <a:p>
            <a:pPr marL="285750" indent="-285750">
              <a:buFont typeface="Wingdings" panose="05000000000000000000" pitchFamily="2" charset="2"/>
              <a:buChar char="q"/>
            </a:pPr>
            <a:r>
              <a:rPr lang="fr-CA" sz="3200" b="1" dirty="0"/>
              <a:t>Deux pommes  </a:t>
            </a:r>
          </a:p>
        </p:txBody>
      </p:sp>
      <p:sp>
        <p:nvSpPr>
          <p:cNvPr id="4" name="ZoneTexte 3">
            <a:extLst>
              <a:ext uri="{FF2B5EF4-FFF2-40B4-BE49-F238E27FC236}">
                <a16:creationId xmlns:a16="http://schemas.microsoft.com/office/drawing/2014/main" id="{87A6E690-07CD-4723-8149-2586AB964951}"/>
              </a:ext>
            </a:extLst>
          </p:cNvPr>
          <p:cNvSpPr txBox="1"/>
          <p:nvPr/>
        </p:nvSpPr>
        <p:spPr>
          <a:xfrm flipH="1">
            <a:off x="5930980" y="2197964"/>
            <a:ext cx="3410665" cy="584775"/>
          </a:xfrm>
          <a:prstGeom prst="rect">
            <a:avLst/>
          </a:prstGeom>
          <a:noFill/>
        </p:spPr>
        <p:txBody>
          <a:bodyPr wrap="square" rtlCol="0">
            <a:spAutoFit/>
          </a:bodyPr>
          <a:lstStyle/>
          <a:p>
            <a:pPr marL="285750" indent="-285750">
              <a:buFont typeface="Wingdings" panose="05000000000000000000" pitchFamily="2" charset="2"/>
              <a:buChar char="q"/>
              <a:tabLst>
                <a:tab pos="3136900" algn="l"/>
              </a:tabLst>
            </a:pPr>
            <a:r>
              <a:rPr lang="fr-CA" sz="3200" b="1" dirty="0"/>
              <a:t>Deux miches  de pain </a:t>
            </a:r>
            <a:r>
              <a:rPr lang="fr-CA" sz="3200" dirty="0"/>
              <a:t>;</a:t>
            </a:r>
          </a:p>
        </p:txBody>
      </p:sp>
      <p:sp>
        <p:nvSpPr>
          <p:cNvPr id="6" name="ZoneTexte 5">
            <a:extLst>
              <a:ext uri="{FF2B5EF4-FFF2-40B4-BE49-F238E27FC236}">
                <a16:creationId xmlns:a16="http://schemas.microsoft.com/office/drawing/2014/main" id="{A677BA4C-57B0-4520-B516-B082BB0194C5}"/>
              </a:ext>
            </a:extLst>
          </p:cNvPr>
          <p:cNvSpPr txBox="1"/>
          <p:nvPr/>
        </p:nvSpPr>
        <p:spPr>
          <a:xfrm flipH="1">
            <a:off x="5938307" y="2557749"/>
            <a:ext cx="2140810" cy="584775"/>
          </a:xfrm>
          <a:prstGeom prst="rect">
            <a:avLst/>
          </a:prstGeom>
          <a:noFill/>
        </p:spPr>
        <p:txBody>
          <a:bodyPr wrap="square" rtlCol="0">
            <a:spAutoFit/>
          </a:bodyPr>
          <a:lstStyle/>
          <a:p>
            <a:pPr marL="285750" indent="-285750">
              <a:buFont typeface="Wingdings" panose="05000000000000000000" pitchFamily="2" charset="2"/>
              <a:buChar char="q"/>
            </a:pPr>
            <a:r>
              <a:rPr lang="fr-CA" sz="3200" b="1" dirty="0"/>
              <a:t>Un filet de  thon</a:t>
            </a:r>
          </a:p>
        </p:txBody>
      </p:sp>
      <p:sp>
        <p:nvSpPr>
          <p:cNvPr id="7" name="ZoneTexte 6">
            <a:extLst>
              <a:ext uri="{FF2B5EF4-FFF2-40B4-BE49-F238E27FC236}">
                <a16:creationId xmlns:a16="http://schemas.microsoft.com/office/drawing/2014/main" id="{724F0B19-862F-48CA-AC93-FBE8487DD591}"/>
              </a:ext>
            </a:extLst>
          </p:cNvPr>
          <p:cNvSpPr txBox="1"/>
          <p:nvPr/>
        </p:nvSpPr>
        <p:spPr>
          <a:xfrm>
            <a:off x="5938307" y="2924783"/>
            <a:ext cx="2361544" cy="584775"/>
          </a:xfrm>
          <a:prstGeom prst="rect">
            <a:avLst/>
          </a:prstGeom>
          <a:noFill/>
        </p:spPr>
        <p:txBody>
          <a:bodyPr wrap="none" rtlCol="0">
            <a:spAutoFit/>
          </a:bodyPr>
          <a:lstStyle/>
          <a:p>
            <a:pPr marL="285750" indent="-285750">
              <a:buFont typeface="Wingdings" panose="05000000000000000000" pitchFamily="2" charset="2"/>
              <a:buChar char="q"/>
            </a:pPr>
            <a:r>
              <a:rPr lang="fr-CA" sz="3200" b="1" dirty="0"/>
              <a:t>Un pantalon à papa</a:t>
            </a:r>
          </a:p>
        </p:txBody>
      </p:sp>
      <p:sp>
        <p:nvSpPr>
          <p:cNvPr id="8" name="ZoneTexte 7">
            <a:extLst>
              <a:ext uri="{FF2B5EF4-FFF2-40B4-BE49-F238E27FC236}">
                <a16:creationId xmlns:a16="http://schemas.microsoft.com/office/drawing/2014/main" id="{36FBC50F-4AE4-4F3E-9E93-673D65B8842A}"/>
              </a:ext>
            </a:extLst>
          </p:cNvPr>
          <p:cNvSpPr txBox="1"/>
          <p:nvPr/>
        </p:nvSpPr>
        <p:spPr>
          <a:xfrm>
            <a:off x="5930970" y="3286872"/>
            <a:ext cx="2196435" cy="584775"/>
          </a:xfrm>
          <a:prstGeom prst="rect">
            <a:avLst/>
          </a:prstGeom>
          <a:noFill/>
        </p:spPr>
        <p:txBody>
          <a:bodyPr wrap="none" rtlCol="0">
            <a:spAutoFit/>
          </a:bodyPr>
          <a:lstStyle/>
          <a:p>
            <a:pPr marL="285750" indent="-285750">
              <a:buFont typeface="Wingdings" panose="05000000000000000000" pitchFamily="2" charset="2"/>
              <a:buChar char="q"/>
            </a:pPr>
            <a:r>
              <a:rPr lang="fr-CA" sz="3200" b="1" dirty="0"/>
              <a:t>Le pyjama à papa</a:t>
            </a:r>
          </a:p>
        </p:txBody>
      </p:sp>
      <p:sp>
        <p:nvSpPr>
          <p:cNvPr id="11" name="ZoneTexte 10">
            <a:extLst>
              <a:ext uri="{FF2B5EF4-FFF2-40B4-BE49-F238E27FC236}">
                <a16:creationId xmlns:a16="http://schemas.microsoft.com/office/drawing/2014/main" id="{E0CD1CBC-1072-4825-AC1C-869B9F46FCDE}"/>
              </a:ext>
            </a:extLst>
          </p:cNvPr>
          <p:cNvSpPr txBox="1"/>
          <p:nvPr/>
        </p:nvSpPr>
        <p:spPr>
          <a:xfrm>
            <a:off x="5930970" y="3661279"/>
            <a:ext cx="2896947" cy="584775"/>
          </a:xfrm>
          <a:prstGeom prst="rect">
            <a:avLst/>
          </a:prstGeom>
          <a:noFill/>
        </p:spPr>
        <p:txBody>
          <a:bodyPr wrap="none" rtlCol="0">
            <a:spAutoFit/>
          </a:bodyPr>
          <a:lstStyle/>
          <a:p>
            <a:pPr marL="285750" indent="-285750">
              <a:buFont typeface="Wingdings" panose="05000000000000000000" pitchFamily="2" charset="2"/>
              <a:buChar char="q"/>
            </a:pPr>
            <a:r>
              <a:rPr lang="fr-CA" sz="3200" b="1" dirty="0"/>
              <a:t>Des pantoufles à maman</a:t>
            </a:r>
          </a:p>
        </p:txBody>
      </p:sp>
      <p:sp>
        <p:nvSpPr>
          <p:cNvPr id="14" name="ZoneTexte 13">
            <a:extLst>
              <a:ext uri="{FF2B5EF4-FFF2-40B4-BE49-F238E27FC236}">
                <a16:creationId xmlns:a16="http://schemas.microsoft.com/office/drawing/2014/main" id="{DA3403E9-3797-4C4D-975E-717DC40B4D4D}"/>
              </a:ext>
            </a:extLst>
          </p:cNvPr>
          <p:cNvSpPr txBox="1"/>
          <p:nvPr/>
        </p:nvSpPr>
        <p:spPr>
          <a:xfrm>
            <a:off x="5930644" y="4476553"/>
            <a:ext cx="3000315" cy="584775"/>
          </a:xfrm>
          <a:prstGeom prst="rect">
            <a:avLst/>
          </a:prstGeom>
          <a:noFill/>
        </p:spPr>
        <p:txBody>
          <a:bodyPr wrap="square" rtlCol="0">
            <a:spAutoFit/>
          </a:bodyPr>
          <a:lstStyle/>
          <a:p>
            <a:pPr marL="285750" indent="-285750">
              <a:buFont typeface="Wingdings" panose="05000000000000000000" pitchFamily="2" charset="2"/>
              <a:buChar char="q"/>
            </a:pPr>
            <a:r>
              <a:rPr lang="fr-CA" sz="3200" b="1" dirty="0"/>
              <a:t>Le manteau à maman</a:t>
            </a:r>
          </a:p>
        </p:txBody>
      </p:sp>
      <p:sp>
        <p:nvSpPr>
          <p:cNvPr id="15" name="ZoneTexte 14">
            <a:extLst>
              <a:ext uri="{FF2B5EF4-FFF2-40B4-BE49-F238E27FC236}">
                <a16:creationId xmlns:a16="http://schemas.microsoft.com/office/drawing/2014/main" id="{0994E616-76D3-4E78-99C1-F0C9B2039B21}"/>
              </a:ext>
            </a:extLst>
          </p:cNvPr>
          <p:cNvSpPr txBox="1"/>
          <p:nvPr/>
        </p:nvSpPr>
        <p:spPr>
          <a:xfrm>
            <a:off x="5945073" y="5646511"/>
            <a:ext cx="2484976" cy="584775"/>
          </a:xfrm>
          <a:prstGeom prst="rect">
            <a:avLst/>
          </a:prstGeom>
          <a:noFill/>
        </p:spPr>
        <p:txBody>
          <a:bodyPr wrap="none" rtlCol="0">
            <a:spAutoFit/>
          </a:bodyPr>
          <a:lstStyle/>
          <a:p>
            <a:pPr marL="285750" indent="-285750">
              <a:buFont typeface="Wingdings" panose="05000000000000000000" pitchFamily="2" charset="2"/>
              <a:buChar char="q"/>
            </a:pPr>
            <a:r>
              <a:rPr lang="fr-CA" sz="3200" b="1" dirty="0"/>
              <a:t>Les pilules à maman</a:t>
            </a:r>
          </a:p>
        </p:txBody>
      </p:sp>
      <p:sp>
        <p:nvSpPr>
          <p:cNvPr id="16" name="ZoneTexte 15">
            <a:extLst>
              <a:ext uri="{FF2B5EF4-FFF2-40B4-BE49-F238E27FC236}">
                <a16:creationId xmlns:a16="http://schemas.microsoft.com/office/drawing/2014/main" id="{1F112556-11AF-4EF4-A35F-407436DAF6E3}"/>
              </a:ext>
            </a:extLst>
          </p:cNvPr>
          <p:cNvSpPr txBox="1"/>
          <p:nvPr/>
        </p:nvSpPr>
        <p:spPr>
          <a:xfrm>
            <a:off x="5938307" y="4960963"/>
            <a:ext cx="3167855" cy="584775"/>
          </a:xfrm>
          <a:prstGeom prst="rect">
            <a:avLst/>
          </a:prstGeom>
          <a:noFill/>
        </p:spPr>
        <p:txBody>
          <a:bodyPr wrap="none" rtlCol="0">
            <a:spAutoFit/>
          </a:bodyPr>
          <a:lstStyle/>
          <a:p>
            <a:pPr marL="285750" indent="-285750">
              <a:buFont typeface="Wingdings" panose="05000000000000000000" pitchFamily="2" charset="2"/>
              <a:buChar char="q"/>
            </a:pPr>
            <a:r>
              <a:rPr lang="fr-CA" sz="3200" b="1" dirty="0"/>
              <a:t>Un peigne et du shampoing</a:t>
            </a:r>
          </a:p>
        </p:txBody>
      </p:sp>
      <p:sp>
        <p:nvSpPr>
          <p:cNvPr id="18" name="ZoneTexte 17">
            <a:extLst>
              <a:ext uri="{FF2B5EF4-FFF2-40B4-BE49-F238E27FC236}">
                <a16:creationId xmlns:a16="http://schemas.microsoft.com/office/drawing/2014/main" id="{DC3835FD-0262-49CA-A21F-737FE0119B48}"/>
              </a:ext>
            </a:extLst>
          </p:cNvPr>
          <p:cNvSpPr txBox="1"/>
          <p:nvPr/>
        </p:nvSpPr>
        <p:spPr>
          <a:xfrm>
            <a:off x="5975808" y="4044582"/>
            <a:ext cx="1164101" cy="523220"/>
          </a:xfrm>
          <a:prstGeom prst="rect">
            <a:avLst/>
          </a:prstGeom>
          <a:noFill/>
        </p:spPr>
        <p:txBody>
          <a:bodyPr wrap="none" rtlCol="0">
            <a:spAutoFit/>
          </a:bodyPr>
          <a:lstStyle/>
          <a:p>
            <a:pPr marL="285750" indent="-285750">
              <a:buFont typeface="Wingdings" panose="05000000000000000000" pitchFamily="2" charset="2"/>
              <a:buChar char="q"/>
            </a:pPr>
            <a:r>
              <a:rPr lang="fr-CA" sz="2800" b="1" dirty="0"/>
              <a:t>Ma jupe</a:t>
            </a:r>
          </a:p>
        </p:txBody>
      </p:sp>
      <p:sp>
        <p:nvSpPr>
          <p:cNvPr id="19" name="ZoneTexte 18">
            <a:extLst>
              <a:ext uri="{FF2B5EF4-FFF2-40B4-BE49-F238E27FC236}">
                <a16:creationId xmlns:a16="http://schemas.microsoft.com/office/drawing/2014/main" id="{F2B3425B-601A-420C-A83A-D88BFF9C22E6}"/>
              </a:ext>
            </a:extLst>
          </p:cNvPr>
          <p:cNvSpPr txBox="1"/>
          <p:nvPr/>
        </p:nvSpPr>
        <p:spPr>
          <a:xfrm>
            <a:off x="7029187" y="4044983"/>
            <a:ext cx="1946367" cy="584775"/>
          </a:xfrm>
          <a:prstGeom prst="rect">
            <a:avLst/>
          </a:prstGeom>
          <a:noFill/>
        </p:spPr>
        <p:txBody>
          <a:bodyPr wrap="square" rtlCol="0">
            <a:spAutoFit/>
          </a:bodyPr>
          <a:lstStyle/>
          <a:p>
            <a:pPr marL="285750" indent="-285750">
              <a:buFont typeface="Wingdings" panose="05000000000000000000" pitchFamily="2" charset="2"/>
              <a:buChar char="q"/>
            </a:pPr>
            <a:r>
              <a:rPr lang="fr-CA" sz="3200" b="1" dirty="0"/>
              <a:t>Mon chapeau</a:t>
            </a:r>
          </a:p>
        </p:txBody>
      </p:sp>
      <p:sp>
        <p:nvSpPr>
          <p:cNvPr id="22" name="ZoneTexte 21">
            <a:extLst>
              <a:ext uri="{FF2B5EF4-FFF2-40B4-BE49-F238E27FC236}">
                <a16:creationId xmlns:a16="http://schemas.microsoft.com/office/drawing/2014/main" id="{4998E7BC-B7B6-46AA-A941-5D773E31DE27}"/>
              </a:ext>
            </a:extLst>
          </p:cNvPr>
          <p:cNvSpPr txBox="1"/>
          <p:nvPr/>
        </p:nvSpPr>
        <p:spPr>
          <a:xfrm>
            <a:off x="5984763" y="1869748"/>
            <a:ext cx="399269" cy="369332"/>
          </a:xfrm>
          <a:prstGeom prst="rect">
            <a:avLst/>
          </a:prstGeom>
          <a:noFill/>
        </p:spPr>
        <p:txBody>
          <a:bodyPr wrap="square" rtlCol="0">
            <a:spAutoFit/>
          </a:bodyPr>
          <a:lstStyle/>
          <a:p>
            <a:endParaRPr lang="fr-CA" dirty="0"/>
          </a:p>
        </p:txBody>
      </p:sp>
      <p:sp>
        <p:nvSpPr>
          <p:cNvPr id="23" name="Signe de multiplication 22">
            <a:extLst>
              <a:ext uri="{FF2B5EF4-FFF2-40B4-BE49-F238E27FC236}">
                <a16:creationId xmlns:a16="http://schemas.microsoft.com/office/drawing/2014/main" id="{AFE9BC16-8D0E-4A3F-B3FF-B16BDC4DE502}"/>
              </a:ext>
            </a:extLst>
          </p:cNvPr>
          <p:cNvSpPr/>
          <p:nvPr/>
        </p:nvSpPr>
        <p:spPr>
          <a:xfrm>
            <a:off x="5913203" y="1866506"/>
            <a:ext cx="504056" cy="359474"/>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Signe de multiplication 24">
            <a:extLst>
              <a:ext uri="{FF2B5EF4-FFF2-40B4-BE49-F238E27FC236}">
                <a16:creationId xmlns:a16="http://schemas.microsoft.com/office/drawing/2014/main" id="{45E04AF2-84F4-449F-8C6F-A45117B5531E}"/>
              </a:ext>
            </a:extLst>
          </p:cNvPr>
          <p:cNvSpPr/>
          <p:nvPr/>
        </p:nvSpPr>
        <p:spPr>
          <a:xfrm>
            <a:off x="5951787" y="2242322"/>
            <a:ext cx="470829" cy="38141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ZoneTexte 26">
            <a:extLst>
              <a:ext uri="{FF2B5EF4-FFF2-40B4-BE49-F238E27FC236}">
                <a16:creationId xmlns:a16="http://schemas.microsoft.com/office/drawing/2014/main" id="{6C019C10-DC23-43A9-BE38-E3C53EA15818}"/>
              </a:ext>
            </a:extLst>
          </p:cNvPr>
          <p:cNvSpPr txBox="1"/>
          <p:nvPr/>
        </p:nvSpPr>
        <p:spPr>
          <a:xfrm>
            <a:off x="6083611" y="2328126"/>
            <a:ext cx="300421" cy="369332"/>
          </a:xfrm>
          <a:prstGeom prst="rect">
            <a:avLst/>
          </a:prstGeom>
          <a:noFill/>
        </p:spPr>
        <p:txBody>
          <a:bodyPr wrap="square" rtlCol="0">
            <a:spAutoFit/>
          </a:bodyPr>
          <a:lstStyle/>
          <a:p>
            <a:endParaRPr lang="fr-CA" dirty="0"/>
          </a:p>
        </p:txBody>
      </p:sp>
      <p:sp>
        <p:nvSpPr>
          <p:cNvPr id="30" name="Signe de multiplication 29">
            <a:extLst>
              <a:ext uri="{FF2B5EF4-FFF2-40B4-BE49-F238E27FC236}">
                <a16:creationId xmlns:a16="http://schemas.microsoft.com/office/drawing/2014/main" id="{BFF7AF4F-9CE4-44E9-9EF7-D825D14D2212}"/>
              </a:ext>
            </a:extLst>
          </p:cNvPr>
          <p:cNvSpPr/>
          <p:nvPr/>
        </p:nvSpPr>
        <p:spPr>
          <a:xfrm>
            <a:off x="6000252" y="2631688"/>
            <a:ext cx="432245" cy="32222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 name="Signe de multiplication 31">
            <a:extLst>
              <a:ext uri="{FF2B5EF4-FFF2-40B4-BE49-F238E27FC236}">
                <a16:creationId xmlns:a16="http://schemas.microsoft.com/office/drawing/2014/main" id="{0F6F9613-AFE7-4345-8796-7C7ACD9D5CFF}"/>
              </a:ext>
            </a:extLst>
          </p:cNvPr>
          <p:cNvSpPr/>
          <p:nvPr/>
        </p:nvSpPr>
        <p:spPr>
          <a:xfrm>
            <a:off x="5970838" y="3717193"/>
            <a:ext cx="424710" cy="42650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3" name="Signe de multiplication 32">
            <a:extLst>
              <a:ext uri="{FF2B5EF4-FFF2-40B4-BE49-F238E27FC236}">
                <a16:creationId xmlns:a16="http://schemas.microsoft.com/office/drawing/2014/main" id="{EBECBA2D-F5FB-4DA8-A6C5-CA49B3F91C86}"/>
              </a:ext>
            </a:extLst>
          </p:cNvPr>
          <p:cNvSpPr/>
          <p:nvPr/>
        </p:nvSpPr>
        <p:spPr>
          <a:xfrm>
            <a:off x="5972042" y="2997899"/>
            <a:ext cx="424710" cy="42650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4" name="Signe de multiplication 33">
            <a:extLst>
              <a:ext uri="{FF2B5EF4-FFF2-40B4-BE49-F238E27FC236}">
                <a16:creationId xmlns:a16="http://schemas.microsoft.com/office/drawing/2014/main" id="{89284130-400A-4667-A7B6-062080399924}"/>
              </a:ext>
            </a:extLst>
          </p:cNvPr>
          <p:cNvSpPr/>
          <p:nvPr/>
        </p:nvSpPr>
        <p:spPr>
          <a:xfrm>
            <a:off x="6004020" y="3366784"/>
            <a:ext cx="424710" cy="42650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 name="ZoneTexte 34">
            <a:extLst>
              <a:ext uri="{FF2B5EF4-FFF2-40B4-BE49-F238E27FC236}">
                <a16:creationId xmlns:a16="http://schemas.microsoft.com/office/drawing/2014/main" id="{03017F75-4056-4FDA-AC9D-F00E3F234FD9}"/>
              </a:ext>
            </a:extLst>
          </p:cNvPr>
          <p:cNvSpPr txBox="1"/>
          <p:nvPr/>
        </p:nvSpPr>
        <p:spPr>
          <a:xfrm>
            <a:off x="6083611" y="3075126"/>
            <a:ext cx="300421" cy="369332"/>
          </a:xfrm>
          <a:prstGeom prst="rect">
            <a:avLst/>
          </a:prstGeom>
          <a:noFill/>
        </p:spPr>
        <p:txBody>
          <a:bodyPr wrap="square" rtlCol="0">
            <a:spAutoFit/>
          </a:bodyPr>
          <a:lstStyle/>
          <a:p>
            <a:endParaRPr lang="fr-CA" dirty="0"/>
          </a:p>
        </p:txBody>
      </p:sp>
      <p:sp>
        <p:nvSpPr>
          <p:cNvPr id="37" name="ZoneTexte 36">
            <a:extLst>
              <a:ext uri="{FF2B5EF4-FFF2-40B4-BE49-F238E27FC236}">
                <a16:creationId xmlns:a16="http://schemas.microsoft.com/office/drawing/2014/main" id="{4AB2B6E8-AB99-436C-B4B3-636FBFCA604E}"/>
              </a:ext>
            </a:extLst>
          </p:cNvPr>
          <p:cNvSpPr txBox="1"/>
          <p:nvPr/>
        </p:nvSpPr>
        <p:spPr>
          <a:xfrm>
            <a:off x="6083611" y="3366784"/>
            <a:ext cx="300421" cy="406816"/>
          </a:xfrm>
          <a:prstGeom prst="rect">
            <a:avLst/>
          </a:prstGeom>
          <a:noFill/>
        </p:spPr>
        <p:txBody>
          <a:bodyPr wrap="square" rtlCol="0">
            <a:spAutoFit/>
          </a:bodyPr>
          <a:lstStyle/>
          <a:p>
            <a:endParaRPr lang="fr-CA" dirty="0"/>
          </a:p>
        </p:txBody>
      </p:sp>
      <p:sp>
        <p:nvSpPr>
          <p:cNvPr id="43" name="ZoneTexte 42">
            <a:extLst>
              <a:ext uri="{FF2B5EF4-FFF2-40B4-BE49-F238E27FC236}">
                <a16:creationId xmlns:a16="http://schemas.microsoft.com/office/drawing/2014/main" id="{5B737D2A-2773-4792-B50C-706F21D54CB6}"/>
              </a:ext>
            </a:extLst>
          </p:cNvPr>
          <p:cNvSpPr txBox="1"/>
          <p:nvPr/>
        </p:nvSpPr>
        <p:spPr>
          <a:xfrm>
            <a:off x="5991144" y="2653804"/>
            <a:ext cx="339005" cy="369332"/>
          </a:xfrm>
          <a:prstGeom prst="rect">
            <a:avLst/>
          </a:prstGeom>
          <a:noFill/>
        </p:spPr>
        <p:txBody>
          <a:bodyPr wrap="square" rtlCol="0">
            <a:spAutoFit/>
          </a:bodyPr>
          <a:lstStyle/>
          <a:p>
            <a:endParaRPr lang="fr-CA" dirty="0"/>
          </a:p>
        </p:txBody>
      </p:sp>
      <p:sp>
        <p:nvSpPr>
          <p:cNvPr id="46" name="Signe de multiplication 45">
            <a:extLst>
              <a:ext uri="{FF2B5EF4-FFF2-40B4-BE49-F238E27FC236}">
                <a16:creationId xmlns:a16="http://schemas.microsoft.com/office/drawing/2014/main" id="{F60E8A98-6EAF-4A0C-B2E0-6EBDF64C0D38}"/>
              </a:ext>
            </a:extLst>
          </p:cNvPr>
          <p:cNvSpPr/>
          <p:nvPr/>
        </p:nvSpPr>
        <p:spPr>
          <a:xfrm>
            <a:off x="6030435" y="4031032"/>
            <a:ext cx="360040" cy="463329"/>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8" name="ZoneTexte 47">
            <a:extLst>
              <a:ext uri="{FF2B5EF4-FFF2-40B4-BE49-F238E27FC236}">
                <a16:creationId xmlns:a16="http://schemas.microsoft.com/office/drawing/2014/main" id="{3969C7B8-AD2F-4D28-B288-97EADFA91B1C}"/>
              </a:ext>
            </a:extLst>
          </p:cNvPr>
          <p:cNvSpPr txBox="1"/>
          <p:nvPr/>
        </p:nvSpPr>
        <p:spPr>
          <a:xfrm>
            <a:off x="5938308" y="4137858"/>
            <a:ext cx="391841" cy="237922"/>
          </a:xfrm>
          <a:prstGeom prst="rect">
            <a:avLst/>
          </a:prstGeom>
          <a:noFill/>
        </p:spPr>
        <p:txBody>
          <a:bodyPr wrap="square" rtlCol="0">
            <a:spAutoFit/>
          </a:bodyPr>
          <a:lstStyle/>
          <a:p>
            <a:endParaRPr lang="fr-CA" dirty="0"/>
          </a:p>
        </p:txBody>
      </p:sp>
      <p:sp>
        <p:nvSpPr>
          <p:cNvPr id="50" name="ZoneTexte 49">
            <a:extLst>
              <a:ext uri="{FF2B5EF4-FFF2-40B4-BE49-F238E27FC236}">
                <a16:creationId xmlns:a16="http://schemas.microsoft.com/office/drawing/2014/main" id="{9F4562F0-DCC1-406E-A483-FBB94BD0D025}"/>
              </a:ext>
            </a:extLst>
          </p:cNvPr>
          <p:cNvSpPr txBox="1"/>
          <p:nvPr/>
        </p:nvSpPr>
        <p:spPr>
          <a:xfrm>
            <a:off x="6070066" y="3757029"/>
            <a:ext cx="208381" cy="256557"/>
          </a:xfrm>
          <a:prstGeom prst="rect">
            <a:avLst/>
          </a:prstGeom>
          <a:noFill/>
        </p:spPr>
        <p:txBody>
          <a:bodyPr wrap="square" rtlCol="0">
            <a:spAutoFit/>
          </a:bodyPr>
          <a:lstStyle/>
          <a:p>
            <a:endParaRPr lang="fr-CA" dirty="0"/>
          </a:p>
        </p:txBody>
      </p:sp>
      <p:sp>
        <p:nvSpPr>
          <p:cNvPr id="51" name="ZoneTexte 50">
            <a:extLst>
              <a:ext uri="{FF2B5EF4-FFF2-40B4-BE49-F238E27FC236}">
                <a16:creationId xmlns:a16="http://schemas.microsoft.com/office/drawing/2014/main" id="{8AE3451A-5DD2-491D-B27B-9E24D5903AE2}"/>
              </a:ext>
            </a:extLst>
          </p:cNvPr>
          <p:cNvSpPr txBox="1"/>
          <p:nvPr/>
        </p:nvSpPr>
        <p:spPr>
          <a:xfrm>
            <a:off x="7163160" y="4155891"/>
            <a:ext cx="280694" cy="242422"/>
          </a:xfrm>
          <a:prstGeom prst="rect">
            <a:avLst/>
          </a:prstGeom>
          <a:noFill/>
        </p:spPr>
        <p:txBody>
          <a:bodyPr wrap="square" rtlCol="0">
            <a:spAutoFit/>
          </a:bodyPr>
          <a:lstStyle/>
          <a:p>
            <a:endParaRPr lang="fr-CA" dirty="0"/>
          </a:p>
        </p:txBody>
      </p:sp>
      <p:sp>
        <p:nvSpPr>
          <p:cNvPr id="52" name="Signe de multiplication 51">
            <a:extLst>
              <a:ext uri="{FF2B5EF4-FFF2-40B4-BE49-F238E27FC236}">
                <a16:creationId xmlns:a16="http://schemas.microsoft.com/office/drawing/2014/main" id="{F22FA79E-2D2B-4FB8-9060-2CF2411DABF9}"/>
              </a:ext>
            </a:extLst>
          </p:cNvPr>
          <p:cNvSpPr/>
          <p:nvPr/>
        </p:nvSpPr>
        <p:spPr>
          <a:xfrm>
            <a:off x="7119079" y="4159786"/>
            <a:ext cx="288032" cy="27476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4" name="Signe de multiplication 53">
            <a:extLst>
              <a:ext uri="{FF2B5EF4-FFF2-40B4-BE49-F238E27FC236}">
                <a16:creationId xmlns:a16="http://schemas.microsoft.com/office/drawing/2014/main" id="{F149BA07-E468-4B1C-9597-17065CE63947}"/>
              </a:ext>
            </a:extLst>
          </p:cNvPr>
          <p:cNvSpPr/>
          <p:nvPr/>
        </p:nvSpPr>
        <p:spPr>
          <a:xfrm>
            <a:off x="5977427" y="4528417"/>
            <a:ext cx="377464" cy="40588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7" name="Signe de multiplication 56">
            <a:extLst>
              <a:ext uri="{FF2B5EF4-FFF2-40B4-BE49-F238E27FC236}">
                <a16:creationId xmlns:a16="http://schemas.microsoft.com/office/drawing/2014/main" id="{224FFABD-0C1B-495B-BE6E-26ACF10707FB}"/>
              </a:ext>
            </a:extLst>
          </p:cNvPr>
          <p:cNvSpPr/>
          <p:nvPr/>
        </p:nvSpPr>
        <p:spPr>
          <a:xfrm>
            <a:off x="6019281" y="5062163"/>
            <a:ext cx="360040" cy="369884"/>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8" name="ZoneTexte 57">
            <a:extLst>
              <a:ext uri="{FF2B5EF4-FFF2-40B4-BE49-F238E27FC236}">
                <a16:creationId xmlns:a16="http://schemas.microsoft.com/office/drawing/2014/main" id="{1356D23D-06BA-4A82-9AA9-179332FC363F}"/>
              </a:ext>
            </a:extLst>
          </p:cNvPr>
          <p:cNvSpPr txBox="1"/>
          <p:nvPr/>
        </p:nvSpPr>
        <p:spPr>
          <a:xfrm>
            <a:off x="5951788" y="4628109"/>
            <a:ext cx="378362" cy="369332"/>
          </a:xfrm>
          <a:prstGeom prst="rect">
            <a:avLst/>
          </a:prstGeom>
          <a:noFill/>
        </p:spPr>
        <p:txBody>
          <a:bodyPr wrap="square" rtlCol="0">
            <a:spAutoFit/>
          </a:bodyPr>
          <a:lstStyle/>
          <a:p>
            <a:endParaRPr lang="fr-CA" dirty="0"/>
          </a:p>
        </p:txBody>
      </p:sp>
      <p:sp>
        <p:nvSpPr>
          <p:cNvPr id="60" name="ZoneTexte 59">
            <a:extLst>
              <a:ext uri="{FF2B5EF4-FFF2-40B4-BE49-F238E27FC236}">
                <a16:creationId xmlns:a16="http://schemas.microsoft.com/office/drawing/2014/main" id="{7DD5D274-B681-4435-9899-C5E83D99C587}"/>
              </a:ext>
            </a:extLst>
          </p:cNvPr>
          <p:cNvSpPr txBox="1"/>
          <p:nvPr/>
        </p:nvSpPr>
        <p:spPr>
          <a:xfrm>
            <a:off x="6030435" y="5050850"/>
            <a:ext cx="326660" cy="369332"/>
          </a:xfrm>
          <a:prstGeom prst="rect">
            <a:avLst/>
          </a:prstGeom>
          <a:noFill/>
        </p:spPr>
        <p:txBody>
          <a:bodyPr wrap="square" rtlCol="0">
            <a:spAutoFit/>
          </a:bodyPr>
          <a:lstStyle/>
          <a:p>
            <a:endParaRPr lang="fr-CA" dirty="0"/>
          </a:p>
        </p:txBody>
      </p:sp>
      <p:sp>
        <p:nvSpPr>
          <p:cNvPr id="62" name="Signe de multiplication 61">
            <a:extLst>
              <a:ext uri="{FF2B5EF4-FFF2-40B4-BE49-F238E27FC236}">
                <a16:creationId xmlns:a16="http://schemas.microsoft.com/office/drawing/2014/main" id="{C25B3685-73B0-4D3A-B750-7F49CB37BE2D}"/>
              </a:ext>
            </a:extLst>
          </p:cNvPr>
          <p:cNvSpPr/>
          <p:nvPr/>
        </p:nvSpPr>
        <p:spPr>
          <a:xfrm>
            <a:off x="5945073" y="5753538"/>
            <a:ext cx="504056" cy="370719"/>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3" name="ZoneTexte 62">
            <a:extLst>
              <a:ext uri="{FF2B5EF4-FFF2-40B4-BE49-F238E27FC236}">
                <a16:creationId xmlns:a16="http://schemas.microsoft.com/office/drawing/2014/main" id="{413E67BA-EC37-4AEF-A0AE-4768770B6D63}"/>
              </a:ext>
            </a:extLst>
          </p:cNvPr>
          <p:cNvSpPr txBox="1"/>
          <p:nvPr/>
        </p:nvSpPr>
        <p:spPr>
          <a:xfrm>
            <a:off x="6083611" y="5837513"/>
            <a:ext cx="271280" cy="369332"/>
          </a:xfrm>
          <a:prstGeom prst="rect">
            <a:avLst/>
          </a:prstGeom>
          <a:noFill/>
        </p:spPr>
        <p:txBody>
          <a:bodyPr wrap="square" rtlCol="0">
            <a:spAutoFit/>
          </a:bodyPr>
          <a:lstStyle/>
          <a:p>
            <a:endParaRPr lang="fr-CA" dirty="0"/>
          </a:p>
        </p:txBody>
      </p:sp>
      <p:sp>
        <p:nvSpPr>
          <p:cNvPr id="64" name="ZoneTexte 63">
            <a:hlinkClick r:id="rId4" action="ppaction://hlinksldjump"/>
            <a:extLst>
              <a:ext uri="{FF2B5EF4-FFF2-40B4-BE49-F238E27FC236}">
                <a16:creationId xmlns:a16="http://schemas.microsoft.com/office/drawing/2014/main" id="{8D4B7C90-C848-4429-8F79-433668819333}"/>
              </a:ext>
            </a:extLst>
          </p:cNvPr>
          <p:cNvSpPr txBox="1"/>
          <p:nvPr/>
        </p:nvSpPr>
        <p:spPr>
          <a:xfrm>
            <a:off x="875840" y="415161"/>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1324332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7" restart="whenNotActive" fill="hold" evtFilter="cancelBubble" nodeType="interactiveSeq">
                <p:stCondLst>
                  <p:cond evt="onClick" delay="0">
                    <p:tgtEl>
                      <p:spTgt spid="2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 restart="whenNotActive" fill="hold" evtFilter="cancelBubble" nodeType="interactiveSeq">
                <p:stCondLst>
                  <p:cond evt="onClick" delay="0">
                    <p:tgtEl>
                      <p:spTgt spid="35"/>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17" restart="whenNotActive" fill="hold" evtFilter="cancelBubble" nodeType="interactiveSeq">
                <p:stCondLst>
                  <p:cond evt="onClick" delay="0">
                    <p:tgtEl>
                      <p:spTgt spid="37"/>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8"/>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seq concurrent="1" nextAc="seek">
              <p:cTn id="32" restart="whenNotActive" fill="hold" evtFilter="cancelBubble" nodeType="interactiveSeq">
                <p:stCondLst>
                  <p:cond evt="onClick" delay="0">
                    <p:tgtEl>
                      <p:spTgt spid="50"/>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50"/>
                  </p:tgtEl>
                </p:cond>
              </p:nextCondLst>
            </p:seq>
            <p:seq concurrent="1" nextAc="seek">
              <p:cTn id="37" restart="whenNotActive" fill="hold" evtFilter="cancelBubble" nodeType="interactiveSeq">
                <p:stCondLst>
                  <p:cond evt="onClick" delay="0">
                    <p:tgtEl>
                      <p:spTgt spid="51"/>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51"/>
                  </p:tgtEl>
                </p:cond>
              </p:nextCondLst>
            </p:seq>
            <p:seq concurrent="1" nextAc="seek">
              <p:cTn id="42" restart="whenNotActive" fill="hold" evtFilter="cancelBubble" nodeType="interactiveSeq">
                <p:stCondLst>
                  <p:cond evt="onClick" delay="0">
                    <p:tgtEl>
                      <p:spTgt spid="58"/>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childTnLst>
              </p:cTn>
              <p:nextCondLst>
                <p:cond evt="onClick" delay="0">
                  <p:tgtEl>
                    <p:spTgt spid="58"/>
                  </p:tgtEl>
                </p:cond>
              </p:nextCondLst>
            </p:seq>
            <p:seq concurrent="1" nextAc="seek">
              <p:cTn id="47" restart="whenNotActive" fill="hold" evtFilter="cancelBubble" nodeType="interactiveSeq">
                <p:stCondLst>
                  <p:cond evt="onClick" delay="0">
                    <p:tgtEl>
                      <p:spTgt spid="6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7"/>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seq concurrent="1" nextAc="seek">
              <p:cTn id="52" restart="whenNotActive" fill="hold" evtFilter="cancelBubble" nodeType="interactiveSeq">
                <p:stCondLst>
                  <p:cond evt="onClick" delay="0">
                    <p:tgtEl>
                      <p:spTgt spid="63"/>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childTnLst>
        </p:cTn>
      </p:par>
    </p:tnLst>
    <p:bldLst>
      <p:bldP spid="23" grpId="0" animBg="1"/>
      <p:bldP spid="25" grpId="0" animBg="1"/>
      <p:bldP spid="30" grpId="0" animBg="1"/>
      <p:bldP spid="32" grpId="0" animBg="1"/>
      <p:bldP spid="33" grpId="0" animBg="1"/>
      <p:bldP spid="34" grpId="0" animBg="1"/>
      <p:bldP spid="46" grpId="0" animBg="1"/>
      <p:bldP spid="52" grpId="0" animBg="1"/>
      <p:bldP spid="54" grpId="0" animBg="1"/>
      <p:bldP spid="57" grpId="0" animBg="1"/>
      <p:bldP spid="6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4" y="0"/>
            <a:ext cx="91417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22A0C63F-DAC3-4C04-B49E-AE8058CED242}"/>
              </a:ext>
            </a:extLst>
          </p:cNvPr>
          <p:cNvSpPr txBox="1"/>
          <p:nvPr/>
        </p:nvSpPr>
        <p:spPr>
          <a:xfrm>
            <a:off x="10272464" y="287677"/>
            <a:ext cx="1296144" cy="461665"/>
          </a:xfrm>
          <a:prstGeom prst="rect">
            <a:avLst/>
          </a:prstGeom>
          <a:solidFill>
            <a:srgbClr val="FFE8D8"/>
          </a:solidFill>
        </p:spPr>
        <p:txBody>
          <a:bodyPr wrap="square" rtlCol="0">
            <a:spAutoFit/>
          </a:bodyPr>
          <a:lstStyle/>
          <a:p>
            <a:r>
              <a:rPr lang="fr-CA" dirty="0">
                <a:solidFill>
                  <a:srgbClr val="EC5823"/>
                </a:solidFill>
              </a:rPr>
              <a:t>       </a:t>
            </a:r>
            <a:r>
              <a:rPr lang="fr-CA" sz="2400" dirty="0">
                <a:solidFill>
                  <a:srgbClr val="EC5823"/>
                </a:solidFill>
              </a:rPr>
              <a:t>Fruiterie</a:t>
            </a:r>
          </a:p>
        </p:txBody>
      </p:sp>
      <p:sp>
        <p:nvSpPr>
          <p:cNvPr id="10" name="ZoneTexte 9">
            <a:extLst>
              <a:ext uri="{FF2B5EF4-FFF2-40B4-BE49-F238E27FC236}">
                <a16:creationId xmlns:a16="http://schemas.microsoft.com/office/drawing/2014/main" id="{2C79B859-2540-449F-A40D-E4E9BEC2031E}"/>
              </a:ext>
            </a:extLst>
          </p:cNvPr>
          <p:cNvSpPr txBox="1"/>
          <p:nvPr/>
        </p:nvSpPr>
        <p:spPr>
          <a:xfrm>
            <a:off x="8688288" y="6597352"/>
            <a:ext cx="1512168" cy="369332"/>
          </a:xfrm>
          <a:prstGeom prst="rect">
            <a:avLst/>
          </a:prstGeom>
          <a:noFill/>
        </p:spPr>
        <p:txBody>
          <a:bodyPr wrap="square" rtlCol="0">
            <a:spAutoFit/>
          </a:bodyPr>
          <a:lstStyle/>
          <a:p>
            <a:r>
              <a:rPr lang="fr-CA" dirty="0"/>
              <a:t>Freepick.com</a:t>
            </a:r>
          </a:p>
        </p:txBody>
      </p:sp>
      <p:grpSp>
        <p:nvGrpSpPr>
          <p:cNvPr id="2" name="Groupe 1">
            <a:extLst>
              <a:ext uri="{FF2B5EF4-FFF2-40B4-BE49-F238E27FC236}">
                <a16:creationId xmlns:a16="http://schemas.microsoft.com/office/drawing/2014/main" id="{0FEC50F3-405F-413A-BDF2-E98E40A4A5DA}"/>
              </a:ext>
            </a:extLst>
          </p:cNvPr>
          <p:cNvGrpSpPr/>
          <p:nvPr/>
        </p:nvGrpSpPr>
        <p:grpSpPr>
          <a:xfrm>
            <a:off x="1580427" y="288650"/>
            <a:ext cx="10009112" cy="4759240"/>
            <a:chOff x="1559496" y="284730"/>
            <a:chExt cx="10009112" cy="4759240"/>
          </a:xfrm>
        </p:grpSpPr>
        <p:sp>
          <p:nvSpPr>
            <p:cNvPr id="4" name="ZoneTexte 3">
              <a:extLst>
                <a:ext uri="{FF2B5EF4-FFF2-40B4-BE49-F238E27FC236}">
                  <a16:creationId xmlns:a16="http://schemas.microsoft.com/office/drawing/2014/main" id="{12C63153-F9F8-4671-9A32-96A863F2BF6F}"/>
                </a:ext>
              </a:extLst>
            </p:cNvPr>
            <p:cNvSpPr txBox="1"/>
            <p:nvPr/>
          </p:nvSpPr>
          <p:spPr>
            <a:xfrm>
              <a:off x="2015518" y="284730"/>
              <a:ext cx="1488193" cy="369332"/>
            </a:xfrm>
            <a:prstGeom prst="rect">
              <a:avLst/>
            </a:prstGeom>
            <a:solidFill>
              <a:srgbClr val="0BC15C"/>
            </a:solidFill>
          </p:spPr>
          <p:txBody>
            <a:bodyPr wrap="square" rtlCol="0">
              <a:spAutoFit/>
            </a:bodyPr>
            <a:lstStyle/>
            <a:p>
              <a:r>
                <a:rPr lang="fr-CA" b="1" dirty="0">
                  <a:solidFill>
                    <a:schemeClr val="bg1"/>
                  </a:solidFill>
                </a:rPr>
                <a:t>        Pharmacie</a:t>
              </a:r>
            </a:p>
          </p:txBody>
        </p:sp>
        <p:sp>
          <p:nvSpPr>
            <p:cNvPr id="5" name="ZoneTexte 4">
              <a:extLst>
                <a:ext uri="{FF2B5EF4-FFF2-40B4-BE49-F238E27FC236}">
                  <a16:creationId xmlns:a16="http://schemas.microsoft.com/office/drawing/2014/main" id="{BF27C2E6-9792-4E1E-9A51-61AB6BAC34F1}"/>
                </a:ext>
              </a:extLst>
            </p:cNvPr>
            <p:cNvSpPr txBox="1"/>
            <p:nvPr/>
          </p:nvSpPr>
          <p:spPr>
            <a:xfrm>
              <a:off x="5879976" y="548680"/>
              <a:ext cx="1080120" cy="369332"/>
            </a:xfrm>
            <a:prstGeom prst="rect">
              <a:avLst/>
            </a:prstGeom>
            <a:solidFill>
              <a:srgbClr val="E0005B"/>
            </a:solidFill>
            <a:ln>
              <a:solidFill>
                <a:schemeClr val="bg1"/>
              </a:solidFill>
            </a:ln>
          </p:spPr>
          <p:txBody>
            <a:bodyPr wrap="square" rtlCol="0">
              <a:spAutoFit/>
            </a:bodyPr>
            <a:lstStyle/>
            <a:p>
              <a:r>
                <a:rPr lang="fr-CA" dirty="0"/>
                <a:t>     Confiserie</a:t>
              </a:r>
            </a:p>
          </p:txBody>
        </p:sp>
        <p:sp>
          <p:nvSpPr>
            <p:cNvPr id="7" name="ZoneTexte 6">
              <a:extLst>
                <a:ext uri="{FF2B5EF4-FFF2-40B4-BE49-F238E27FC236}">
                  <a16:creationId xmlns:a16="http://schemas.microsoft.com/office/drawing/2014/main" id="{703BCF8A-8BB7-442B-BB6B-35AABFDE743D}"/>
                </a:ext>
              </a:extLst>
            </p:cNvPr>
            <p:cNvSpPr txBox="1"/>
            <p:nvPr/>
          </p:nvSpPr>
          <p:spPr>
            <a:xfrm>
              <a:off x="1600835" y="2387241"/>
              <a:ext cx="1209582" cy="369332"/>
            </a:xfrm>
            <a:prstGeom prst="rect">
              <a:avLst/>
            </a:prstGeom>
            <a:solidFill>
              <a:srgbClr val="FBDAA4"/>
            </a:solidFill>
          </p:spPr>
          <p:txBody>
            <a:bodyPr wrap="square" rtlCol="0">
              <a:spAutoFit/>
            </a:bodyPr>
            <a:lstStyle/>
            <a:p>
              <a:r>
                <a:rPr lang="fr-CA" b="1" dirty="0">
                  <a:solidFill>
                    <a:srgbClr val="561E05"/>
                  </a:solidFill>
                </a:rPr>
                <a:t>Boulangerie</a:t>
              </a:r>
            </a:p>
          </p:txBody>
        </p:sp>
        <p:sp>
          <p:nvSpPr>
            <p:cNvPr id="9" name="ZoneTexte 8">
              <a:extLst>
                <a:ext uri="{FF2B5EF4-FFF2-40B4-BE49-F238E27FC236}">
                  <a16:creationId xmlns:a16="http://schemas.microsoft.com/office/drawing/2014/main" id="{2625DC96-E5A3-43E9-9B50-6828832C0FE5}"/>
                </a:ext>
              </a:extLst>
            </p:cNvPr>
            <p:cNvSpPr txBox="1"/>
            <p:nvPr/>
          </p:nvSpPr>
          <p:spPr>
            <a:xfrm>
              <a:off x="5663952" y="2777971"/>
              <a:ext cx="1224136" cy="369332"/>
            </a:xfrm>
            <a:prstGeom prst="rect">
              <a:avLst/>
            </a:prstGeom>
            <a:solidFill>
              <a:srgbClr val="820C0C"/>
            </a:solidFill>
          </p:spPr>
          <p:txBody>
            <a:bodyPr wrap="square" rtlCol="0">
              <a:spAutoFit/>
            </a:bodyPr>
            <a:lstStyle/>
            <a:p>
              <a:r>
                <a:rPr lang="fr-CA" dirty="0">
                  <a:solidFill>
                    <a:schemeClr val="bg1"/>
                  </a:solidFill>
                </a:rPr>
                <a:t>Salon de coiffure</a:t>
              </a:r>
            </a:p>
          </p:txBody>
        </p:sp>
        <p:sp>
          <p:nvSpPr>
            <p:cNvPr id="11" name="ZoneTexte 10">
              <a:extLst>
                <a:ext uri="{FF2B5EF4-FFF2-40B4-BE49-F238E27FC236}">
                  <a16:creationId xmlns:a16="http://schemas.microsoft.com/office/drawing/2014/main" id="{7FFE7F39-9845-4400-97C5-8172F2E2BC8D}"/>
                </a:ext>
              </a:extLst>
            </p:cNvPr>
            <p:cNvSpPr txBox="1"/>
            <p:nvPr/>
          </p:nvSpPr>
          <p:spPr>
            <a:xfrm>
              <a:off x="1559496" y="4391788"/>
              <a:ext cx="864096" cy="646331"/>
            </a:xfrm>
            <a:prstGeom prst="rect">
              <a:avLst/>
            </a:prstGeom>
            <a:solidFill>
              <a:srgbClr val="DA3B01"/>
            </a:solidFill>
          </p:spPr>
          <p:txBody>
            <a:bodyPr wrap="square" rtlCol="0">
              <a:spAutoFit/>
            </a:bodyPr>
            <a:lstStyle/>
            <a:p>
              <a:r>
                <a:rPr lang="fr-CA" dirty="0">
                  <a:solidFill>
                    <a:schemeClr val="bg1"/>
                  </a:solidFill>
                </a:rPr>
                <a:t>Magasin de vêtements</a:t>
              </a:r>
            </a:p>
          </p:txBody>
        </p:sp>
        <p:sp>
          <p:nvSpPr>
            <p:cNvPr id="12" name="ZoneTexte 11">
              <a:extLst>
                <a:ext uri="{FF2B5EF4-FFF2-40B4-BE49-F238E27FC236}">
                  <a16:creationId xmlns:a16="http://schemas.microsoft.com/office/drawing/2014/main" id="{1EE2FC43-BA2F-45BA-BF94-BCE6B7F00EA3}"/>
                </a:ext>
              </a:extLst>
            </p:cNvPr>
            <p:cNvSpPr txBox="1"/>
            <p:nvPr/>
          </p:nvSpPr>
          <p:spPr>
            <a:xfrm>
              <a:off x="10056440" y="4736193"/>
              <a:ext cx="1512168" cy="307777"/>
            </a:xfrm>
            <a:prstGeom prst="rect">
              <a:avLst/>
            </a:prstGeom>
            <a:solidFill>
              <a:srgbClr val="FFE7CA"/>
            </a:solidFill>
          </p:spPr>
          <p:txBody>
            <a:bodyPr wrap="square" rtlCol="0">
              <a:spAutoFit/>
            </a:bodyPr>
            <a:lstStyle/>
            <a:p>
              <a:r>
                <a:rPr lang="fr-CA" sz="1400" b="1" dirty="0">
                  <a:solidFill>
                    <a:srgbClr val="0A214D"/>
                  </a:solidFill>
                  <a:latin typeface="Bradley Hand ITC" panose="03070402050302030203" pitchFamily="66" charset="0"/>
                </a:rPr>
                <a:t>poissonnerie</a:t>
              </a:r>
            </a:p>
          </p:txBody>
        </p:sp>
      </p:grpSp>
      <p:sp>
        <p:nvSpPr>
          <p:cNvPr id="3" name="ZoneTexte 2">
            <a:extLst>
              <a:ext uri="{FF2B5EF4-FFF2-40B4-BE49-F238E27FC236}">
                <a16:creationId xmlns:a16="http://schemas.microsoft.com/office/drawing/2014/main" id="{DB2AF147-DEED-43B3-824D-EE8E9C605013}"/>
              </a:ext>
            </a:extLst>
          </p:cNvPr>
          <p:cNvSpPr txBox="1"/>
          <p:nvPr/>
        </p:nvSpPr>
        <p:spPr>
          <a:xfrm>
            <a:off x="10272464" y="2483604"/>
            <a:ext cx="1296144" cy="369332"/>
          </a:xfrm>
          <a:prstGeom prst="rect">
            <a:avLst/>
          </a:prstGeom>
          <a:noFill/>
        </p:spPr>
        <p:txBody>
          <a:bodyPr wrap="square" rtlCol="0">
            <a:spAutoFit/>
          </a:bodyPr>
          <a:lstStyle/>
          <a:p>
            <a:endParaRPr lang="fr-CA" dirty="0"/>
          </a:p>
        </p:txBody>
      </p:sp>
      <p:sp>
        <p:nvSpPr>
          <p:cNvPr id="14" name="ZoneTexte 13">
            <a:extLst>
              <a:ext uri="{FF2B5EF4-FFF2-40B4-BE49-F238E27FC236}">
                <a16:creationId xmlns:a16="http://schemas.microsoft.com/office/drawing/2014/main" id="{35C1F64A-7AE6-4EF2-ACAF-88ECC96AF621}"/>
              </a:ext>
            </a:extLst>
          </p:cNvPr>
          <p:cNvSpPr txBox="1"/>
          <p:nvPr/>
        </p:nvSpPr>
        <p:spPr>
          <a:xfrm>
            <a:off x="570373" y="2238342"/>
            <a:ext cx="3312368" cy="2102510"/>
          </a:xfrm>
          <a:prstGeom prst="rect">
            <a:avLst/>
          </a:prstGeom>
          <a:noFill/>
        </p:spPr>
        <p:txBody>
          <a:bodyPr wrap="square" rtlCol="0">
            <a:spAutoFit/>
          </a:bodyPr>
          <a:lstStyle/>
          <a:p>
            <a:endParaRPr lang="fr-CA" dirty="0"/>
          </a:p>
        </p:txBody>
      </p:sp>
      <p:sp>
        <p:nvSpPr>
          <p:cNvPr id="15" name="ZoneTexte 14">
            <a:hlinkClick r:id="rId3" action="ppaction://hlinksldjump"/>
            <a:extLst>
              <a:ext uri="{FF2B5EF4-FFF2-40B4-BE49-F238E27FC236}">
                <a16:creationId xmlns:a16="http://schemas.microsoft.com/office/drawing/2014/main" id="{985D0AFB-FEB3-4890-99F9-78EB0EA5EB66}"/>
              </a:ext>
            </a:extLst>
          </p:cNvPr>
          <p:cNvSpPr txBox="1"/>
          <p:nvPr/>
        </p:nvSpPr>
        <p:spPr>
          <a:xfrm>
            <a:off x="348748" y="2015834"/>
            <a:ext cx="3442995" cy="2270778"/>
          </a:xfrm>
          <a:prstGeom prst="rect">
            <a:avLst/>
          </a:prstGeom>
          <a:noFill/>
        </p:spPr>
        <p:txBody>
          <a:bodyPr wrap="square" rtlCol="0">
            <a:spAutoFit/>
          </a:bodyPr>
          <a:lstStyle/>
          <a:p>
            <a:endParaRPr lang="fr-CA" dirty="0"/>
          </a:p>
        </p:txBody>
      </p:sp>
      <p:sp>
        <p:nvSpPr>
          <p:cNvPr id="16" name="ZoneTexte 15">
            <a:hlinkClick r:id="rId4" action="ppaction://hlinksldjump"/>
            <a:extLst>
              <a:ext uri="{FF2B5EF4-FFF2-40B4-BE49-F238E27FC236}">
                <a16:creationId xmlns:a16="http://schemas.microsoft.com/office/drawing/2014/main" id="{C408644E-2FFD-496F-8862-0DA26C96D405}"/>
              </a:ext>
            </a:extLst>
          </p:cNvPr>
          <p:cNvSpPr txBox="1"/>
          <p:nvPr/>
        </p:nvSpPr>
        <p:spPr>
          <a:xfrm>
            <a:off x="8817768" y="132680"/>
            <a:ext cx="3359696" cy="1899202"/>
          </a:xfrm>
          <a:prstGeom prst="rect">
            <a:avLst/>
          </a:prstGeom>
          <a:noFill/>
        </p:spPr>
        <p:txBody>
          <a:bodyPr wrap="square" rtlCol="0">
            <a:spAutoFit/>
          </a:bodyPr>
          <a:lstStyle/>
          <a:p>
            <a:endParaRPr lang="fr-CA" dirty="0"/>
          </a:p>
        </p:txBody>
      </p:sp>
      <p:sp>
        <p:nvSpPr>
          <p:cNvPr id="17" name="ZoneTexte 16">
            <a:hlinkClick r:id="rId5" action="ppaction://hlinksldjump"/>
            <a:extLst>
              <a:ext uri="{FF2B5EF4-FFF2-40B4-BE49-F238E27FC236}">
                <a16:creationId xmlns:a16="http://schemas.microsoft.com/office/drawing/2014/main" id="{B6600F26-FD84-4C89-92E7-C1F4FE535362}"/>
              </a:ext>
            </a:extLst>
          </p:cNvPr>
          <p:cNvSpPr txBox="1"/>
          <p:nvPr/>
        </p:nvSpPr>
        <p:spPr>
          <a:xfrm>
            <a:off x="348748" y="4493671"/>
            <a:ext cx="3619389" cy="2201644"/>
          </a:xfrm>
          <a:prstGeom prst="rect">
            <a:avLst/>
          </a:prstGeom>
          <a:noFill/>
        </p:spPr>
        <p:txBody>
          <a:bodyPr wrap="square" rtlCol="0">
            <a:spAutoFit/>
          </a:bodyPr>
          <a:lstStyle/>
          <a:p>
            <a:endParaRPr lang="fr-CA" dirty="0"/>
          </a:p>
        </p:txBody>
      </p:sp>
      <p:sp>
        <p:nvSpPr>
          <p:cNvPr id="20" name="ZoneTexte 19">
            <a:extLst>
              <a:ext uri="{FF2B5EF4-FFF2-40B4-BE49-F238E27FC236}">
                <a16:creationId xmlns:a16="http://schemas.microsoft.com/office/drawing/2014/main" id="{1736C33A-4207-4F8E-929E-9262C62868E4}"/>
              </a:ext>
            </a:extLst>
          </p:cNvPr>
          <p:cNvSpPr txBox="1"/>
          <p:nvPr/>
        </p:nvSpPr>
        <p:spPr>
          <a:xfrm>
            <a:off x="4223792" y="2031882"/>
            <a:ext cx="4320480" cy="2189206"/>
          </a:xfrm>
          <a:prstGeom prst="rect">
            <a:avLst/>
          </a:prstGeom>
          <a:noFill/>
        </p:spPr>
        <p:txBody>
          <a:bodyPr wrap="square" rtlCol="0">
            <a:spAutoFit/>
          </a:bodyPr>
          <a:lstStyle/>
          <a:p>
            <a:endParaRPr lang="fr-CA" dirty="0"/>
          </a:p>
        </p:txBody>
      </p:sp>
      <p:sp>
        <p:nvSpPr>
          <p:cNvPr id="21" name="ZoneTexte 20">
            <a:hlinkClick r:id="rId6" action="ppaction://hlinksldjump"/>
            <a:extLst>
              <a:ext uri="{FF2B5EF4-FFF2-40B4-BE49-F238E27FC236}">
                <a16:creationId xmlns:a16="http://schemas.microsoft.com/office/drawing/2014/main" id="{3FFBC5F3-6507-42B7-ADB7-E3321876C5AA}"/>
              </a:ext>
            </a:extLst>
          </p:cNvPr>
          <p:cNvSpPr txBox="1"/>
          <p:nvPr/>
        </p:nvSpPr>
        <p:spPr>
          <a:xfrm>
            <a:off x="4376192" y="2184282"/>
            <a:ext cx="4320480" cy="2189206"/>
          </a:xfrm>
          <a:prstGeom prst="rect">
            <a:avLst/>
          </a:prstGeom>
          <a:noFill/>
        </p:spPr>
        <p:txBody>
          <a:bodyPr wrap="square" rtlCol="0">
            <a:spAutoFit/>
          </a:bodyPr>
          <a:lstStyle/>
          <a:p>
            <a:endParaRPr lang="fr-CA" dirty="0"/>
          </a:p>
        </p:txBody>
      </p:sp>
      <p:sp>
        <p:nvSpPr>
          <p:cNvPr id="22" name="ZoneTexte 21">
            <a:hlinkClick r:id="rId7" action="ppaction://hlinksldjump"/>
            <a:extLst>
              <a:ext uri="{FF2B5EF4-FFF2-40B4-BE49-F238E27FC236}">
                <a16:creationId xmlns:a16="http://schemas.microsoft.com/office/drawing/2014/main" id="{E7876F3F-0E04-405F-9B9A-FB931DA3EE67}"/>
              </a:ext>
            </a:extLst>
          </p:cNvPr>
          <p:cNvSpPr txBox="1"/>
          <p:nvPr/>
        </p:nvSpPr>
        <p:spPr>
          <a:xfrm>
            <a:off x="0" y="-17362"/>
            <a:ext cx="4223792" cy="2201644"/>
          </a:xfrm>
          <a:prstGeom prst="rect">
            <a:avLst/>
          </a:prstGeom>
          <a:noFill/>
        </p:spPr>
        <p:txBody>
          <a:bodyPr wrap="square" rtlCol="0">
            <a:spAutoFit/>
          </a:bodyPr>
          <a:lstStyle/>
          <a:p>
            <a:endParaRPr lang="fr-CA" dirty="0"/>
          </a:p>
        </p:txBody>
      </p:sp>
      <p:sp>
        <p:nvSpPr>
          <p:cNvPr id="23" name="ZoneTexte 22">
            <a:hlinkClick r:id="rId8" action="ppaction://hlinksldjump"/>
            <a:extLst>
              <a:ext uri="{FF2B5EF4-FFF2-40B4-BE49-F238E27FC236}">
                <a16:creationId xmlns:a16="http://schemas.microsoft.com/office/drawing/2014/main" id="{95263512-FA02-48ED-A368-F5AA5969C2F2}"/>
              </a:ext>
            </a:extLst>
          </p:cNvPr>
          <p:cNvSpPr txBox="1"/>
          <p:nvPr/>
        </p:nvSpPr>
        <p:spPr>
          <a:xfrm>
            <a:off x="8544272" y="4286612"/>
            <a:ext cx="3647728" cy="2363629"/>
          </a:xfrm>
          <a:prstGeom prst="rect">
            <a:avLst/>
          </a:prstGeom>
          <a:noFill/>
        </p:spPr>
        <p:txBody>
          <a:bodyPr wrap="square" rtlCol="0">
            <a:spAutoFit/>
          </a:bodyPr>
          <a:lstStyle/>
          <a:p>
            <a:endParaRPr lang="fr-CA" dirty="0"/>
          </a:p>
        </p:txBody>
      </p:sp>
      <p:sp>
        <p:nvSpPr>
          <p:cNvPr id="25" name="ZoneTexte 24">
            <a:hlinkClick r:id="rId9" action="ppaction://hlinksldjump"/>
            <a:extLst>
              <a:ext uri="{FF2B5EF4-FFF2-40B4-BE49-F238E27FC236}">
                <a16:creationId xmlns:a16="http://schemas.microsoft.com/office/drawing/2014/main" id="{B7110CA0-D27A-4A8B-B9A8-0C2768F18658}"/>
              </a:ext>
            </a:extLst>
          </p:cNvPr>
          <p:cNvSpPr txBox="1"/>
          <p:nvPr/>
        </p:nvSpPr>
        <p:spPr>
          <a:xfrm>
            <a:off x="4828539" y="6412686"/>
            <a:ext cx="2999347" cy="369332"/>
          </a:xfrm>
          <a:prstGeom prst="rect">
            <a:avLst/>
          </a:prstGeom>
          <a:solidFill>
            <a:srgbClr val="A0D5DA"/>
          </a:solidFill>
          <a:ln>
            <a:solidFill>
              <a:schemeClr val="accent1"/>
            </a:solidFill>
          </a:ln>
        </p:spPr>
        <p:txBody>
          <a:bodyPr wrap="none" rtlCol="0">
            <a:spAutoFit/>
          </a:bodyPr>
          <a:lstStyle/>
          <a:p>
            <a:r>
              <a:rPr lang="fr-CA" dirty="0"/>
              <a:t>Retour à la table des matières</a:t>
            </a:r>
          </a:p>
        </p:txBody>
      </p:sp>
    </p:spTree>
    <p:extLst>
      <p:ext uri="{BB962C8B-B14F-4D97-AF65-F5344CB8AC3E}">
        <p14:creationId xmlns:p14="http://schemas.microsoft.com/office/powerpoint/2010/main" val="25013379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Image 6" descr="Une image contenant cage&#10;&#10;Description générée automatiquement">
            <a:extLst>
              <a:ext uri="{FF2B5EF4-FFF2-40B4-BE49-F238E27FC236}">
                <a16:creationId xmlns:a16="http://schemas.microsoft.com/office/drawing/2014/main" id="{9D1D2218-3637-4705-805A-B6159545D0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52155" y="4327719"/>
            <a:ext cx="3336019" cy="2502015"/>
          </a:xfrm>
          <a:prstGeom prst="rect">
            <a:avLst/>
          </a:prstGeom>
        </p:spPr>
      </p:pic>
      <p:pic>
        <p:nvPicPr>
          <p:cNvPr id="3" name="Image 2" descr="Une image contenant assiette, table, alimentation, recouvert&#10;&#10;Description générée automatiquement">
            <a:extLst>
              <a:ext uri="{FF2B5EF4-FFF2-40B4-BE49-F238E27FC236}">
                <a16:creationId xmlns:a16="http://schemas.microsoft.com/office/drawing/2014/main" id="{8AC40D73-0DF4-4DFE-92B2-F15A75BAC7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1835" y="167953"/>
            <a:ext cx="5362536" cy="4826283"/>
          </a:xfrm>
          <a:prstGeom prst="rect">
            <a:avLst/>
          </a:prstGeom>
          <a:ln w="88900">
            <a:solidFill>
              <a:srgbClr val="9A5744"/>
            </a:solidFill>
          </a:ln>
        </p:spPr>
      </p:pic>
      <p:grpSp>
        <p:nvGrpSpPr>
          <p:cNvPr id="18" name="Groupe 17">
            <a:extLst>
              <a:ext uri="{FF2B5EF4-FFF2-40B4-BE49-F238E27FC236}">
                <a16:creationId xmlns:a16="http://schemas.microsoft.com/office/drawing/2014/main" id="{17B66A75-051F-425E-BF3D-6465D7123C57}"/>
              </a:ext>
            </a:extLst>
          </p:cNvPr>
          <p:cNvGrpSpPr/>
          <p:nvPr/>
        </p:nvGrpSpPr>
        <p:grpSpPr>
          <a:xfrm>
            <a:off x="5159896" y="1268760"/>
            <a:ext cx="1065691" cy="947429"/>
            <a:chOff x="3290285" y="980728"/>
            <a:chExt cx="1554993" cy="1379477"/>
          </a:xfrm>
        </p:grpSpPr>
        <p:pic>
          <p:nvPicPr>
            <p:cNvPr id="15" name="Image 14">
              <a:extLst>
                <a:ext uri="{FF2B5EF4-FFF2-40B4-BE49-F238E27FC236}">
                  <a16:creationId xmlns:a16="http://schemas.microsoft.com/office/drawing/2014/main" id="{ACB12BEC-5240-468D-82D7-7F0930DD6B1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054" b="89933" l="9976" r="89786">
                          <a14:foregroundMark x1="62945" y1="14541" x2="62945" y2="14541"/>
                          <a14:foregroundMark x1="65558" y1="8054" x2="65558" y2="16107"/>
                          <a14:foregroundMark x1="59620" y1="18568" x2="59620" y2="18568"/>
                          <a14:foregroundMark x1="74109" y1="19463" x2="74109" y2="19463"/>
                        </a14:backgroundRemoval>
                      </a14:imgEffect>
                    </a14:imgLayer>
                  </a14:imgProps>
                </a:ext>
              </a:extLst>
            </a:blip>
            <a:stretch>
              <a:fillRect/>
            </a:stretch>
          </p:blipFill>
          <p:spPr>
            <a:xfrm>
              <a:off x="3290285" y="980728"/>
              <a:ext cx="1296144" cy="1376191"/>
            </a:xfrm>
            <a:prstGeom prst="rect">
              <a:avLst/>
            </a:prstGeom>
          </p:spPr>
        </p:pic>
        <p:pic>
          <p:nvPicPr>
            <p:cNvPr id="17" name="Image 16">
              <a:extLst>
                <a:ext uri="{FF2B5EF4-FFF2-40B4-BE49-F238E27FC236}">
                  <a16:creationId xmlns:a16="http://schemas.microsoft.com/office/drawing/2014/main" id="{B4542D5C-BE04-4244-BCC7-91EC2506374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054" b="89933" l="9976" r="89786">
                          <a14:foregroundMark x1="62945" y1="14541" x2="62945" y2="14541"/>
                          <a14:foregroundMark x1="65558" y1="8054" x2="65558" y2="16107"/>
                          <a14:foregroundMark x1="59620" y1="18568" x2="59620" y2="18568"/>
                          <a14:foregroundMark x1="74109" y1="19463" x2="74109" y2="19463"/>
                        </a14:backgroundRemoval>
                      </a14:imgEffect>
                    </a14:imgLayer>
                  </a14:imgProps>
                </a:ext>
              </a:extLst>
            </a:blip>
            <a:stretch>
              <a:fillRect/>
            </a:stretch>
          </p:blipFill>
          <p:spPr>
            <a:xfrm>
              <a:off x="3561806" y="984014"/>
              <a:ext cx="1283472" cy="1376191"/>
            </a:xfrm>
            <a:prstGeom prst="rect">
              <a:avLst/>
            </a:prstGeom>
          </p:spPr>
        </p:pic>
      </p:grpSp>
      <p:pic>
        <p:nvPicPr>
          <p:cNvPr id="13" name="Image 12" descr="Une image contenant cage&#10;&#10;Description générée automatiquement">
            <a:extLst>
              <a:ext uri="{FF2B5EF4-FFF2-40B4-BE49-F238E27FC236}">
                <a16:creationId xmlns:a16="http://schemas.microsoft.com/office/drawing/2014/main" id="{0B64FC95-FAE3-478A-9915-3315B01B1B35}"/>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8000" y1="45939" x2="38000" y2="45778"/>
                        <a14:backgroundMark x1="41424" y1="37253" x2="48848" y2="29616"/>
                        <a14:backgroundMark x1="48848" y1="29616" x2="49091" y2="28404"/>
                        <a14:backgroundMark x1="42788" y1="44242" x2="45212" y2="76404"/>
                        <a14:backgroundMark x1="47364" y1="43636" x2="48970" y2="70384"/>
                        <a14:backgroundMark x1="48970" y1="70384" x2="47939" y2="79313"/>
                        <a14:backgroundMark x1="37212" y1="43192" x2="42242" y2="79919"/>
                        <a14:backgroundMark x1="52970" y1="43798" x2="52061" y2="77455"/>
                        <a14:backgroundMark x1="57091" y1="42869" x2="55636" y2="78303"/>
                        <a14:backgroundMark x1="55636" y1="78303" x2="57303" y2="80970"/>
                        <a14:backgroundMark x1="63485" y1="44242" x2="59485" y2="70222"/>
                        <a14:backgroundMark x1="59485" y1="70222" x2="59818" y2="76566"/>
                        <a14:backgroundMark x1="33939" y1="59232" x2="33939" y2="59232"/>
                        <a14:backgroundMark x1="32091" y1="45333" x2="35485" y2="57859"/>
                        <a14:backgroundMark x1="38121" y1="82222" x2="35485" y2="62020"/>
                        <a14:backgroundMark x1="63182" y1="81859" x2="67879" y2="42141"/>
                        <a14:backgroundMark x1="67879" y1="42141" x2="67879" y2="43232"/>
                      </a14:backgroundRemoval>
                    </a14:imgEffect>
                  </a14:imgLayer>
                </a14:imgProps>
              </a:ext>
              <a:ext uri="{28A0092B-C50C-407E-A947-70E740481C1C}">
                <a14:useLocalDpi xmlns:a14="http://schemas.microsoft.com/office/drawing/2010/main" val="0"/>
              </a:ext>
            </a:extLst>
          </a:blip>
          <a:stretch>
            <a:fillRect/>
          </a:stretch>
        </p:blipFill>
        <p:spPr>
          <a:xfrm>
            <a:off x="8692822" y="4355985"/>
            <a:ext cx="3336019" cy="2502015"/>
          </a:xfrm>
          <a:prstGeom prst="rect">
            <a:avLst/>
          </a:prstGeom>
        </p:spPr>
      </p:pic>
      <p:grpSp>
        <p:nvGrpSpPr>
          <p:cNvPr id="4" name="Groupe 3">
            <a:extLst>
              <a:ext uri="{FF2B5EF4-FFF2-40B4-BE49-F238E27FC236}">
                <a16:creationId xmlns:a16="http://schemas.microsoft.com/office/drawing/2014/main" id="{BD365B7F-51E5-4691-8DE0-E83E3878C67E}"/>
              </a:ext>
            </a:extLst>
          </p:cNvPr>
          <p:cNvGrpSpPr/>
          <p:nvPr/>
        </p:nvGrpSpPr>
        <p:grpSpPr>
          <a:xfrm>
            <a:off x="1712509" y="5041385"/>
            <a:ext cx="5481195" cy="1788349"/>
            <a:chOff x="1712509" y="5041385"/>
            <a:chExt cx="5481195" cy="1788349"/>
          </a:xfrm>
        </p:grpSpPr>
        <p:pic>
          <p:nvPicPr>
            <p:cNvPr id="22" name="Image 21">
              <a:extLst>
                <a:ext uri="{FF2B5EF4-FFF2-40B4-BE49-F238E27FC236}">
                  <a16:creationId xmlns:a16="http://schemas.microsoft.com/office/drawing/2014/main" id="{D5E7293F-D739-40B6-BBBC-784BCF7F5BE1}"/>
                </a:ext>
              </a:extLst>
            </p:cNvPr>
            <p:cNvPicPr>
              <a:picLocks noChangeAspect="1"/>
            </p:cNvPicPr>
            <p:nvPr/>
          </p:nvPicPr>
          <p:blipFill>
            <a:blip r:embed="rId8"/>
            <a:stretch>
              <a:fillRect/>
            </a:stretch>
          </p:blipFill>
          <p:spPr>
            <a:xfrm>
              <a:off x="1712509" y="5041385"/>
              <a:ext cx="5481195" cy="1788349"/>
            </a:xfrm>
            <a:prstGeom prst="rect">
              <a:avLst/>
            </a:prstGeom>
          </p:spPr>
        </p:pic>
        <p:sp>
          <p:nvSpPr>
            <p:cNvPr id="24" name="ZoneTexte 23">
              <a:extLst>
                <a:ext uri="{FF2B5EF4-FFF2-40B4-BE49-F238E27FC236}">
                  <a16:creationId xmlns:a16="http://schemas.microsoft.com/office/drawing/2014/main" id="{E4669117-4614-4AD8-A26A-75E55B1E9938}"/>
                </a:ext>
              </a:extLst>
            </p:cNvPr>
            <p:cNvSpPr txBox="1"/>
            <p:nvPr/>
          </p:nvSpPr>
          <p:spPr>
            <a:xfrm>
              <a:off x="2552137" y="5578726"/>
              <a:ext cx="3096344" cy="646331"/>
            </a:xfrm>
            <a:prstGeom prst="rect">
              <a:avLst/>
            </a:prstGeom>
            <a:solidFill>
              <a:schemeClr val="bg1"/>
            </a:solidFill>
          </p:spPr>
          <p:txBody>
            <a:bodyPr wrap="square" rtlCol="0">
              <a:spAutoFit/>
            </a:bodyPr>
            <a:lstStyle/>
            <a:p>
              <a:r>
                <a:rPr lang="fr-CA" sz="3600" dirty="0">
                  <a:latin typeface="Curlz MT" panose="04040404050702020202" pitchFamily="82" charset="0"/>
                </a:rPr>
                <a:t>Fruits frais</a:t>
              </a:r>
            </a:p>
          </p:txBody>
        </p:sp>
      </p:grpSp>
      <p:sp>
        <p:nvSpPr>
          <p:cNvPr id="5" name="ZoneTexte 4">
            <a:extLst>
              <a:ext uri="{FF2B5EF4-FFF2-40B4-BE49-F238E27FC236}">
                <a16:creationId xmlns:a16="http://schemas.microsoft.com/office/drawing/2014/main" id="{8AFE1E29-0BBD-4C22-ACF0-CB65BDE6740F}"/>
              </a:ext>
            </a:extLst>
          </p:cNvPr>
          <p:cNvSpPr txBox="1"/>
          <p:nvPr/>
        </p:nvSpPr>
        <p:spPr>
          <a:xfrm>
            <a:off x="9408368" y="1052736"/>
            <a:ext cx="1648208" cy="584775"/>
          </a:xfrm>
          <a:prstGeom prst="rect">
            <a:avLst/>
          </a:prstGeom>
          <a:noFill/>
          <a:ln>
            <a:solidFill>
              <a:schemeClr val="tx1"/>
            </a:solidFill>
          </a:ln>
        </p:spPr>
        <p:txBody>
          <a:bodyPr wrap="none" rtlCol="0">
            <a:spAutoFit/>
          </a:bodyPr>
          <a:lstStyle/>
          <a:p>
            <a:r>
              <a:rPr lang="fr-CA" sz="3200" dirty="0">
                <a:hlinkClick r:id="rId9" action="ppaction://hlinksldjump"/>
              </a:rPr>
              <a:t>Retour à la liste</a:t>
            </a:r>
            <a:endParaRPr lang="fr-CA" sz="3200" dirty="0"/>
          </a:p>
        </p:txBody>
      </p:sp>
    </p:spTree>
    <p:extLst>
      <p:ext uri="{BB962C8B-B14F-4D97-AF65-F5344CB8AC3E}">
        <p14:creationId xmlns:p14="http://schemas.microsoft.com/office/powerpoint/2010/main" val="37954460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1.48148E-6 L 3.33333E-6 0.00023 C 0.01753 -0.00417 0.00729 -0.00394 0.02326 1.48148E-6 C 0.03298 0.00208 0.0493 0.00509 0.06041 0.00856 C 0.06302 0.00949 0.0658 0.01065 0.06823 0.01134 C 0.07118 0.01273 0.07795 0.01574 0.08107 0.01736 C 0.08229 0.01805 0.0835 0.01921 0.08507 0.02014 C 0.08871 0.02338 0.09149 0.02592 0.09461 0.03055 C 0.09774 0.03472 0.10139 0.03819 0.10347 0.04352 C 0.10451 0.04583 0.10538 0.04861 0.10642 0.05092 C 0.10781 0.0537 0.10972 0.05555 0.11146 0.0581 C 0.11458 0.06342 0.1158 0.06667 0.11823 0.07268 C 0.1283 0.1 0.11423 0.06227 0.121 0.08287 C 0.12152 0.08426 0.12239 0.08565 0.12291 0.08727 C 0.13125 0.10856 0.12048 0.08125 0.12604 0.09745 C 0.1309 0.11204 0.12482 0.08958 0.12986 0.10741 C 0.13038 0.10903 0.13055 0.11065 0.1309 0.11204 C 0.13142 0.11342 0.13229 0.11458 0.13281 0.1162 C 0.13333 0.11782 0.13333 0.11944 0.13385 0.1206 C 0.13455 0.12222 0.13576 0.12338 0.13663 0.125 C 0.13784 0.12685 0.13854 0.12917 0.13975 0.13079 C 0.1408 0.13264 0.14236 0.13333 0.14375 0.13518 C 0.14566 0.13842 0.14739 0.14213 0.1493 0.14537 C 0.16753 0.17407 0.15468 0.15324 0.16805 0.17153 C 0.17014 0.1743 0.17205 0.17708 0.17396 0.18032 C 0.17604 0.18356 0.1776 0.1875 0.17968 0.19051 C 0.18316 0.19514 0.1868 0.19907 0.19062 0.20347 C 0.19184 0.20509 0.19357 0.20579 0.19444 0.20787 C 0.19791 0.21528 0.19687 0.21319 0.20243 0.22384 C 0.20364 0.22639 0.20468 0.22893 0.20625 0.23125 C 0.20781 0.23356 0.20955 0.23565 0.21111 0.23842 C 0.21371 0.24305 0.21545 0.24954 0.21892 0.25301 C 0.22378 0.25764 0.22465 0.25833 0.22968 0.26759 C 0.23229 0.27222 0.23524 0.27685 0.2375 0.28217 C 0.23819 0.28356 0.23871 0.28495 0.23941 0.28634 C 0.24062 0.28912 0.24218 0.2912 0.2434 0.29375 C 0.24479 0.29653 0.24583 0.29954 0.24722 0.30231 C 0.24843 0.30463 0.25 0.30602 0.25121 0.3081 C 0.25225 0.31042 0.25295 0.31319 0.25416 0.31551 C 0.25694 0.32106 0.26024 0.32592 0.26302 0.33148 C 0.26441 0.33495 0.2684 0.34329 0.26979 0.34768 C 0.27048 0.34977 0.27066 0.35254 0.2717 0.35486 C 0.27257 0.35671 0.27448 0.35764 0.27569 0.35903 C 0.27934 0.37037 0.27552 0.35949 0.28055 0.3706 C 0.28159 0.37315 0.28246 0.37569 0.2835 0.37801 C 0.28593 0.38356 0.28628 0.38356 0.28941 0.38819 C 0.29114 0.39676 0.28889 0.38889 0.29427 0.39699 C 0.29514 0.39815 0.29548 0.39977 0.29618 0.40116 C 0.29705 0.40324 0.29826 0.40509 0.29896 0.40694 C 0.30069 0.41088 0.30139 0.41528 0.30295 0.41875 C 0.3125 0.43773 0.30086 0.41412 0.30798 0.42893 C 0.30885 0.43079 0.30989 0.43264 0.31076 0.43472 C 0.31111 0.43611 0.31111 0.43773 0.3118 0.43912 C 0.31319 0.44167 0.3151 0.44375 0.31666 0.44653 C 0.31736 0.44722 0.31805 0.44815 0.31857 0.44907 C 0.31944 0.45069 0.31996 0.45231 0.32066 0.4537 C 0.32239 0.45694 0.32656 0.4625 0.32656 0.46273 C 0.32899 0.47384 0.32482 0.45741 0.33246 0.47407 C 0.33316 0.47546 0.3335 0.47731 0.33437 0.47824 C 0.33802 0.48426 0.33628 0.47824 0.33923 0.48426 C 0.34479 0.4956 0.34062 0.49051 0.34618 0.49583 C 0.34791 0.5 0.34809 0.50116 0.35086 0.50463 C 0.35191 0.50555 0.35295 0.50648 0.35399 0.50741 C 0.35486 0.50879 0.3559 0.51018 0.35677 0.5118 C 0.36007 0.51759 0.35902 0.51759 0.36267 0.52199 C 0.36666 0.52685 0.36666 0.52361 0.37048 0.53217 C 0.371 0.53379 0.3717 0.53542 0.37257 0.53657 C 0.3743 0.53958 0.37639 0.54236 0.37847 0.54514 C 0.37899 0.54606 0.37986 0.54699 0.38038 0.54815 L 0.38229 0.55393 C 0.38246 0.55602 0.38281 0.55787 0.38316 0.55972 C 0.3835 0.56134 0.38437 0.56273 0.38437 0.56412 C 0.38437 0.57245 0.38368 0.58055 0.38316 0.58889 C 0.38298 0.59051 0.38229 0.59329 0.38229 0.59375 L 0.38229 0.59329 " pathEditMode="relative" rAng="0" ptsTypes="AAAAAAAAAAAAAAAAAAAAAAAAAAAAAAAAAAAAAAAAAAAAAAAAAAAAAAAAAAAAAAAAAAAAAAAAAAA">
                                      <p:cBhvr>
                                        <p:cTn id="6" dur="2000" fill="hold"/>
                                        <p:tgtEl>
                                          <p:spTgt spid="18"/>
                                        </p:tgtEl>
                                        <p:attrNameLst>
                                          <p:attrName>ppt_x</p:attrName>
                                          <p:attrName>ppt_y</p:attrName>
                                        </p:attrNameLst>
                                      </p:cBhvr>
                                      <p:rCtr x="19219" y="29537"/>
                                    </p:animMotion>
                                  </p:childTnLst>
                                </p:cTn>
                              </p:par>
                            </p:childTnLst>
                          </p:cTn>
                        </p:par>
                      </p:childTnLst>
                    </p:cTn>
                  </p:par>
                </p:childTnLst>
              </p:cTn>
              <p:nextCondLst>
                <p:cond evt="onClick" delay="0">
                  <p:tgtEl>
                    <p:spTgt spid="18"/>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074" name="Picture 2" descr="Afficher l’image source">
            <a:extLst>
              <a:ext uri="{FF2B5EF4-FFF2-40B4-BE49-F238E27FC236}">
                <a16:creationId xmlns:a16="http://schemas.microsoft.com/office/drawing/2014/main" id="{B7721AB9-6694-44E5-9304-9B2E097E077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361" b="96528" l="1952" r="98482">
                        <a14:foregroundMark x1="47505" y1="4444" x2="47505" y2="4444"/>
                        <a14:foregroundMark x1="8460" y1="44028" x2="8460" y2="44028"/>
                        <a14:foregroundMark x1="49675" y1="56111" x2="91106" y2="41944"/>
                        <a14:foregroundMark x1="91106" y1="41944" x2="31236" y2="64861"/>
                        <a14:foregroundMark x1="42082" y1="49861" x2="85900" y2="31528"/>
                        <a14:foregroundMark x1="85900" y1="31528" x2="90889" y2="18611"/>
                        <a14:foregroundMark x1="96312" y1="18333" x2="93709" y2="63056"/>
                        <a14:foregroundMark x1="93709" y1="63056" x2="99132" y2="74306"/>
                        <a14:foregroundMark x1="16052" y1="35000" x2="2386" y2="29444"/>
                        <a14:foregroundMark x1="14317" y1="88889" x2="14317" y2="88889"/>
                        <a14:foregroundMark x1="30586" y1="96528" x2="30586" y2="96528"/>
                        <a14:foregroundMark x1="2386" y1="27361" x2="47289" y2="17083"/>
                        <a14:foregroundMark x1="47289" y1="17083" x2="69197" y2="7222"/>
                        <a14:foregroundMark x1="46421" y1="2361" x2="46421" y2="2361"/>
                        <a14:foregroundMark x1="58351" y1="10000" x2="58351" y2="10000"/>
                        <a14:foregroundMark x1="76790" y1="13750" x2="76790" y2="13750"/>
                      </a14:backgroundRemoval>
                    </a14:imgEffect>
                  </a14:imgLayer>
                </a14:imgProps>
              </a:ext>
              <a:ext uri="{28A0092B-C50C-407E-A947-70E740481C1C}">
                <a14:useLocalDpi xmlns:a14="http://schemas.microsoft.com/office/drawing/2010/main" val="0"/>
              </a:ext>
            </a:extLst>
          </a:blip>
          <a:srcRect/>
          <a:stretch>
            <a:fillRect/>
          </a:stretch>
        </p:blipFill>
        <p:spPr bwMode="auto">
          <a:xfrm>
            <a:off x="8747729" y="2789855"/>
            <a:ext cx="2132428" cy="3330473"/>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CAA45E0C-7AC3-4767-BCB4-2A2805C73611}"/>
              </a:ext>
            </a:extLst>
          </p:cNvPr>
          <p:cNvSpPr txBox="1"/>
          <p:nvPr/>
        </p:nvSpPr>
        <p:spPr>
          <a:xfrm>
            <a:off x="1847528" y="92721"/>
            <a:ext cx="5688632" cy="369332"/>
          </a:xfrm>
          <a:prstGeom prst="rect">
            <a:avLst/>
          </a:prstGeom>
          <a:solidFill>
            <a:srgbClr val="CBECFF"/>
          </a:solidFill>
          <a:effectLst>
            <a:softEdge rad="355600"/>
          </a:effectLst>
        </p:spPr>
        <p:txBody>
          <a:bodyPr wrap="square" rtlCol="0">
            <a:spAutoFit/>
          </a:bodyPr>
          <a:lstStyle/>
          <a:p>
            <a:endParaRPr lang="fr-CA" dirty="0"/>
          </a:p>
        </p:txBody>
      </p:sp>
      <p:pic>
        <p:nvPicPr>
          <p:cNvPr id="5" name="Image 4">
            <a:extLst>
              <a:ext uri="{FF2B5EF4-FFF2-40B4-BE49-F238E27FC236}">
                <a16:creationId xmlns:a16="http://schemas.microsoft.com/office/drawing/2014/main" id="{BD84702C-CE6A-47B7-937A-9FB435E3F09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634" b="93897" l="5674" r="89362">
                        <a14:foregroundMark x1="36879" y1="7042" x2="36879" y2="7042"/>
                        <a14:foregroundMark x1="78723" y1="6103" x2="78723" y2="6103"/>
                        <a14:foregroundMark x1="19858" y1="93897" x2="19858" y2="93897"/>
                        <a14:foregroundMark x1="5674" y1="56338" x2="5674" y2="56338"/>
                      </a14:backgroundRemoval>
                    </a14:imgEffect>
                  </a14:imgLayer>
                </a14:imgProps>
              </a:ext>
            </a:extLst>
          </a:blip>
          <a:stretch>
            <a:fillRect/>
          </a:stretch>
        </p:blipFill>
        <p:spPr>
          <a:xfrm>
            <a:off x="2183809" y="4149090"/>
            <a:ext cx="1343025" cy="2028825"/>
          </a:xfrm>
          <a:prstGeom prst="rect">
            <a:avLst/>
          </a:prstGeom>
        </p:spPr>
      </p:pic>
      <p:pic>
        <p:nvPicPr>
          <p:cNvPr id="7" name="Image 6">
            <a:extLst>
              <a:ext uri="{FF2B5EF4-FFF2-40B4-BE49-F238E27FC236}">
                <a16:creationId xmlns:a16="http://schemas.microsoft.com/office/drawing/2014/main" id="{4F35357B-3175-413E-B0C5-2CF2142D582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301" b="87097" l="4667" r="91333">
                        <a14:foregroundMark x1="4667" y1="60215" x2="4667" y2="60215"/>
                        <a14:foregroundMark x1="50667" y1="5376" x2="50667" y2="5376"/>
                        <a14:foregroundMark x1="91333" y1="64516" x2="91333" y2="64516"/>
                      </a14:backgroundRemoval>
                    </a14:imgEffect>
                  </a14:imgLayer>
                </a14:imgProps>
              </a:ext>
            </a:extLst>
          </a:blip>
          <a:stretch>
            <a:fillRect/>
          </a:stretch>
        </p:blipFill>
        <p:spPr>
          <a:xfrm>
            <a:off x="3644647" y="1500233"/>
            <a:ext cx="1428751" cy="885825"/>
          </a:xfrm>
          <a:prstGeom prst="rect">
            <a:avLst/>
          </a:prstGeom>
        </p:spPr>
      </p:pic>
      <p:pic>
        <p:nvPicPr>
          <p:cNvPr id="9" name="Image 8">
            <a:extLst>
              <a:ext uri="{FF2B5EF4-FFF2-40B4-BE49-F238E27FC236}">
                <a16:creationId xmlns:a16="http://schemas.microsoft.com/office/drawing/2014/main" id="{5FD53716-3C4C-4671-AEA2-945CE87612E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49" b="89764" l="9375" r="92969">
                        <a14:foregroundMark x1="92969" y1="25984" x2="92969" y2="25984"/>
                        <a14:foregroundMark x1="25781" y1="82677" x2="25781" y2="82677"/>
                      </a14:backgroundRemoval>
                    </a14:imgEffect>
                  </a14:imgLayer>
                </a14:imgProps>
              </a:ext>
            </a:extLst>
          </a:blip>
          <a:stretch>
            <a:fillRect/>
          </a:stretch>
        </p:blipFill>
        <p:spPr>
          <a:xfrm>
            <a:off x="3193900" y="259044"/>
            <a:ext cx="1219200" cy="1209675"/>
          </a:xfrm>
          <a:prstGeom prst="rect">
            <a:avLst/>
          </a:prstGeom>
        </p:spPr>
      </p:pic>
      <p:pic>
        <p:nvPicPr>
          <p:cNvPr id="11" name="Image 10">
            <a:extLst>
              <a:ext uri="{FF2B5EF4-FFF2-40B4-BE49-F238E27FC236}">
                <a16:creationId xmlns:a16="http://schemas.microsoft.com/office/drawing/2014/main" id="{C83F5EA8-C1CC-4BC4-BA46-60E0D658A3F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559" b="89706" l="5072" r="92754">
                        <a14:foregroundMark x1="9420" y1="73529" x2="9420" y2="73529"/>
                        <a14:foregroundMark x1="5797" y1="77941" x2="5797" y2="77941"/>
                        <a14:foregroundMark x1="92754" y1="85294" x2="92754" y2="85294"/>
                      </a14:backgroundRemoval>
                    </a14:imgEffect>
                  </a14:imgLayer>
                </a14:imgProps>
              </a:ext>
            </a:extLst>
          </a:blip>
          <a:stretch>
            <a:fillRect/>
          </a:stretch>
        </p:blipFill>
        <p:spPr>
          <a:xfrm>
            <a:off x="2347997" y="267729"/>
            <a:ext cx="1314451" cy="1295400"/>
          </a:xfrm>
          <a:prstGeom prst="rect">
            <a:avLst/>
          </a:prstGeom>
        </p:spPr>
      </p:pic>
      <p:pic>
        <p:nvPicPr>
          <p:cNvPr id="13" name="Image 12">
            <a:extLst>
              <a:ext uri="{FF2B5EF4-FFF2-40B4-BE49-F238E27FC236}">
                <a16:creationId xmlns:a16="http://schemas.microsoft.com/office/drawing/2014/main" id="{65B28A18-DD9A-411C-A13A-5385AB7745A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559" b="97059" l="8475" r="94068">
                        <a14:foregroundMark x1="54237" y1="91912" x2="54237" y2="91912"/>
                        <a14:foregroundMark x1="58475" y1="97059" x2="58475" y2="97059"/>
                        <a14:foregroundMark x1="94068" y1="46324" x2="94068" y2="46324"/>
                      </a14:backgroundRemoval>
                    </a14:imgEffect>
                  </a14:imgLayer>
                </a14:imgProps>
              </a:ext>
            </a:extLst>
          </a:blip>
          <a:stretch>
            <a:fillRect/>
          </a:stretch>
        </p:blipFill>
        <p:spPr>
          <a:xfrm>
            <a:off x="2125365" y="1518414"/>
            <a:ext cx="1123951" cy="1295400"/>
          </a:xfrm>
          <a:prstGeom prst="rect">
            <a:avLst/>
          </a:prstGeom>
        </p:spPr>
      </p:pic>
      <p:pic>
        <p:nvPicPr>
          <p:cNvPr id="15" name="Image 14" descr="Une image contenant tenant, parapluie, surf, femme&#10;&#10;Description générée automatiquement">
            <a:extLst>
              <a:ext uri="{FF2B5EF4-FFF2-40B4-BE49-F238E27FC236}">
                <a16:creationId xmlns:a16="http://schemas.microsoft.com/office/drawing/2014/main" id="{15D2C784-4574-47C1-A00D-603656034C8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58020" y="-525411"/>
            <a:ext cx="3885190" cy="3885190"/>
          </a:xfrm>
          <a:prstGeom prst="rect">
            <a:avLst/>
          </a:prstGeom>
          <a:effectLst>
            <a:softEdge rad="393700"/>
          </a:effectLst>
        </p:spPr>
      </p:pic>
      <p:cxnSp>
        <p:nvCxnSpPr>
          <p:cNvPr id="18" name="Connecteur droit 17">
            <a:extLst>
              <a:ext uri="{FF2B5EF4-FFF2-40B4-BE49-F238E27FC236}">
                <a16:creationId xmlns:a16="http://schemas.microsoft.com/office/drawing/2014/main" id="{CD957306-C20B-4F9D-9BAD-86A02D76872A}"/>
              </a:ext>
            </a:extLst>
          </p:cNvPr>
          <p:cNvCxnSpPr>
            <a:cxnSpLocks/>
          </p:cNvCxnSpPr>
          <p:nvPr/>
        </p:nvCxnSpPr>
        <p:spPr>
          <a:xfrm flipV="1">
            <a:off x="1985470" y="238336"/>
            <a:ext cx="139895" cy="6218064"/>
          </a:xfrm>
          <a:prstGeom prst="line">
            <a:avLst/>
          </a:prstGeom>
          <a:ln w="111125">
            <a:solidFill>
              <a:srgbClr val="B7DEFF"/>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219292DF-8ECD-4BB5-96A4-3B289A2811B7}"/>
              </a:ext>
            </a:extLst>
          </p:cNvPr>
          <p:cNvCxnSpPr>
            <a:cxnSpLocks/>
          </p:cNvCxnSpPr>
          <p:nvPr/>
        </p:nvCxnSpPr>
        <p:spPr>
          <a:xfrm flipH="1" flipV="1">
            <a:off x="7269498" y="238336"/>
            <a:ext cx="200303" cy="6070984"/>
          </a:xfrm>
          <a:prstGeom prst="line">
            <a:avLst/>
          </a:prstGeom>
          <a:ln w="111125">
            <a:solidFill>
              <a:srgbClr val="B7DEFF"/>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1BD6348D-3EC0-4B18-8B5A-89AAFFA04043}"/>
              </a:ext>
            </a:extLst>
          </p:cNvPr>
          <p:cNvCxnSpPr>
            <a:cxnSpLocks/>
          </p:cNvCxnSpPr>
          <p:nvPr/>
        </p:nvCxnSpPr>
        <p:spPr>
          <a:xfrm>
            <a:off x="2078919" y="188640"/>
            <a:ext cx="5276259" cy="0"/>
          </a:xfrm>
          <a:prstGeom prst="line">
            <a:avLst/>
          </a:prstGeom>
          <a:ln w="101600">
            <a:solidFill>
              <a:srgbClr val="B7DEFF"/>
            </a:solidFill>
          </a:ln>
        </p:spPr>
        <p:style>
          <a:lnRef idx="1">
            <a:schemeClr val="accent1"/>
          </a:lnRef>
          <a:fillRef idx="0">
            <a:schemeClr val="accent1"/>
          </a:fillRef>
          <a:effectRef idx="0">
            <a:schemeClr val="accent1"/>
          </a:effectRef>
          <a:fontRef idx="minor">
            <a:schemeClr val="tx1"/>
          </a:fontRef>
        </p:style>
      </p:cxnSp>
      <p:pic>
        <p:nvPicPr>
          <p:cNvPr id="35" name="Image 34">
            <a:extLst>
              <a:ext uri="{FF2B5EF4-FFF2-40B4-BE49-F238E27FC236}">
                <a16:creationId xmlns:a16="http://schemas.microsoft.com/office/drawing/2014/main" id="{02DD0FA6-CF53-4F07-A777-0EAB32117387}"/>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48023" y1="29870" x2="48023" y2="29870"/>
                      </a14:backgroundRemoval>
                    </a14:imgEffect>
                  </a14:imgLayer>
                </a14:imgProps>
              </a:ext>
            </a:extLst>
          </a:blip>
          <a:stretch>
            <a:fillRect/>
          </a:stretch>
        </p:blipFill>
        <p:spPr>
          <a:xfrm>
            <a:off x="3871636" y="3894446"/>
            <a:ext cx="1390115" cy="907109"/>
          </a:xfrm>
          <a:prstGeom prst="rect">
            <a:avLst/>
          </a:prstGeom>
        </p:spPr>
      </p:pic>
      <p:grpSp>
        <p:nvGrpSpPr>
          <p:cNvPr id="8" name="Groupe 7">
            <a:extLst>
              <a:ext uri="{FF2B5EF4-FFF2-40B4-BE49-F238E27FC236}">
                <a16:creationId xmlns:a16="http://schemas.microsoft.com/office/drawing/2014/main" id="{4CA7D8E7-A4B3-4010-A2E0-A8F18F74D8C6}"/>
              </a:ext>
            </a:extLst>
          </p:cNvPr>
          <p:cNvGrpSpPr/>
          <p:nvPr/>
        </p:nvGrpSpPr>
        <p:grpSpPr>
          <a:xfrm>
            <a:off x="4978582" y="145242"/>
            <a:ext cx="2316275" cy="4993300"/>
            <a:chOff x="4975702" y="1159189"/>
            <a:chExt cx="2316275" cy="4993300"/>
          </a:xfrm>
        </p:grpSpPr>
        <p:pic>
          <p:nvPicPr>
            <p:cNvPr id="41" name="Image 40">
              <a:extLst>
                <a:ext uri="{FF2B5EF4-FFF2-40B4-BE49-F238E27FC236}">
                  <a16:creationId xmlns:a16="http://schemas.microsoft.com/office/drawing/2014/main" id="{FD983C57-BE20-4DE7-B87F-1D0FB18020D0}"/>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7512" b="91315" l="8356" r="97574">
                          <a14:foregroundMark x1="50135" y1="7746" x2="50135" y2="7746"/>
                          <a14:foregroundMark x1="42588" y1="91549" x2="42588" y2="91549"/>
                          <a14:foregroundMark x1="8356" y1="83333" x2="8356" y2="83333"/>
                          <a14:foregroundMark x1="91644" y1="84977" x2="91644" y2="84977"/>
                          <a14:foregroundMark x1="97574" y1="84507" x2="97574" y2="84507"/>
                        </a14:backgroundRemoval>
                      </a14:imgEffect>
                    </a14:imgLayer>
                  </a14:imgProps>
                </a:ext>
              </a:extLst>
            </a:blip>
            <a:stretch>
              <a:fillRect/>
            </a:stretch>
          </p:blipFill>
          <p:spPr>
            <a:xfrm>
              <a:off x="4975702" y="1159189"/>
              <a:ext cx="1921528" cy="2206391"/>
            </a:xfrm>
            <a:prstGeom prst="rect">
              <a:avLst/>
            </a:prstGeom>
          </p:spPr>
        </p:pic>
        <p:pic>
          <p:nvPicPr>
            <p:cNvPr id="45" name="Image 44">
              <a:extLst>
                <a:ext uri="{FF2B5EF4-FFF2-40B4-BE49-F238E27FC236}">
                  <a16:creationId xmlns:a16="http://schemas.microsoft.com/office/drawing/2014/main" id="{F9552DF1-B56C-44D9-ACDB-C5231A502F55}"/>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7457" b="92352" l="9766" r="89844">
                          <a14:foregroundMark x1="78516" y1="7457" x2="78516" y2="7457"/>
                          <a14:foregroundMark x1="74219" y1="92352" x2="74219" y2="92352"/>
                          <a14:foregroundMark x1="29688" y1="90057" x2="29688" y2="90057"/>
                        </a14:backgroundRemoval>
                      </a14:imgEffect>
                    </a14:imgLayer>
                  </a14:imgProps>
                </a:ext>
              </a:extLst>
            </a:blip>
            <a:stretch>
              <a:fillRect/>
            </a:stretch>
          </p:blipFill>
          <p:spPr>
            <a:xfrm>
              <a:off x="5862290" y="3231685"/>
              <a:ext cx="1429687" cy="2920804"/>
            </a:xfrm>
            <a:prstGeom prst="rect">
              <a:avLst/>
            </a:prstGeom>
          </p:spPr>
        </p:pic>
      </p:grpSp>
      <p:sp>
        <p:nvSpPr>
          <p:cNvPr id="53" name="ZoneTexte 52">
            <a:extLst>
              <a:ext uri="{FF2B5EF4-FFF2-40B4-BE49-F238E27FC236}">
                <a16:creationId xmlns:a16="http://schemas.microsoft.com/office/drawing/2014/main" id="{B6AF1E35-968C-4B97-AEB2-D1A08CF9A58E}"/>
              </a:ext>
            </a:extLst>
          </p:cNvPr>
          <p:cNvSpPr txBox="1"/>
          <p:nvPr/>
        </p:nvSpPr>
        <p:spPr>
          <a:xfrm>
            <a:off x="1719349" y="6456400"/>
            <a:ext cx="4884884" cy="400110"/>
          </a:xfrm>
          <a:prstGeom prst="rect">
            <a:avLst/>
          </a:prstGeom>
          <a:noFill/>
        </p:spPr>
        <p:txBody>
          <a:bodyPr wrap="square">
            <a:spAutoFit/>
          </a:bodyPr>
          <a:lstStyle/>
          <a:p>
            <a:r>
              <a:rPr lang="fr-CA" sz="1000" dirty="0"/>
              <a:t>https://fr.freepik.com/vecteurs-libre/ensemble-realiste-vetements-nuit-couleur-bleue-cache-oeil-pantoufles-pour-sommeil-pyjama-isole-illustration_7252504.htm#page=1&amp;query=pyjama&amp;position=0</a:t>
            </a:r>
          </a:p>
        </p:txBody>
      </p:sp>
      <p:pic>
        <p:nvPicPr>
          <p:cNvPr id="57" name="Image 56">
            <a:extLst>
              <a:ext uri="{FF2B5EF4-FFF2-40B4-BE49-F238E27FC236}">
                <a16:creationId xmlns:a16="http://schemas.microsoft.com/office/drawing/2014/main" id="{5E8F2A5C-1B38-4205-9C6D-55B321134C3C}"/>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7942" b="89892" l="4706" r="94706">
                        <a14:foregroundMark x1="50000" y1="8664" x2="50000" y2="8664"/>
                        <a14:foregroundMark x1="4706" y1="66787" x2="4706" y2="66787"/>
                        <a14:foregroundMark x1="94706" y1="66065" x2="94706" y2="66065"/>
                      </a14:backgroundRemoval>
                    </a14:imgEffect>
                  </a14:imgLayer>
                </a14:imgProps>
              </a:ext>
            </a:extLst>
          </a:blip>
          <a:stretch>
            <a:fillRect/>
          </a:stretch>
        </p:blipFill>
        <p:spPr>
          <a:xfrm>
            <a:off x="4122743" y="4713727"/>
            <a:ext cx="1001008" cy="1631055"/>
          </a:xfrm>
          <a:prstGeom prst="rect">
            <a:avLst/>
          </a:prstGeom>
        </p:spPr>
      </p:pic>
      <p:pic>
        <p:nvPicPr>
          <p:cNvPr id="3076" name="Picture 4" descr="Afficher l’image source">
            <a:extLst>
              <a:ext uri="{FF2B5EF4-FFF2-40B4-BE49-F238E27FC236}">
                <a16:creationId xmlns:a16="http://schemas.microsoft.com/office/drawing/2014/main" id="{A6795DBF-A9C5-4DE5-BE72-C0610D4A49A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898057" y="2492897"/>
            <a:ext cx="1629187" cy="1005514"/>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a:extLst>
              <a:ext uri="{FF2B5EF4-FFF2-40B4-BE49-F238E27FC236}">
                <a16:creationId xmlns:a16="http://schemas.microsoft.com/office/drawing/2014/main" id="{AD49EF16-6DE1-4521-99BF-DEA476549B85}"/>
              </a:ext>
            </a:extLst>
          </p:cNvPr>
          <p:cNvSpPr txBox="1"/>
          <p:nvPr/>
        </p:nvSpPr>
        <p:spPr>
          <a:xfrm>
            <a:off x="9966050" y="6071680"/>
            <a:ext cx="1648208" cy="584775"/>
          </a:xfrm>
          <a:prstGeom prst="rect">
            <a:avLst/>
          </a:prstGeom>
          <a:noFill/>
          <a:ln>
            <a:solidFill>
              <a:schemeClr val="tx1"/>
            </a:solidFill>
          </a:ln>
        </p:spPr>
        <p:txBody>
          <a:bodyPr wrap="none" rtlCol="0">
            <a:spAutoFit/>
          </a:bodyPr>
          <a:lstStyle/>
          <a:p>
            <a:r>
              <a:rPr lang="fr-CA" sz="3200" dirty="0">
                <a:hlinkClick r:id="rId24" action="ppaction://hlinksldjump"/>
              </a:rPr>
              <a:t>Retour à la liste</a:t>
            </a:r>
            <a:endParaRPr lang="fr-CA" sz="3200" dirty="0"/>
          </a:p>
        </p:txBody>
      </p:sp>
      <p:pic>
        <p:nvPicPr>
          <p:cNvPr id="26" name="Image 25">
            <a:extLst>
              <a:ext uri="{FF2B5EF4-FFF2-40B4-BE49-F238E27FC236}">
                <a16:creationId xmlns:a16="http://schemas.microsoft.com/office/drawing/2014/main" id="{1F7D375A-6701-41CF-8A35-A60EA5236E67}"/>
              </a:ext>
            </a:extLst>
          </p:cNvPr>
          <p:cNvPicPr>
            <a:picLocks noChangeAspect="1"/>
          </p:cNvPicPr>
          <p:nvPr/>
        </p:nvPicPr>
        <p:blipFill>
          <a:blip r:embed="rId25"/>
          <a:stretch>
            <a:fillRect/>
          </a:stretch>
        </p:blipFill>
        <p:spPr>
          <a:xfrm>
            <a:off x="9051942" y="3472405"/>
            <a:ext cx="1878023" cy="1666745"/>
          </a:xfrm>
          <a:prstGeom prst="rect">
            <a:avLst/>
          </a:prstGeom>
        </p:spPr>
      </p:pic>
    </p:spTree>
    <p:extLst>
      <p:ext uri="{BB962C8B-B14F-4D97-AF65-F5344CB8AC3E}">
        <p14:creationId xmlns:p14="http://schemas.microsoft.com/office/powerpoint/2010/main" val="22562532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gtEl>
                                      </p:cBhvr>
                                      <p:by x="25000" y="25000"/>
                                    </p:animScale>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0.04752 -0.02709 L 0.04752 -0.02686 C 0.04843 -0.03218 0.04908 -0.0375 0.05026 -0.04237 C 0.05091 -0.04491 0.05208 -0.04676 0.05312 -0.04908 C 0.05377 -0.05024 0.05442 -0.05139 0.05507 -0.05232 C 0.05846 -0.05764 0.06263 -0.06158 0.06549 -0.0676 C 0.07552 -0.08843 0.06666 -0.0713 0.07682 -0.08774 C 0.07851 -0.09051 0.07981 -0.09399 0.08164 -0.0963 C 0.08684 -0.10301 0.09296 -0.10301 0.09869 -0.10811 C 0.1 -0.10926 0.10117 -0.11065 0.10247 -0.11158 C 0.11367 -0.11899 0.11145 -0.11667 0.12057 -0.12153 C 0.13177 -0.12778 0.12109 -0.122 0.13098 -0.12825 C 0.13476 -0.13079 0.13854 -0.13288 0.14231 -0.13519 C 0.14934 -0.13913 0.14609 -0.1375 0.15182 -0.14005 C 0.15572 -0.13959 0.1595 -0.13982 0.16328 -0.13843 C 0.16432 -0.13797 0.1651 -0.13588 0.16614 -0.13519 C 0.16731 -0.13426 0.16862 -0.13403 0.16992 -0.13334 C 0.17369 -0.13125 0.17773 -0.12987 0.18125 -0.12663 C 0.18502 -0.12338 0.1888 -0.11945 0.1927 -0.11644 C 0.19492 -0.11482 0.19726 -0.11343 0.19934 -0.11158 C 0.2013 -0.1095 0.20299 -0.10672 0.20507 -0.10463 C 0.20872 -0.10116 0.21289 -0.09885 0.2164 -0.09468 L 0.22786 -0.08102 C 0.22877 -0.07987 0.22981 -0.07917 0.23059 -0.07778 C 0.23515 -0.06968 0.23281 -0.072 0.23723 -0.06922 C 0.23828 -0.0669 0.24114 -0.06042 0.24205 -0.05741 C 0.24335 -0.05301 0.24414 -0.04792 0.24583 -0.04399 C 0.24856 -0.0375 0.24921 -0.03635 0.25156 -0.02871 C 0.25325 -0.02315 0.25442 -0.01737 0.25625 -0.01181 C 0.25716 -0.00903 0.25833 -0.00649 0.25911 -0.00348 C 0.25963 -0.00186 0.25963 4.81481E-6 0.26002 0.00162 C 0.26484 0.01875 0.26119 0.00208 0.26484 0.01689 C 0.26549 0.01967 0.26588 0.02268 0.26666 0.02523 C 0.2677 0.02824 0.26927 0.03078 0.27057 0.03379 C 0.27291 0.04652 0.2694 0.03125 0.27434 0.04212 C 0.275 0.04351 0.27487 0.0456 0.27526 0.04722 C 0.27578 0.04907 0.27656 0.05046 0.27721 0.05231 C 0.28229 0.06805 0.27539 0.04953 0.2819 0.06574 C 0.28255 0.06736 0.2832 0.06898 0.28385 0.07083 C 0.2845 0.07291 0.28476 0.07569 0.28567 0.07754 C 0.28645 0.07916 0.28763 0.07986 0.28854 0.08101 C 0.28919 0.08263 0.28997 0.08425 0.29049 0.08611 C 0.29088 0.0875 0.29088 0.08958 0.2914 0.09097 C 0.29622 0.10648 0.29348 0.09652 0.29804 0.10625 C 0.29882 0.10787 0.29921 0.10972 0.3 0.11134 C 0.30221 0.1162 0.30286 0.11643 0.30559 0.11967 C 0.30625 0.12152 0.30677 0.12337 0.30755 0.12476 C 0.30898 0.12777 0.31106 0.12986 0.31223 0.13333 C 0.31289 0.13495 0.31367 0.13657 0.31419 0.13842 C 0.31484 0.1405 0.31523 0.14305 0.31601 0.14513 C 0.31679 0.14699 0.31809 0.14814 0.31888 0.15023 C 0.3246 0.16435 0.31757 0.15115 0.32265 0.16018 C 0.32604 0.178 0.32291 0.16435 0.32656 0.17546 C 0.32929 0.18425 0.32721 0.18009 0.32942 0.18402 L 0.32838 0.18402 " pathEditMode="relative" rAng="0" ptsTypes="AAAAAAAAAAAAAAAAAAAAAAAAAAAAAAAAAAAAAAAAAAAAAAAAAAAAAAA">
                                      <p:cBhvr>
                                        <p:cTn id="9" dur="2000" fill="hold"/>
                                        <p:tgtEl>
                                          <p:spTgt spid="8"/>
                                        </p:tgtEl>
                                        <p:attrNameLst>
                                          <p:attrName>ppt_x</p:attrName>
                                          <p:attrName>ppt_y</p:attrName>
                                        </p:attrNameLst>
                                      </p:cBhvr>
                                      <p:rCtr x="14089" y="4907"/>
                                    </p:animMotion>
                                  </p:childTnLst>
                                </p:cTn>
                              </p:par>
                            </p:childTnLst>
                          </p:cTn>
                        </p:par>
                      </p:childTnLst>
                    </p:cTn>
                  </p:par>
                </p:childTnLst>
              </p:cTn>
              <p:nextCondLst>
                <p:cond evt="onClick" delay="0">
                  <p:tgtEl>
                    <p:spTgt spid="8"/>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5"/>
                                        </p:tgtEl>
                                      </p:cBhvr>
                                      <p:by x="25000" y="25000"/>
                                    </p:animScale>
                                  </p:childTnLst>
                                </p:cTn>
                              </p:par>
                            </p:childTnLst>
                          </p:cTn>
                        </p:par>
                        <p:par>
                          <p:cTn id="15" fill="hold">
                            <p:stCondLst>
                              <p:cond delay="2000"/>
                            </p:stCondLst>
                            <p:childTnLst>
                              <p:par>
                                <p:cTn id="16" presetID="0" presetClass="path" presetSubtype="0" accel="50000" decel="50000" fill="hold" nodeType="afterEffect">
                                  <p:stCondLst>
                                    <p:cond delay="0"/>
                                  </p:stCondLst>
                                  <p:childTnLst>
                                    <p:animMotion origin="layout" path="M 0.04831 0.02407 L 0.04831 0.0243 C 0.04974 0.01667 0.05144 0.00949 0.05287 0.00208 C 0.05313 0.00023 0.05326 -0.00162 0.05378 -0.00301 C 0.05482 -0.00556 0.05625 -0.00764 0.05756 -0.00972 C 0.05951 -0.01273 0.06133 -0.01574 0.06316 -0.01829 C 0.06472 -0.02014 0.06641 -0.02153 0.06797 -0.02338 C 0.0698 -0.02546 0.07175 -0.02755 0.07357 -0.03009 C 0.07839 -0.03657 0.08034 -0.04144 0.08581 -0.04699 C 0.09063 -0.05185 0.09571 -0.05625 0.10092 -0.06042 C 0.10365 -0.06273 0.10652 -0.06458 0.10925 -0.06713 C 0.11198 -0.06968 0.1142 -0.07338 0.1168 -0.0757 C 0.11954 -0.07801 0.12253 -0.07894 0.12527 -0.08079 C 0.12787 -0.08241 0.13021 -0.08426 0.13282 -0.08588 C 0.13855 -0.08889 0.1448 -0.09074 0.15066 -0.09259 C 0.18985 -0.12315 0.15508 -0.09676 0.19206 -0.12292 C 0.19896 -0.12778 0.20573 -0.13333 0.21277 -0.1382 C 0.21941 -0.14259 0.26915 -0.175 0.28425 -0.18704 C 0.32331 -0.21829 0.27852 -0.18333 0.31889 -0.21227 C 0.32566 -0.21713 0.33191 -0.22315 0.33881 -0.22755 C 0.3461 -0.23218 0.35391 -0.23519 0.36133 -0.23935 C 0.3754 -0.24745 0.38959 -0.25579 0.40365 -0.26482 C 0.40808 -0.26759 0.41224 -0.27107 0.4168 -0.27315 C 0.43256 -0.28032 0.4448 -0.28079 0.46094 -0.28657 C 0.47318 -0.29097 0.46719 -0.28889 0.47878 -0.29329 C 0.49323 -0.29282 0.50769 -0.29306 0.52201 -0.29167 C 0.5293 -0.29097 0.53034 -0.28611 0.53711 -0.28333 C 0.54024 -0.28195 0.54349 -0.28218 0.54649 -0.28148 C 0.54935 -0.28102 0.55769 -0.27917 0.56055 -0.27824 C 0.56224 -0.27778 0.56381 -0.27708 0.56537 -0.27662 C 0.56602 -0.27477 0.56667 -0.27315 0.56719 -0.27153 C 0.56836 -0.26829 0.56967 -0.26343 0.57006 -0.25972 C 0.57058 -0.25625 0.57071 -0.25278 0.5711 -0.24954 C 0.57136 -0.24722 0.57162 -0.24491 0.57201 -0.24282 C 0.57292 -0.22315 0.57344 -0.2257 0.57201 -0.20394 C 0.57188 -0.20208 0.57149 -0.20046 0.5711 -0.19884 C 0.57045 -0.19653 0.56954 -0.19445 0.56915 -0.19213 C 0.56836 -0.18773 0.56719 -0.1787 0.56719 -0.17847 C 0.56758 -0.15394 0.56758 -0.12917 0.56823 -0.1044 C 0.56823 -0.10046 0.56941 -0.09167 0.57006 -0.0875 C 0.57032 -0.08565 0.57071 -0.08403 0.5711 -0.08241 C 0.57136 -0.07685 0.57149 -0.07107 0.57201 -0.06551 C 0.57305 -0.05116 0.57292 -0.06968 0.57292 -0.05532 L 0.57292 -0.05509 " pathEditMode="relative" rAng="0" ptsTypes="AAAAAAAAAAAAAAAAAAAAAAAAAAAAAAAAAAAAAAAAAAAA">
                                      <p:cBhvr>
                                        <p:cTn id="17" dur="2000" fill="hold"/>
                                        <p:tgtEl>
                                          <p:spTgt spid="5"/>
                                        </p:tgtEl>
                                        <p:attrNameLst>
                                          <p:attrName>ppt_x</p:attrName>
                                          <p:attrName>ppt_y</p:attrName>
                                        </p:attrNameLst>
                                      </p:cBhvr>
                                      <p:rCtr x="26224" y="-15856"/>
                                    </p:animMotion>
                                  </p:childTnLst>
                                </p:cTn>
                              </p:par>
                            </p:childTnLst>
                          </p:cTn>
                        </p:par>
                      </p:childTnLst>
                    </p:cTn>
                  </p:par>
                </p:childTnLst>
              </p:cTn>
              <p:nextCondLst>
                <p:cond evt="onClick" delay="0">
                  <p:tgtEl>
                    <p:spTgt spid="5"/>
                  </p:tgtEl>
                </p:cond>
              </p:nextCondLst>
            </p:seq>
            <p:seq concurrent="1" nextAc="seek">
              <p:cTn id="18" restart="whenNotActive" fill="hold" evtFilter="cancelBubble" nodeType="interactiveSeq">
                <p:stCondLst>
                  <p:cond evt="onClick" delay="0">
                    <p:tgtEl>
                      <p:spTgt spid="35"/>
                    </p:tgtEl>
                  </p:cond>
                </p:stCondLst>
                <p:endSync evt="end" delay="0">
                  <p:rtn val="all"/>
                </p:endSync>
                <p:childTnLst>
                  <p:par>
                    <p:cTn id="19" fill="hold">
                      <p:stCondLst>
                        <p:cond delay="0"/>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1667 -0.06204 L 0.01667 -0.06204 C 0.01914 -0.06713 0.02135 -0.07269 0.02422 -0.07709 C 0.02552 -0.0794 0.02734 -0.08079 0.02891 -0.08218 C 0.03516 -0.0882 0.03333 -0.08681 0.03932 -0.08889 C 0.04974 -0.09815 0.03333 -0.08403 0.05456 -0.09908 C 0.06068 -0.10347 0.06315 -0.10533 0.0707 -0.10926 C 0.0875 -0.11783 0.06654 -0.10718 0.0849 -0.11597 C 0.08724 -0.11713 0.08932 -0.11852 0.09154 -0.11945 C 0.09818 -0.12199 0.10495 -0.12361 0.11159 -0.12616 C 0.11875 -0.12894 0.12604 -0.13264 0.13333 -0.13449 C 0.14154 -0.13681 0.14974 -0.13935 0.15807 -0.14144 C 0.16276 -0.14236 0.16758 -0.14329 0.17226 -0.14468 C 0.17734 -0.14607 0.18242 -0.14838 0.1875 -0.14977 C 0.19219 -0.15116 0.197 -0.15185 0.20169 -0.15324 C 0.21862 -0.15764 0.23594 -0.16459 0.25299 -0.16667 L 0.27956 -0.16991 L 0.35833 -0.16829 C 0.3599 -0.16829 0.36094 -0.16505 0.36211 -0.1632 C 0.3638 -0.16065 0.3651 -0.15718 0.36693 -0.15486 C 0.36849 -0.15255 0.37161 -0.14838 0.37357 -0.1463 C 0.37474 -0.14514 0.37617 -0.14445 0.37734 -0.14306 C 0.37865 -0.14144 0.37969 -0.13912 0.38112 -0.13797 C 0.38229 -0.13681 0.38372 -0.13681 0.3849 -0.13634 C 0.38594 -0.13588 0.38685 -0.13542 0.38776 -0.13449 C 0.39036 -0.13241 0.39284 -0.13009 0.39544 -0.12778 C 0.39661 -0.12662 0.39779 -0.12523 0.39922 -0.12454 C 0.40612 -0.12037 0.40299 -0.12199 0.40872 -0.11945 C 0.41328 -0.11134 0.40742 -0.12107 0.41341 -0.11273 C 0.41406 -0.11158 0.41458 -0.11019 0.41536 -0.10926 C 0.41719 -0.10672 0.41914 -0.10486 0.42096 -0.10255 C 0.422 -0.10139 0.42279 -0.09977 0.42383 -0.09908 L 0.42669 -0.09746 C 0.42708 -0.09584 0.42747 -0.09422 0.4276 -0.09236 C 0.42812 -0.08727 0.42799 -0.08218 0.42865 -0.07709 C 0.42891 -0.07477 0.42995 -0.07269 0.43047 -0.07037 C 0.43281 -0.05972 0.43151 -0.05718 0.43529 -0.05185 C 0.4362 -0.0507 0.43711 -0.04954 0.43815 -0.04838 C 0.44023 -0.03681 0.44101 -0.03588 0.44101 -0.02153 L 0.43997 -0.01968 L 0.43997 -0.01968 " pathEditMode="relative" ptsTypes="AAAAAAAAAAAAAAAAAAAAAAAAAAAAAAAAAAAAAAAAA">
                                      <p:cBhvr>
                                        <p:cTn id="22" dur="2000" fill="hold"/>
                                        <p:tgtEl>
                                          <p:spTgt spid="35"/>
                                        </p:tgtEl>
                                        <p:attrNameLst>
                                          <p:attrName>ppt_x</p:attrName>
                                          <p:attrName>ppt_y</p:attrName>
                                        </p:attrNameLst>
                                      </p:cBhvr>
                                    </p:animMotion>
                                  </p:childTnLst>
                                </p:cTn>
                              </p:par>
                            </p:childTnLst>
                          </p:cTn>
                        </p:par>
                      </p:childTnLst>
                    </p:cTn>
                  </p:par>
                </p:childTnLst>
              </p:cTn>
              <p:nextCondLst>
                <p:cond evt="onClick" delay="0">
                  <p:tgtEl>
                    <p:spTgt spid="35"/>
                  </p:tgtEl>
                </p:cond>
              </p:nextCondLst>
            </p:seq>
            <p:seq concurrent="1" nextAc="seek">
              <p:cTn id="23" restart="whenNotActive" fill="hold" evtFilter="cancelBubble" nodeType="interactiveSeq">
                <p:stCondLst>
                  <p:cond evt="onClick" delay="0">
                    <p:tgtEl>
                      <p:spTgt spid="57"/>
                    </p:tgtEl>
                  </p:cond>
                </p:stCondLst>
                <p:endSync evt="end" delay="0">
                  <p:rtn val="all"/>
                </p:endSync>
                <p:childTnLst>
                  <p:par>
                    <p:cTn id="24" fill="hold">
                      <p:stCondLst>
                        <p:cond delay="0"/>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0.0082 -0.04838 L 0.0082 -0.04838 C 0.00937 -0.05532 0.01028 -0.06227 0.01198 -0.06875 C 0.01289 -0.07245 0.01458 -0.07546 0.01575 -0.07894 C 0.02044 -0.09306 0.01692 -0.08796 0.02422 -0.10417 C 0.03528 -0.12824 0.0431 -0.14097 0.0556 -0.16319 L 0.06419 -0.17847 C 0.06666 -0.1831 0.0694 -0.18727 0.07174 -0.1919 C 0.07422 -0.19699 0.07656 -0.20278 0.07929 -0.20718 C 0.08281 -0.21296 0.08698 -0.21713 0.09075 -0.22245 C 0.0983 -0.2331 0.10429 -0.24375 0.1125 -0.25278 C 0.12604 -0.26759 0.15534 -0.28912 0.16471 -0.29676 C 0.175 -0.30509 0.1914 -0.31968 0.20182 -0.32708 C 0.20976 -0.33264 0.21744 -0.33912 0.22552 -0.34398 C 0.24062 -0.35301 0.25039 -0.35394 0.2664 -0.35926 C 0.27109 -0.36065 0.27578 -0.36273 0.2806 -0.36412 C 0.28906 -0.36667 0.29765 -0.36921 0.30625 -0.37106 L 0.31471 -0.37269 C 0.31966 -0.37384 0.32239 -0.37454 0.32708 -0.37593 C 0.33125 -0.37546 0.33541 -0.37569 0.33945 -0.37431 C 0.34088 -0.37384 0.34192 -0.37199 0.34323 -0.37106 C 0.34635 -0.36852 0.35039 -0.36597 0.35364 -0.36412 C 0.35494 -0.36366 0.35625 -0.36319 0.35742 -0.3625 C 0.35807 -0.36134 0.35859 -0.35995 0.35937 -0.35926 C 0.36028 -0.35833 0.36146 -0.35856 0.36224 -0.35741 C 0.36315 -0.35625 0.36341 -0.35394 0.36406 -0.35231 C 0.36797 -0.34444 0.36784 -0.34514 0.37174 -0.34051 C 0.37513 -0.33148 0.37278 -0.33704 0.37929 -0.32546 L 0.38502 -0.31528 C 0.38593 -0.31366 0.38672 -0.31157 0.38789 -0.31019 L 0.39075 -0.30671 C 0.39205 -0.30301 0.39257 -0.30116 0.39453 -0.29838 C 0.39544 -0.29722 0.39635 -0.29606 0.39739 -0.29491 C 0.40182 -0.2831 0.39596 -0.29745 0.40299 -0.28495 C 0.40846 -0.27523 0.40065 -0.28356 0.40872 -0.27639 C 0.41198 -0.26782 0.40911 -0.27407 0.41445 -0.2662 C 0.41718 -0.26227 0.41627 -0.26181 0.41914 -0.25625 C 0.42096 -0.25255 0.42487 -0.24606 0.42487 -0.24606 C 0.42721 -0.23333 0.42409 -0.24907 0.42773 -0.23588 C 0.42812 -0.23426 0.42825 -0.23241 0.42864 -0.23079 C 0.42955 -0.22708 0.43099 -0.22222 0.43242 -0.21898 C 0.43307 -0.21782 0.43372 -0.21667 0.43437 -0.21574 C 0.43971 -0.19653 0.43333 -0.21759 0.43815 -0.20556 C 0.43919 -0.20278 0.43984 -0.19977 0.44101 -0.19699 C 0.44179 -0.19514 0.44297 -0.19375 0.44388 -0.1919 C 0.44453 -0.19051 0.44505 -0.18843 0.4457 -0.18704 C 0.44752 -0.18333 0.45 -0.18079 0.45143 -0.17685 C 0.45208 -0.17523 0.45234 -0.17292 0.45338 -0.17176 C 0.45937 -0.16505 0.45898 -0.17245 0.45898 -0.16667 L 0.45898 -0.16667 " pathEditMode="relative" ptsTypes="AAAAAAAAAAAAAAAAAAAAAAAAAAAAAAAAAAAAAAAAAAAAAAAAAA">
                                      <p:cBhvr>
                                        <p:cTn id="27" dur="2000" fill="hold"/>
                                        <p:tgtEl>
                                          <p:spTgt spid="57"/>
                                        </p:tgtEl>
                                        <p:attrNameLst>
                                          <p:attrName>ppt_x</p:attrName>
                                          <p:attrName>ppt_y</p:attrName>
                                        </p:attrNameLst>
                                      </p:cBhvr>
                                    </p:animMotion>
                                  </p:childTnLst>
                                </p:cTn>
                              </p:par>
                            </p:childTnLst>
                          </p:cTn>
                        </p:par>
                      </p:childTnLst>
                    </p:cTn>
                  </p:par>
                </p:childTnLst>
              </p:cTn>
              <p:nextCondLst>
                <p:cond evt="onClick" delay="0">
                  <p:tgtEl>
                    <p:spTgt spid="57"/>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3567 0.18195 L -0.03567 0.18218 C -0.03411 0.17801 -0.03268 0.17385 -0.03099 0.17014 C -0.02942 0.16667 -0.02708 0.16436 -0.02526 0.16158 C -0.02331 0.15903 -0.02161 0.15579 -0.01966 0.15324 C -0.01784 0.15116 -0.01575 0.15023 -0.01393 0.14815 C -0.01224 0.1463 -0.01081 0.14329 -0.00911 0.14144 C -0.00742 0.13936 -0.00534 0.1382 -0.00351 0.13635 C -0.00208 0.13496 -0.00117 0.13241 0.00039 0.13125 C 0.00404 0.12848 0.00794 0.12686 0.01172 0.12454 C 0.02175 0.11852 0.01315 0.12338 0.025 0.11783 C 0.02722 0.11667 0.02943 0.11551 0.03164 0.11436 C 0.03698 0.11181 0.04336 0.10926 0.0487 0.10764 C 0.05469 0.10602 0.06537 0.10486 0.07058 0.1044 C 0.08229 0.10486 0.09401 0.10463 0.10573 0.10602 C 0.10951 0.10648 0.11328 0.10857 0.11706 0.10926 C 0.12149 0.11019 0.12591 0.11042 0.13034 0.11111 C 0.14232 0.11621 0.12748 0.10949 0.13698 0.11436 C 0.14544 0.11875 0.13685 0.11366 0.14375 0.11783 C 0.14466 0.11898 0.14571 0.11968 0.14649 0.12107 C 0.1474 0.12269 0.14753 0.125 0.14844 0.12616 C 0.14948 0.12755 0.15104 0.12732 0.15222 0.12801 C 0.15326 0.12848 0.15417 0.12894 0.15508 0.12963 C 0.15821 0.13172 0.16159 0.13357 0.16459 0.13635 C 0.16849 0.13982 0.1694 0.14098 0.17409 0.14306 C 0.17591 0.14398 0.17787 0.14422 0.17982 0.14491 C 0.17982 0.14514 0.1905 0.14838 0.1931 0.14977 C 0.19466 0.15093 0.19623 0.15232 0.19779 0.15324 C 0.19974 0.1544 0.20352 0.15672 0.20352 0.15695 C 0.20625 0.16158 0.20716 0.16389 0.21107 0.16667 C 0.21263 0.16783 0.21433 0.16783 0.21589 0.16852 C 0.21706 0.16968 0.21836 0.17107 0.21966 0.17176 C 0.22643 0.17616 0.22826 0.17523 0.23581 0.17848 C 0.23893 0.1801 0.24206 0.18241 0.24531 0.18357 C 0.25287 0.18635 0.26055 0.18704 0.2681 0.19051 C 0.27188 0.19213 0.27565 0.19398 0.27943 0.19537 C 0.28321 0.19676 0.28711 0.19723 0.29089 0.19885 C 0.29401 0.20023 0.29714 0.20255 0.30039 0.20394 C 0.30599 0.20648 0.31172 0.20811 0.31745 0.21065 C 0.31992 0.21181 0.32253 0.21297 0.325 0.21412 C 0.32852 0.21528 0.33203 0.21598 0.33542 0.21736 C 0.3405 0.21945 0.34571 0.2213 0.35065 0.22408 C 0.35821 0.22871 0.35443 0.22686 0.36211 0.22917 C 0.375 0.24074 0.36055 0.22848 0.37344 0.23773 C 0.37474 0.23866 0.37591 0.24028 0.37722 0.24098 C 0.38099 0.24352 0.3849 0.24514 0.38867 0.24769 C 0.40039 0.25625 0.38568 0.24584 0.39909 0.25463 C 0.41159 0.26273 0.39818 0.25463 0.40664 0.25973 C 0.40794 0.26135 0.40899 0.26343 0.41042 0.26459 C 0.41224 0.26621 0.41433 0.2669 0.41615 0.26806 L 0.41901 0.26968 C 0.41992 0.27037 0.42097 0.27037 0.42188 0.27153 C 0.42904 0.27986 0.42591 0.27523 0.43138 0.28496 C 0.43203 0.28611 0.43242 0.28773 0.43321 0.28843 C 0.43998 0.29236 0.43724 0.28982 0.4418 0.29514 C 0.4431 0.29838 0.44401 0.30232 0.44558 0.3051 C 0.44623 0.30625 0.44688 0.30741 0.44753 0.30857 C 0.45117 0.3169 0.4474 0.31088 0.45222 0.32037 L 0.4599 0.33403 L 0.4599 0.33426 " pathEditMode="relative" rAng="0" ptsTypes="AAAAAAAAAAAAAAAAAAAAAAAAAAAAAAAAAAAAAAAAAAAAAAAAAAAAAAAAAAAA">
                                      <p:cBhvr>
                                        <p:cTn id="32" dur="2000" fill="hold"/>
                                        <p:tgtEl>
                                          <p:spTgt spid="7"/>
                                        </p:tgtEl>
                                        <p:attrNameLst>
                                          <p:attrName>ppt_x</p:attrName>
                                          <p:attrName>ppt_y</p:attrName>
                                        </p:attrNameLst>
                                      </p:cBhvr>
                                      <p:rCtr x="24779" y="3727"/>
                                    </p:animMotion>
                                  </p:childTnLst>
                                </p:cTn>
                              </p:par>
                            </p:childTnLst>
                          </p:cTn>
                        </p:par>
                      </p:childTnLst>
                    </p:cTn>
                  </p:par>
                </p:childTnLst>
              </p:cTn>
              <p:nextCondLst>
                <p:cond evt="onClick" delay="0">
                  <p:tgtEl>
                    <p:spTgt spid="7"/>
                  </p:tgtEl>
                </p:cond>
              </p:nextCondLst>
            </p:seq>
            <p:seq concurrent="1" nextAc="seek">
              <p:cTn id="33" restart="whenNotActive" fill="hold" evtFilter="cancelBubble" nodeType="interactiveSeq">
                <p:stCondLst>
                  <p:cond evt="onClick" delay="0">
                    <p:tgtEl>
                      <p:spTgt spid="3076"/>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02214 -0.0551 L -0.02214 -0.05487 C -0.01992 -0.05718 -0.01784 -0.05973 -0.0155 -0.06158 C -0.00456 -0.07084 -0.01446 -0.05996 -0.00274 -0.07107 C 0.00625 -0.0794 0.00052 -0.07755 0.01159 -0.08311 C 0.01497 -0.08473 0.01862 -0.08542 0.022 -0.08704 C 0.03177 -0.09144 0.03164 -0.09352 0.04153 -0.0963 C 0.06732 -0.10371 0.06758 -0.10278 0.09179 -0.10556 L 0.14726 -0.1044 C 0.15351 -0.10394 0.19622 -0.09815 0.19909 -0.09769 C 0.20833 -0.09607 0.21758 -0.09352 0.22682 -0.09237 C 0.23633 -0.09121 0.24583 -0.09144 0.25534 -0.09098 C 0.26302 -0.08912 0.27083 -0.08727 0.27851 -0.08565 C 0.28711 -0.08403 0.29557 -0.08311 0.30403 -0.08172 C 0.31536 -0.07987 0.32942 -0.07709 0.34088 -0.07362 C 0.35156 -0.07037 0.35338 -0.06945 0.36185 -0.06575 C 0.36328 -0.06389 0.36471 -0.06181 0.36627 -0.06042 C 0.36771 -0.05903 0.3694 -0.0588 0.37083 -0.05764 C 0.37252 -0.05649 0.37747 -0.05186 0.37903 -0.04977 C 0.37995 -0.04862 0.38047 -0.047 0.38138 -0.04561 C 0.38333 -0.04283 0.38528 -0.04005 0.38737 -0.03774 C 0.38802 -0.03681 0.38893 -0.03612 0.38958 -0.03496 C 0.39036 -0.0338 0.39101 -0.03218 0.39179 -0.03102 C 0.4 -0.0213 0.39336 -0.03033 0.39857 -0.0257 C 0.39935 -0.025 0.4 -0.02385 0.40078 -0.02292 C 0.40234 -0.02153 0.4039 -0.02061 0.40534 -0.01899 C 0.4069 -0.01737 0.40989 -0.01366 0.40989 -0.01343 C 0.41028 -0.01227 0.4108 -0.01088 0.41133 -0.00973 C 0.41367 -0.00487 0.4181 0.00046 0.42031 0.0037 C 0.42187 0.00578 0.4233 0.0081 0.42487 0.01018 C 0.42682 0.01296 0.4289 0.01527 0.43086 0.01828 C 0.43268 0.02106 0.43411 0.02476 0.43607 0.02754 C 0.43815 0.03055 0.44075 0.03263 0.44284 0.03564 C 0.44948 0.04467 0.45104 0.05162 0.46002 0.05694 C 0.46159 0.05787 0.46315 0.05856 0.46458 0.05972 C 0.46849 0.06273 0.46653 0.06504 0.47135 0.07037 C 0.47265 0.07152 0.47383 0.07291 0.47513 0.0743 C 0.47591 0.07523 0.47656 0.07615 0.47734 0.07685 C 0.48411 0.08356 0.48346 0.08171 0.48854 0.0875 C 0.49166 0.0912 0.4944 0.09537 0.49765 0.09838 C 0.50104 0.10138 0.50273 0.10254 0.50586 0.10625 C 0.5069 0.1074 0.50794 0.10879 0.50885 0.11018 C 0.5095 0.11134 0.51002 0.11273 0.51028 0.11435 C 0.51198 0.12083 0.51159 0.12152 0.51263 0.12754 C 0.51302 0.13032 0.51328 0.13333 0.51406 0.13564 C 0.51549 0.13912 0.51588 0.13935 0.5164 0.14351 C 0.51666 0.14629 0.51653 0.14907 0.51705 0.15162 C 0.52135 0.17268 0.51849 0.15532 0.52161 0.1662 C 0.52239 0.16921 0.52304 0.17245 0.52383 0.17569 C 0.52643 0.18564 0.52656 0.18425 0.52838 0.19282 C 0.52916 0.19699 0.52929 0.20138 0.5306 0.20486 L 0.53203 0.20902 L 0.53203 0.20925 " pathEditMode="relative" rAng="0" ptsTypes="AAAAAAAAAAAAAAAAAAAAAAAAAAAAAAAAAAAAAAAAAAAAAAAAAAAAA">
                                      <p:cBhvr>
                                        <p:cTn id="37" dur="2000" fill="hold"/>
                                        <p:tgtEl>
                                          <p:spTgt spid="3076"/>
                                        </p:tgtEl>
                                        <p:attrNameLst>
                                          <p:attrName>ppt_x</p:attrName>
                                          <p:attrName>ppt_y</p:attrName>
                                        </p:attrNameLst>
                                      </p:cBhvr>
                                      <p:rCtr x="27708" y="10694"/>
                                    </p:animMotion>
                                  </p:childTnLst>
                                </p:cTn>
                              </p:par>
                            </p:childTnLst>
                          </p:cTn>
                        </p:par>
                      </p:childTnLst>
                    </p:cTn>
                  </p:par>
                </p:childTnLst>
              </p:cTn>
              <p:nextCondLst>
                <p:cond evt="onClick" delay="0">
                  <p:tgtEl>
                    <p:spTgt spid="3076"/>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descr="Une image contenant cage&#10;&#10;Description générée automatiquement">
            <a:extLst>
              <a:ext uri="{FF2B5EF4-FFF2-40B4-BE49-F238E27FC236}">
                <a16:creationId xmlns:a16="http://schemas.microsoft.com/office/drawing/2014/main" id="{0548534A-B58B-4A48-B852-A9505CAB38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52155" y="4327719"/>
            <a:ext cx="3336019" cy="2502015"/>
          </a:xfrm>
          <a:prstGeom prst="rect">
            <a:avLst/>
          </a:prstGeom>
        </p:spPr>
      </p:pic>
      <p:sp>
        <p:nvSpPr>
          <p:cNvPr id="9" name="Organigramme : Terminateur 8">
            <a:extLst>
              <a:ext uri="{FF2B5EF4-FFF2-40B4-BE49-F238E27FC236}">
                <a16:creationId xmlns:a16="http://schemas.microsoft.com/office/drawing/2014/main" id="{86B4D7C5-47DA-4AE8-AE03-91EBE1765474}"/>
              </a:ext>
            </a:extLst>
          </p:cNvPr>
          <p:cNvSpPr/>
          <p:nvPr/>
        </p:nvSpPr>
        <p:spPr>
          <a:xfrm>
            <a:off x="6240017" y="-15565"/>
            <a:ext cx="3557389" cy="2854157"/>
          </a:xfrm>
          <a:prstGeom prst="flowChartTerminator">
            <a:avLst/>
          </a:prstGeom>
          <a:solidFill>
            <a:srgbClr val="C4E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26" name="Picture 2" descr="Pharmacist Free Vector">
            <a:extLst>
              <a:ext uri="{FF2B5EF4-FFF2-40B4-BE49-F238E27FC236}">
                <a16:creationId xmlns:a16="http://schemas.microsoft.com/office/drawing/2014/main" id="{9E2B8B3B-33F5-433E-BC15-DD9490474F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52" y="219202"/>
            <a:ext cx="5917116" cy="591711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48B8F8E9-64D6-455A-9ABB-1045BD88B7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87805" y1="59756" x2="87805" y2="59756"/>
                      </a14:backgroundRemoval>
                    </a14:imgEffect>
                  </a14:imgLayer>
                </a14:imgProps>
              </a:ext>
            </a:extLst>
          </a:blip>
          <a:stretch>
            <a:fillRect/>
          </a:stretch>
        </p:blipFill>
        <p:spPr>
          <a:xfrm>
            <a:off x="7536160" y="1762543"/>
            <a:ext cx="648072" cy="1296144"/>
          </a:xfrm>
          <a:prstGeom prst="rect">
            <a:avLst/>
          </a:prstGeom>
        </p:spPr>
      </p:pic>
      <p:sp>
        <p:nvSpPr>
          <p:cNvPr id="4" name="Rectangle 3">
            <a:extLst>
              <a:ext uri="{FF2B5EF4-FFF2-40B4-BE49-F238E27FC236}">
                <a16:creationId xmlns:a16="http://schemas.microsoft.com/office/drawing/2014/main" id="{86896B4B-B584-4824-A788-35C052A9DFEB}"/>
              </a:ext>
            </a:extLst>
          </p:cNvPr>
          <p:cNvSpPr/>
          <p:nvPr/>
        </p:nvSpPr>
        <p:spPr>
          <a:xfrm>
            <a:off x="6541037" y="2838592"/>
            <a:ext cx="2837307" cy="360040"/>
          </a:xfrm>
          <a:prstGeom prst="rect">
            <a:avLst/>
          </a:prstGeom>
          <a:solidFill>
            <a:srgbClr val="34B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Organigramme : Opération manuelle 4">
            <a:extLst>
              <a:ext uri="{FF2B5EF4-FFF2-40B4-BE49-F238E27FC236}">
                <a16:creationId xmlns:a16="http://schemas.microsoft.com/office/drawing/2014/main" id="{E3439A7C-ACB0-45B9-A6CF-8C715F903DDF}"/>
              </a:ext>
            </a:extLst>
          </p:cNvPr>
          <p:cNvSpPr/>
          <p:nvPr/>
        </p:nvSpPr>
        <p:spPr>
          <a:xfrm>
            <a:off x="6909595" y="3200160"/>
            <a:ext cx="2160240" cy="1512168"/>
          </a:xfrm>
          <a:prstGeom prst="flowChartManualOperation">
            <a:avLst/>
          </a:prstGeom>
          <a:solidFill>
            <a:srgbClr val="C3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6">
            <a:extLst>
              <a:ext uri="{FF2B5EF4-FFF2-40B4-BE49-F238E27FC236}">
                <a16:creationId xmlns:a16="http://schemas.microsoft.com/office/drawing/2014/main" id="{436BC7FE-ED93-4EA9-9DD7-8CAE2A1F628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524" b="93651" l="9877" r="88889">
                        <a14:foregroundMark x1="40741" y1="93651" x2="40741" y2="93651"/>
                      </a14:backgroundRemoval>
                    </a14:imgEffect>
                  </a14:imgLayer>
                </a14:imgProps>
              </a:ext>
            </a:extLst>
          </a:blip>
          <a:stretch>
            <a:fillRect/>
          </a:stretch>
        </p:blipFill>
        <p:spPr>
          <a:xfrm>
            <a:off x="6913155" y="1690775"/>
            <a:ext cx="771525" cy="1200151"/>
          </a:xfrm>
          <a:prstGeom prst="rect">
            <a:avLst/>
          </a:prstGeom>
        </p:spPr>
      </p:pic>
      <p:sp>
        <p:nvSpPr>
          <p:cNvPr id="10" name="Organigramme : Terminateur 9">
            <a:extLst>
              <a:ext uri="{FF2B5EF4-FFF2-40B4-BE49-F238E27FC236}">
                <a16:creationId xmlns:a16="http://schemas.microsoft.com/office/drawing/2014/main" id="{A955601B-A979-4A30-B9DB-84F54C1B51AA}"/>
              </a:ext>
            </a:extLst>
          </p:cNvPr>
          <p:cNvSpPr/>
          <p:nvPr/>
        </p:nvSpPr>
        <p:spPr>
          <a:xfrm>
            <a:off x="8040225" y="836712"/>
            <a:ext cx="1080121" cy="144016"/>
          </a:xfrm>
          <a:prstGeom prst="flowChartTerminator">
            <a:avLst/>
          </a:prstGeom>
          <a:solidFill>
            <a:srgbClr val="CB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Organigramme : Terminateur 10">
            <a:extLst>
              <a:ext uri="{FF2B5EF4-FFF2-40B4-BE49-F238E27FC236}">
                <a16:creationId xmlns:a16="http://schemas.microsoft.com/office/drawing/2014/main" id="{A22672F0-7372-4E9C-8F3C-8FA243A56E2A}"/>
              </a:ext>
            </a:extLst>
          </p:cNvPr>
          <p:cNvSpPr/>
          <p:nvPr/>
        </p:nvSpPr>
        <p:spPr>
          <a:xfrm>
            <a:off x="6780085" y="1088259"/>
            <a:ext cx="1080121" cy="144016"/>
          </a:xfrm>
          <a:prstGeom prst="flowChartTerminator">
            <a:avLst/>
          </a:prstGeom>
          <a:solidFill>
            <a:srgbClr val="CB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Organigramme : Terminateur 12">
            <a:extLst>
              <a:ext uri="{FF2B5EF4-FFF2-40B4-BE49-F238E27FC236}">
                <a16:creationId xmlns:a16="http://schemas.microsoft.com/office/drawing/2014/main" id="{69696DB1-AEAD-48BE-8FEA-BD36A59E44E8}"/>
              </a:ext>
            </a:extLst>
          </p:cNvPr>
          <p:cNvSpPr/>
          <p:nvPr/>
        </p:nvSpPr>
        <p:spPr>
          <a:xfrm>
            <a:off x="8356716" y="1760997"/>
            <a:ext cx="1080121" cy="144016"/>
          </a:xfrm>
          <a:prstGeom prst="flowChartTerminator">
            <a:avLst/>
          </a:prstGeom>
          <a:solidFill>
            <a:srgbClr val="CB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6" name="Image 5" descr="Une image contenant cage&#10;&#10;Description générée automatiquement">
            <a:extLst>
              <a:ext uri="{FF2B5EF4-FFF2-40B4-BE49-F238E27FC236}">
                <a16:creationId xmlns:a16="http://schemas.microsoft.com/office/drawing/2014/main" id="{B4C00A6B-1D40-4BC9-8326-AF3B1D14763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8000" y1="45939" x2="38000" y2="45778"/>
                        <a14:backgroundMark x1="41424" y1="37253" x2="48848" y2="29616"/>
                        <a14:backgroundMark x1="48848" y1="29616" x2="49091" y2="28404"/>
                        <a14:backgroundMark x1="42788" y1="44242" x2="45212" y2="76404"/>
                        <a14:backgroundMark x1="47364" y1="43636" x2="48970" y2="70384"/>
                        <a14:backgroundMark x1="48970" y1="70384" x2="47939" y2="79313"/>
                        <a14:backgroundMark x1="37212" y1="43192" x2="42242" y2="79919"/>
                        <a14:backgroundMark x1="52970" y1="43798" x2="52061" y2="77455"/>
                        <a14:backgroundMark x1="57091" y1="42869" x2="55636" y2="78303"/>
                        <a14:backgroundMark x1="55636" y1="78303" x2="57303" y2="80970"/>
                        <a14:backgroundMark x1="63485" y1="44242" x2="59485" y2="70222"/>
                        <a14:backgroundMark x1="59485" y1="70222" x2="59818" y2="76566"/>
                        <a14:backgroundMark x1="33939" y1="59232" x2="33939" y2="59232"/>
                        <a14:backgroundMark x1="32091" y1="45333" x2="35485" y2="57859"/>
                        <a14:backgroundMark x1="38121" y1="82222" x2="35485" y2="62020"/>
                        <a14:backgroundMark x1="63182" y1="81859" x2="67879" y2="42141"/>
                        <a14:backgroundMark x1="67879" y1="42141" x2="67879" y2="43232"/>
                      </a14:backgroundRemoval>
                    </a14:imgEffect>
                  </a14:imgLayer>
                </a14:imgProps>
              </a:ext>
              <a:ext uri="{28A0092B-C50C-407E-A947-70E740481C1C}">
                <a14:useLocalDpi xmlns:a14="http://schemas.microsoft.com/office/drawing/2010/main" val="0"/>
              </a:ext>
            </a:extLst>
          </a:blip>
          <a:stretch>
            <a:fillRect/>
          </a:stretch>
        </p:blipFill>
        <p:spPr>
          <a:xfrm>
            <a:off x="8743363" y="4274681"/>
            <a:ext cx="3336019" cy="2502015"/>
          </a:xfrm>
          <a:prstGeom prst="rect">
            <a:avLst/>
          </a:prstGeom>
        </p:spPr>
      </p:pic>
      <p:sp>
        <p:nvSpPr>
          <p:cNvPr id="8" name="ZoneTexte 7">
            <a:extLst>
              <a:ext uri="{FF2B5EF4-FFF2-40B4-BE49-F238E27FC236}">
                <a16:creationId xmlns:a16="http://schemas.microsoft.com/office/drawing/2014/main" id="{C5521860-A96D-4E83-8B23-2C4AABD22601}"/>
              </a:ext>
            </a:extLst>
          </p:cNvPr>
          <p:cNvSpPr txBox="1"/>
          <p:nvPr/>
        </p:nvSpPr>
        <p:spPr>
          <a:xfrm>
            <a:off x="10096450" y="544324"/>
            <a:ext cx="1648208" cy="584775"/>
          </a:xfrm>
          <a:prstGeom prst="rect">
            <a:avLst/>
          </a:prstGeom>
          <a:noFill/>
          <a:ln>
            <a:solidFill>
              <a:schemeClr val="tx1"/>
            </a:solidFill>
          </a:ln>
        </p:spPr>
        <p:txBody>
          <a:bodyPr wrap="none" rtlCol="0">
            <a:spAutoFit/>
          </a:bodyPr>
          <a:lstStyle/>
          <a:p>
            <a:r>
              <a:rPr lang="fr-CA" sz="3200" dirty="0">
                <a:hlinkClick r:id="rId10" action="ppaction://hlinksldjump"/>
              </a:rPr>
              <a:t>Retour à la liste</a:t>
            </a:r>
            <a:endParaRPr lang="fr-CA" sz="3200" dirty="0"/>
          </a:p>
        </p:txBody>
      </p:sp>
    </p:spTree>
    <p:extLst>
      <p:ext uri="{BB962C8B-B14F-4D97-AF65-F5344CB8AC3E}">
        <p14:creationId xmlns:p14="http://schemas.microsoft.com/office/powerpoint/2010/main" val="223519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26 -0.00741 L -0.00026 -0.00741 C 0.00312 -0.00672 0.00664 -0.00556 0.01015 -0.00486 C 0.01523 -0.00371 0.02018 -0.00371 0.02513 -0.00209 C 0.03281 0.00023 0.0401 0.0044 0.04765 0.00717 C 0.08672 0.02129 0.06146 0.00578 0.11966 0.03379 C 0.13997 0.04352 0.16002 0.05486 0.18047 0.06319 C 0.19049 0.06713 0.20052 0.07083 0.21054 0.07523 C 0.22057 0.07963 0.2306 0.08472 0.24049 0.08981 C 0.2444 0.0919 0.24961 0.09537 0.25325 0.09907 C 0.25482 0.10069 0.25625 0.10278 0.25781 0.1044 C 0.25833 0.10625 0.25872 0.1081 0.25924 0.10972 C 0.26015 0.1125 0.26159 0.11481 0.26224 0.11782 C 0.26276 0.11991 0.26276 0.12222 0.26302 0.12453 C 0.26341 0.12708 0.26393 0.12986 0.26458 0.13241 C 0.2664 0.1419 0.26732 0.14259 0.26901 0.15509 L 0.27278 0.1831 C 0.27422 0.20694 0.27226 0.18241 0.27656 0.2125 C 0.27721 0.21736 0.27734 0.22222 0.27799 0.22708 C 0.27838 0.22986 0.27916 0.23241 0.27956 0.23518 C 0.27982 0.23727 0.27995 0.23958 0.28034 0.2419 C 0.28073 0.24491 0.28138 0.24791 0.28177 0.25116 C 0.28229 0.25532 0.28255 0.26157 0.28333 0.26574 C 0.28737 0.29004 0.28554 0.27361 0.28711 0.28981 C 0.28685 0.30903 0.28698 0.32801 0.28633 0.34722 C 0.2862 0.35046 0.28515 0.35324 0.28476 0.35648 C 0.28437 0.35949 0.28424 0.36273 0.28398 0.36574 C 0.28385 0.38264 0.28398 0.39953 0.28333 0.41643 C 0.2832 0.41921 0.28229 0.42176 0.28177 0.42453 C 0.28125 0.42754 0.28086 0.43078 0.28034 0.43379 C 0.27982 0.43611 0.27916 0.43819 0.27877 0.44051 C 0.27578 0.46018 0.2789 0.44791 0.27578 0.45926 C 0.27448 0.47037 0.27591 0.46157 0.27357 0.47106 C 0.27318 0.47245 0.27304 0.47384 0.27278 0.47523 C 0.27226 0.4787 0.27239 0.48287 0.27122 0.48588 C 0.27083 0.48727 0.27018 0.48842 0.26979 0.48981 C 0.26836 0.49491 0.26979 0.49328 0.26823 0.49907 C 0.26797 0.50069 0.26719 0.50162 0.26679 0.50324 C 0.2664 0.5044 0.26653 0.50602 0.26601 0.50717 C 0.26471 0.51018 0.26159 0.51528 0.26159 0.51528 L 0.26159 0.51528 " pathEditMode="relative" ptsTypes="AAAAAAAAAAAAAAAAAAAAAAAAAAAAAAAAAAAAAAAAA">
                                      <p:cBhvr>
                                        <p:cTn id="6"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F2A46FC-A8BE-4771-BE51-D9123E9185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e 13">
            <a:extLst>
              <a:ext uri="{FF2B5EF4-FFF2-40B4-BE49-F238E27FC236}">
                <a16:creationId xmlns:a16="http://schemas.microsoft.com/office/drawing/2014/main" id="{8B66E06F-1A3F-45BB-BC71-4A9D11FBD3F1}"/>
              </a:ext>
            </a:extLst>
          </p:cNvPr>
          <p:cNvGrpSpPr/>
          <p:nvPr/>
        </p:nvGrpSpPr>
        <p:grpSpPr>
          <a:xfrm>
            <a:off x="-625644" y="118568"/>
            <a:ext cx="11523552" cy="4422422"/>
            <a:chOff x="479376" y="231031"/>
            <a:chExt cx="9986483" cy="5009656"/>
          </a:xfrm>
        </p:grpSpPr>
        <p:grpSp>
          <p:nvGrpSpPr>
            <p:cNvPr id="9" name="Groupe 8">
              <a:extLst>
                <a:ext uri="{FF2B5EF4-FFF2-40B4-BE49-F238E27FC236}">
                  <a16:creationId xmlns:a16="http://schemas.microsoft.com/office/drawing/2014/main" id="{3A95CD26-7B27-4CF5-B7FF-246BC7D37DE0}"/>
                </a:ext>
              </a:extLst>
            </p:cNvPr>
            <p:cNvGrpSpPr/>
            <p:nvPr/>
          </p:nvGrpSpPr>
          <p:grpSpPr>
            <a:xfrm>
              <a:off x="479376" y="235370"/>
              <a:ext cx="9986483" cy="5005317"/>
              <a:chOff x="551384" y="188640"/>
              <a:chExt cx="10960420" cy="5927388"/>
            </a:xfrm>
          </p:grpSpPr>
          <p:pic>
            <p:nvPicPr>
              <p:cNvPr id="3" name="Image 2">
                <a:extLst>
                  <a:ext uri="{FF2B5EF4-FFF2-40B4-BE49-F238E27FC236}">
                    <a16:creationId xmlns:a16="http://schemas.microsoft.com/office/drawing/2014/main" id="{EEDB0826-144E-4A5C-866D-19B214BBDDD7}"/>
                  </a:ext>
                </a:extLst>
              </p:cNvPr>
              <p:cNvPicPr>
                <a:picLocks noChangeAspect="1"/>
              </p:cNvPicPr>
              <p:nvPr/>
            </p:nvPicPr>
            <p:blipFill rotWithShape="1">
              <a:blip r:embed="rId2"/>
              <a:srcRect t="9944" b="23577"/>
              <a:stretch/>
            </p:blipFill>
            <p:spPr>
              <a:xfrm>
                <a:off x="551384" y="323334"/>
                <a:ext cx="10960420" cy="5792694"/>
              </a:xfrm>
              <a:custGeom>
                <a:avLst/>
                <a:gdLst/>
                <a:ahLst/>
                <a:cxnLst/>
                <a:rect l="l" t="t" r="r" b="b"/>
                <a:pathLst>
                  <a:path w="10485104" h="5523506">
                    <a:moveTo>
                      <a:pt x="5949681" y="536"/>
                    </a:moveTo>
                    <a:cubicBezTo>
                      <a:pt x="6074035" y="-2131"/>
                      <a:pt x="6198411" y="5173"/>
                      <a:pt x="6321822" y="22405"/>
                    </a:cubicBezTo>
                    <a:cubicBezTo>
                      <a:pt x="6498937" y="51493"/>
                      <a:pt x="6677824" y="73364"/>
                      <a:pt x="6857694" y="55210"/>
                    </a:cubicBezTo>
                    <a:cubicBezTo>
                      <a:pt x="6981675" y="42526"/>
                      <a:pt x="7105459" y="35089"/>
                      <a:pt x="7230031" y="35528"/>
                    </a:cubicBezTo>
                    <a:cubicBezTo>
                      <a:pt x="7516370" y="35528"/>
                      <a:pt x="7802902" y="38152"/>
                      <a:pt x="8089242" y="32684"/>
                    </a:cubicBezTo>
                    <a:cubicBezTo>
                      <a:pt x="8344090" y="27873"/>
                      <a:pt x="8597956" y="17377"/>
                      <a:pt x="8853003" y="43837"/>
                    </a:cubicBezTo>
                    <a:cubicBezTo>
                      <a:pt x="9229472" y="82767"/>
                      <a:pt x="9607909" y="70300"/>
                      <a:pt x="9985559" y="65708"/>
                    </a:cubicBezTo>
                    <a:cubicBezTo>
                      <a:pt x="10083101" y="64320"/>
                      <a:pt x="10180599" y="61132"/>
                      <a:pt x="10278047" y="56140"/>
                    </a:cubicBezTo>
                    <a:lnTo>
                      <a:pt x="10449151" y="44199"/>
                    </a:lnTo>
                    <a:lnTo>
                      <a:pt x="10468533" y="198724"/>
                    </a:lnTo>
                    <a:cubicBezTo>
                      <a:pt x="10475933" y="234109"/>
                      <a:pt x="10480462" y="270161"/>
                      <a:pt x="10482057" y="306442"/>
                    </a:cubicBezTo>
                    <a:cubicBezTo>
                      <a:pt x="10492136" y="438884"/>
                      <a:pt x="10475168" y="569479"/>
                      <a:pt x="10461007" y="700359"/>
                    </a:cubicBezTo>
                    <a:cubicBezTo>
                      <a:pt x="10451566" y="783776"/>
                      <a:pt x="10437150" y="868045"/>
                      <a:pt x="10461007" y="950608"/>
                    </a:cubicBezTo>
                    <a:cubicBezTo>
                      <a:pt x="10477350" y="1008147"/>
                      <a:pt x="10480985" y="1069224"/>
                      <a:pt x="10471595" y="1128666"/>
                    </a:cubicBezTo>
                    <a:cubicBezTo>
                      <a:pt x="10455763" y="1234166"/>
                      <a:pt x="10452459" y="1341527"/>
                      <a:pt x="10461772" y="1447979"/>
                    </a:cubicBezTo>
                    <a:cubicBezTo>
                      <a:pt x="10467921" y="1518165"/>
                      <a:pt x="10466977" y="1588906"/>
                      <a:pt x="10458965" y="1658865"/>
                    </a:cubicBezTo>
                    <a:cubicBezTo>
                      <a:pt x="10448377" y="1752939"/>
                      <a:pt x="10431919" y="1848719"/>
                      <a:pt x="10451949" y="1943076"/>
                    </a:cubicBezTo>
                    <a:cubicBezTo>
                      <a:pt x="10483843" y="2092999"/>
                      <a:pt x="10477464" y="2242779"/>
                      <a:pt x="10464706" y="2393837"/>
                    </a:cubicBezTo>
                    <a:cubicBezTo>
                      <a:pt x="10455138" y="2506243"/>
                      <a:pt x="10444549" y="2619928"/>
                      <a:pt x="10463686" y="2733613"/>
                    </a:cubicBezTo>
                    <a:cubicBezTo>
                      <a:pt x="10471914" y="2786362"/>
                      <a:pt x="10471914" y="2840306"/>
                      <a:pt x="10463686" y="2893056"/>
                    </a:cubicBezTo>
                    <a:cubicBezTo>
                      <a:pt x="10453735" y="2964109"/>
                      <a:pt x="10444294" y="3034452"/>
                      <a:pt x="10457052" y="3106215"/>
                    </a:cubicBezTo>
                    <a:cubicBezTo>
                      <a:pt x="10462665" y="3137479"/>
                      <a:pt x="10466875" y="3169026"/>
                      <a:pt x="10469810" y="3200574"/>
                    </a:cubicBezTo>
                    <a:cubicBezTo>
                      <a:pt x="10475653" y="3281119"/>
                      <a:pt x="10473561" y="3362120"/>
                      <a:pt x="10463559" y="3442154"/>
                    </a:cubicBezTo>
                    <a:cubicBezTo>
                      <a:pt x="10453990" y="3535091"/>
                      <a:pt x="10469554" y="3628597"/>
                      <a:pt x="10456797" y="3721250"/>
                    </a:cubicBezTo>
                    <a:cubicBezTo>
                      <a:pt x="10447738" y="3795870"/>
                      <a:pt x="10447394" y="3871485"/>
                      <a:pt x="10455776" y="3946204"/>
                    </a:cubicBezTo>
                    <a:cubicBezTo>
                      <a:pt x="10470855" y="4087457"/>
                      <a:pt x="10469912" y="4230260"/>
                      <a:pt x="10452970" y="4371244"/>
                    </a:cubicBezTo>
                    <a:cubicBezTo>
                      <a:pt x="10442508" y="4453523"/>
                      <a:pt x="10436512" y="4538218"/>
                      <a:pt x="10455266" y="4618934"/>
                    </a:cubicBezTo>
                    <a:cubicBezTo>
                      <a:pt x="10499408" y="4808646"/>
                      <a:pt x="10473637" y="4998642"/>
                      <a:pt x="10455266" y="5187359"/>
                    </a:cubicBezTo>
                    <a:cubicBezTo>
                      <a:pt x="10444103" y="5288708"/>
                      <a:pt x="10443847" y="5391181"/>
                      <a:pt x="10454500" y="5492602"/>
                    </a:cubicBezTo>
                    <a:lnTo>
                      <a:pt x="10454510" y="5492731"/>
                    </a:lnTo>
                    <a:lnTo>
                      <a:pt x="10414967" y="5491139"/>
                    </a:lnTo>
                    <a:cubicBezTo>
                      <a:pt x="10117611" y="5495732"/>
                      <a:pt x="9820450" y="5526349"/>
                      <a:pt x="9523092" y="5507105"/>
                    </a:cubicBezTo>
                    <a:cubicBezTo>
                      <a:pt x="9272964" y="5490920"/>
                      <a:pt x="9023034" y="5477142"/>
                      <a:pt x="8772711" y="5490483"/>
                    </a:cubicBezTo>
                    <a:cubicBezTo>
                      <a:pt x="8636774" y="5499549"/>
                      <a:pt x="8500636" y="5503107"/>
                      <a:pt x="8364561" y="5501172"/>
                    </a:cubicBezTo>
                    <a:lnTo>
                      <a:pt x="8196562" y="5491993"/>
                    </a:lnTo>
                    <a:lnTo>
                      <a:pt x="8077075" y="5475562"/>
                    </a:lnTo>
                    <a:lnTo>
                      <a:pt x="7915670" y="5468917"/>
                    </a:lnTo>
                    <a:lnTo>
                      <a:pt x="7914092" y="5467957"/>
                    </a:lnTo>
                    <a:lnTo>
                      <a:pt x="7894412" y="5467957"/>
                    </a:lnTo>
                    <a:lnTo>
                      <a:pt x="7892834" y="5468758"/>
                    </a:lnTo>
                    <a:lnTo>
                      <a:pt x="7727602" y="5475562"/>
                    </a:lnTo>
                    <a:lnTo>
                      <a:pt x="7690606" y="5480649"/>
                    </a:lnTo>
                    <a:lnTo>
                      <a:pt x="7624212" y="5484579"/>
                    </a:lnTo>
                    <a:cubicBezTo>
                      <a:pt x="7434738" y="5508001"/>
                      <a:pt x="7243868" y="5514147"/>
                      <a:pt x="7053506" y="5502949"/>
                    </a:cubicBezTo>
                    <a:cubicBezTo>
                      <a:pt x="6777009" y="5485453"/>
                      <a:pt x="6500117" y="5474737"/>
                      <a:pt x="6223029" y="5498574"/>
                    </a:cubicBezTo>
                    <a:cubicBezTo>
                      <a:pt x="6065592" y="5511916"/>
                      <a:pt x="5908157" y="5526131"/>
                      <a:pt x="5750720" y="5507761"/>
                    </a:cubicBezTo>
                    <a:cubicBezTo>
                      <a:pt x="5616170" y="5490965"/>
                      <a:pt x="5480520" y="5488253"/>
                      <a:pt x="5345518" y="5499668"/>
                    </a:cubicBezTo>
                    <a:cubicBezTo>
                      <a:pt x="5197844" y="5511040"/>
                      <a:pt x="5049616" y="5511040"/>
                      <a:pt x="4901942" y="5499668"/>
                    </a:cubicBezTo>
                    <a:cubicBezTo>
                      <a:pt x="4760445" y="5490920"/>
                      <a:pt x="4618556" y="5476268"/>
                      <a:pt x="4477454" y="5492013"/>
                    </a:cubicBezTo>
                    <a:cubicBezTo>
                      <a:pt x="4279085" y="5513884"/>
                      <a:pt x="4081305" y="5506667"/>
                      <a:pt x="3883329" y="5493326"/>
                    </a:cubicBezTo>
                    <a:cubicBezTo>
                      <a:pt x="3719792" y="5482391"/>
                      <a:pt x="3555664" y="5466425"/>
                      <a:pt x="3392914" y="5492233"/>
                    </a:cubicBezTo>
                    <a:cubicBezTo>
                      <a:pt x="3175771" y="5523222"/>
                      <a:pt x="2956480" y="5531206"/>
                      <a:pt x="2737979" y="5516072"/>
                    </a:cubicBezTo>
                    <a:cubicBezTo>
                      <a:pt x="2289680" y="5492670"/>
                      <a:pt x="1840986" y="5498574"/>
                      <a:pt x="1392489" y="5480641"/>
                    </a:cubicBezTo>
                    <a:cubicBezTo>
                      <a:pt x="1244499" y="5474519"/>
                      <a:pt x="1097296" y="5507322"/>
                      <a:pt x="949699" y="5509072"/>
                    </a:cubicBezTo>
                    <a:cubicBezTo>
                      <a:pt x="684469" y="5512352"/>
                      <a:pt x="418241" y="5493120"/>
                      <a:pt x="151598" y="5492249"/>
                    </a:cubicBezTo>
                    <a:lnTo>
                      <a:pt x="1415" y="5496057"/>
                    </a:lnTo>
                    <a:lnTo>
                      <a:pt x="3772" y="5431261"/>
                    </a:lnTo>
                    <a:cubicBezTo>
                      <a:pt x="7163" y="5398149"/>
                      <a:pt x="12808" y="5364994"/>
                      <a:pt x="20909" y="5331792"/>
                    </a:cubicBezTo>
                    <a:cubicBezTo>
                      <a:pt x="51502" y="5208362"/>
                      <a:pt x="50009" y="5079152"/>
                      <a:pt x="16572" y="4956462"/>
                    </a:cubicBezTo>
                    <a:cubicBezTo>
                      <a:pt x="9172" y="4924695"/>
                      <a:pt x="4643" y="4892329"/>
                      <a:pt x="3048" y="4859758"/>
                    </a:cubicBezTo>
                    <a:cubicBezTo>
                      <a:pt x="-7031" y="4740857"/>
                      <a:pt x="9937" y="4623614"/>
                      <a:pt x="24098" y="4506116"/>
                    </a:cubicBezTo>
                    <a:cubicBezTo>
                      <a:pt x="33539" y="4431228"/>
                      <a:pt x="47955" y="4355575"/>
                      <a:pt x="24098" y="4281453"/>
                    </a:cubicBezTo>
                    <a:cubicBezTo>
                      <a:pt x="7755" y="4229797"/>
                      <a:pt x="4120" y="4174965"/>
                      <a:pt x="13510" y="4121600"/>
                    </a:cubicBezTo>
                    <a:cubicBezTo>
                      <a:pt x="29342" y="4026887"/>
                      <a:pt x="32646" y="3930503"/>
                      <a:pt x="23333" y="3834935"/>
                    </a:cubicBezTo>
                    <a:cubicBezTo>
                      <a:pt x="17184" y="3771925"/>
                      <a:pt x="18128" y="3708417"/>
                      <a:pt x="26140" y="3645611"/>
                    </a:cubicBezTo>
                    <a:cubicBezTo>
                      <a:pt x="36728" y="3561155"/>
                      <a:pt x="53186" y="3475168"/>
                      <a:pt x="33156" y="3390458"/>
                    </a:cubicBezTo>
                    <a:cubicBezTo>
                      <a:pt x="1262" y="3255864"/>
                      <a:pt x="7641" y="3121398"/>
                      <a:pt x="20399" y="2985784"/>
                    </a:cubicBezTo>
                    <a:cubicBezTo>
                      <a:pt x="29967" y="2884871"/>
                      <a:pt x="40556" y="2782810"/>
                      <a:pt x="21419" y="2680748"/>
                    </a:cubicBezTo>
                    <a:cubicBezTo>
                      <a:pt x="13191" y="2633392"/>
                      <a:pt x="13191" y="2584964"/>
                      <a:pt x="21419" y="2537607"/>
                    </a:cubicBezTo>
                    <a:cubicBezTo>
                      <a:pt x="31370" y="2473819"/>
                      <a:pt x="40811" y="2410668"/>
                      <a:pt x="28053" y="2346242"/>
                    </a:cubicBezTo>
                    <a:cubicBezTo>
                      <a:pt x="22440" y="2318175"/>
                      <a:pt x="18230" y="2289853"/>
                      <a:pt x="15295" y="2261531"/>
                    </a:cubicBezTo>
                    <a:cubicBezTo>
                      <a:pt x="9452" y="2189221"/>
                      <a:pt x="11544" y="2116502"/>
                      <a:pt x="21546" y="2044651"/>
                    </a:cubicBezTo>
                    <a:cubicBezTo>
                      <a:pt x="31115" y="1961216"/>
                      <a:pt x="15551" y="1877270"/>
                      <a:pt x="28308" y="1794090"/>
                    </a:cubicBezTo>
                    <a:cubicBezTo>
                      <a:pt x="37367" y="1727100"/>
                      <a:pt x="37711" y="1659216"/>
                      <a:pt x="29329" y="1592136"/>
                    </a:cubicBezTo>
                    <a:cubicBezTo>
                      <a:pt x="14250" y="1465325"/>
                      <a:pt x="15193" y="1337123"/>
                      <a:pt x="32135" y="1210554"/>
                    </a:cubicBezTo>
                    <a:cubicBezTo>
                      <a:pt x="42597" y="1136687"/>
                      <a:pt x="48593" y="1060652"/>
                      <a:pt x="29839" y="988188"/>
                    </a:cubicBezTo>
                    <a:cubicBezTo>
                      <a:pt x="-14303" y="817873"/>
                      <a:pt x="11468" y="647303"/>
                      <a:pt x="29839" y="477881"/>
                    </a:cubicBezTo>
                    <a:cubicBezTo>
                      <a:pt x="41002" y="386894"/>
                      <a:pt x="41258" y="294898"/>
                      <a:pt x="30605" y="203847"/>
                    </a:cubicBezTo>
                    <a:lnTo>
                      <a:pt x="17136" y="42362"/>
                    </a:lnTo>
                    <a:lnTo>
                      <a:pt x="155390" y="51827"/>
                    </a:lnTo>
                    <a:cubicBezTo>
                      <a:pt x="380715" y="63616"/>
                      <a:pt x="606095" y="63411"/>
                      <a:pt x="831032" y="41432"/>
                    </a:cubicBezTo>
                    <a:cubicBezTo>
                      <a:pt x="1107234" y="18075"/>
                      <a:pt x="1384519" y="14708"/>
                      <a:pt x="1661115" y="31372"/>
                    </a:cubicBezTo>
                    <a:cubicBezTo>
                      <a:pt x="1911045" y="42962"/>
                      <a:pt x="2160581" y="71395"/>
                      <a:pt x="2411103" y="47120"/>
                    </a:cubicBezTo>
                    <a:cubicBezTo>
                      <a:pt x="2497298" y="38807"/>
                      <a:pt x="2581920" y="18689"/>
                      <a:pt x="2668707" y="14096"/>
                    </a:cubicBezTo>
                    <a:cubicBezTo>
                      <a:pt x="3075287" y="-7775"/>
                      <a:pt x="3480488" y="25030"/>
                      <a:pt x="3885690" y="51930"/>
                    </a:cubicBezTo>
                    <a:cubicBezTo>
                      <a:pt x="4033287" y="61770"/>
                      <a:pt x="4180883" y="73799"/>
                      <a:pt x="4328480" y="46900"/>
                    </a:cubicBezTo>
                    <a:cubicBezTo>
                      <a:pt x="4453032" y="25577"/>
                      <a:pt x="4579453" y="21181"/>
                      <a:pt x="4704949" y="33778"/>
                    </a:cubicBezTo>
                    <a:cubicBezTo>
                      <a:pt x="4816098" y="46376"/>
                      <a:pt x="4927939" y="49371"/>
                      <a:pt x="5039501" y="42745"/>
                    </a:cubicBezTo>
                    <a:cubicBezTo>
                      <a:pt x="5342568" y="15407"/>
                      <a:pt x="5645828" y="318"/>
                      <a:pt x="5949681" y="536"/>
                    </a:cubicBezTo>
                    <a:close/>
                  </a:path>
                </a:pathLst>
              </a:custGeom>
            </p:spPr>
          </p:pic>
          <p:sp>
            <p:nvSpPr>
              <p:cNvPr id="5" name="Rectangle : coins arrondis 4">
                <a:extLst>
                  <a:ext uri="{FF2B5EF4-FFF2-40B4-BE49-F238E27FC236}">
                    <a16:creationId xmlns:a16="http://schemas.microsoft.com/office/drawing/2014/main" id="{52A11BC0-4A3D-4EE6-92E2-128DB6B694FC}"/>
                  </a:ext>
                </a:extLst>
              </p:cNvPr>
              <p:cNvSpPr/>
              <p:nvPr/>
            </p:nvSpPr>
            <p:spPr>
              <a:xfrm>
                <a:off x="2567608" y="188640"/>
                <a:ext cx="7920880" cy="1008112"/>
              </a:xfrm>
              <a:prstGeom prst="roundRect">
                <a:avLst/>
              </a:prstGeom>
              <a:solidFill>
                <a:srgbClr val="3457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3499D"/>
                  </a:solidFill>
                </a:endParaRPr>
              </a:p>
            </p:txBody>
          </p:sp>
        </p:grpSp>
        <p:sp>
          <p:nvSpPr>
            <p:cNvPr id="6" name="Rectangle 5">
              <a:extLst>
                <a:ext uri="{FF2B5EF4-FFF2-40B4-BE49-F238E27FC236}">
                  <a16:creationId xmlns:a16="http://schemas.microsoft.com/office/drawing/2014/main" id="{47A4E518-5C5A-4276-A9CE-AF27889676A9}"/>
                </a:ext>
              </a:extLst>
            </p:cNvPr>
            <p:cNvSpPr/>
            <p:nvPr/>
          </p:nvSpPr>
          <p:spPr>
            <a:xfrm>
              <a:off x="5014340" y="231031"/>
              <a:ext cx="2153155" cy="923330"/>
            </a:xfrm>
            <a:prstGeom prst="rect">
              <a:avLst/>
            </a:prstGeom>
            <a:noFill/>
          </p:spPr>
          <p:txBody>
            <a:bodyPr wrap="none" lIns="91440" tIns="45720" rIns="91440" bIns="45720">
              <a:spAutoFit/>
            </a:bodyPr>
            <a:lstStyle/>
            <a:p>
              <a:pPr algn="ctr"/>
              <a:r>
                <a:rPr lang="fr-FR" sz="5400" b="1" cap="none" spc="0" dirty="0">
                  <a:ln w="6600">
                    <a:solidFill>
                      <a:schemeClr val="accent2"/>
                    </a:solidFill>
                    <a:prstDash val="solid"/>
                  </a:ln>
                  <a:solidFill>
                    <a:srgbClr val="FFFFFF"/>
                  </a:solidFill>
                  <a:effectLst>
                    <a:outerShdw dist="38100" dir="2700000" algn="tl" rotWithShape="0">
                      <a:schemeClr val="accent2"/>
                    </a:outerShdw>
                  </a:effectLst>
                </a:rPr>
                <a:t>Poissonnerie</a:t>
              </a:r>
            </a:p>
          </p:txBody>
        </p:sp>
      </p:grpSp>
      <p:sp>
        <p:nvSpPr>
          <p:cNvPr id="7" name="ZoneTexte 6">
            <a:extLst>
              <a:ext uri="{FF2B5EF4-FFF2-40B4-BE49-F238E27FC236}">
                <a16:creationId xmlns:a16="http://schemas.microsoft.com/office/drawing/2014/main" id="{82B98595-102F-435D-B70E-079E5BB14FED}"/>
              </a:ext>
            </a:extLst>
          </p:cNvPr>
          <p:cNvSpPr txBox="1"/>
          <p:nvPr/>
        </p:nvSpPr>
        <p:spPr>
          <a:xfrm>
            <a:off x="9264352" y="5931362"/>
            <a:ext cx="816314" cy="369332"/>
          </a:xfrm>
          <a:prstGeom prst="rect">
            <a:avLst/>
          </a:prstGeom>
          <a:noFill/>
        </p:spPr>
        <p:txBody>
          <a:bodyPr wrap="none" rtlCol="0">
            <a:spAutoFit/>
          </a:bodyPr>
          <a:lstStyle/>
          <a:p>
            <a:r>
              <a:rPr lang="fr-CA" dirty="0">
                <a:solidFill>
                  <a:schemeClr val="bg1"/>
                </a:solidFill>
              </a:rPr>
              <a:t>Pixabay.com</a:t>
            </a:r>
          </a:p>
        </p:txBody>
      </p:sp>
      <p:pic>
        <p:nvPicPr>
          <p:cNvPr id="11" name="Image 10" descr="Une image contenant cage&#10;&#10;Description générée automatiquement">
            <a:extLst>
              <a:ext uri="{FF2B5EF4-FFF2-40B4-BE49-F238E27FC236}">
                <a16:creationId xmlns:a16="http://schemas.microsoft.com/office/drawing/2014/main" id="{023D3E10-14CF-4E62-8AED-E56AB2A2E0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0115" y="5054658"/>
            <a:ext cx="2404456" cy="1803342"/>
          </a:xfrm>
          <a:prstGeom prst="rect">
            <a:avLst/>
          </a:prstGeom>
        </p:spPr>
      </p:pic>
      <p:pic>
        <p:nvPicPr>
          <p:cNvPr id="2050" name="Picture 2" descr="Afficher l’image source">
            <a:extLst>
              <a:ext uri="{FF2B5EF4-FFF2-40B4-BE49-F238E27FC236}">
                <a16:creationId xmlns:a16="http://schemas.microsoft.com/office/drawing/2014/main" id="{A6042A41-DA75-4E11-9E4D-2BFAFC3BB46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58439" y1="31857" x2="58439" y2="31857"/>
                        <a14:backgroundMark x1="43249" y1="30169" x2="43249" y2="30169"/>
                      </a14:backgroundRemoval>
                    </a14:imgEffect>
                  </a14:imgLayer>
                </a14:imgProps>
              </a:ext>
              <a:ext uri="{28A0092B-C50C-407E-A947-70E740481C1C}">
                <a14:useLocalDpi xmlns:a14="http://schemas.microsoft.com/office/drawing/2010/main" val="0"/>
              </a:ext>
            </a:extLst>
          </a:blip>
          <a:srcRect/>
          <a:stretch>
            <a:fillRect/>
          </a:stretch>
        </p:blipFill>
        <p:spPr bwMode="auto">
          <a:xfrm>
            <a:off x="7870271" y="2901613"/>
            <a:ext cx="1419044" cy="1419044"/>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descr="Une image contenant cage&#10;&#10;Description générée automatiquement">
            <a:extLst>
              <a:ext uri="{FF2B5EF4-FFF2-40B4-BE49-F238E27FC236}">
                <a16:creationId xmlns:a16="http://schemas.microsoft.com/office/drawing/2014/main" id="{0034FE91-9FF9-4F5A-94D6-884A8DD2EFC5}"/>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8000" y1="45939" x2="38000" y2="45778"/>
                        <a14:backgroundMark x1="41424" y1="37253" x2="48848" y2="29616"/>
                        <a14:backgroundMark x1="48848" y1="29616" x2="49091" y2="28404"/>
                        <a14:backgroundMark x1="42788" y1="44242" x2="45212" y2="76404"/>
                        <a14:backgroundMark x1="47364" y1="43636" x2="48970" y2="70384"/>
                        <a14:backgroundMark x1="48970" y1="70384" x2="47939" y2="79313"/>
                        <a14:backgroundMark x1="37212" y1="43192" x2="42242" y2="79919"/>
                        <a14:backgroundMark x1="52970" y1="43798" x2="52061" y2="77455"/>
                        <a14:backgroundMark x1="57091" y1="42869" x2="55636" y2="78303"/>
                        <a14:backgroundMark x1="55636" y1="78303" x2="57303" y2="80970"/>
                        <a14:backgroundMark x1="63485" y1="44242" x2="59485" y2="70222"/>
                        <a14:backgroundMark x1="59485" y1="70222" x2="59818" y2="76566"/>
                        <a14:backgroundMark x1="33939" y1="59232" x2="33939" y2="59232"/>
                        <a14:backgroundMark x1="32091" y1="45333" x2="35485" y2="57859"/>
                        <a14:backgroundMark x1="38121" y1="82222" x2="35485" y2="62020"/>
                        <a14:backgroundMark x1="63182" y1="81859" x2="67879" y2="42141"/>
                        <a14:backgroundMark x1="67879" y1="42141" x2="67879" y2="43232"/>
                      </a14:backgroundRemoval>
                    </a14:imgEffect>
                  </a14:imgLayer>
                </a14:imgProps>
              </a:ext>
              <a:ext uri="{28A0092B-C50C-407E-A947-70E740481C1C}">
                <a14:useLocalDpi xmlns:a14="http://schemas.microsoft.com/office/drawing/2010/main" val="0"/>
              </a:ext>
            </a:extLst>
          </a:blip>
          <a:stretch>
            <a:fillRect/>
          </a:stretch>
        </p:blipFill>
        <p:spPr>
          <a:xfrm>
            <a:off x="9850115" y="5007549"/>
            <a:ext cx="2463498" cy="1847625"/>
          </a:xfrm>
          <a:prstGeom prst="rect">
            <a:avLst/>
          </a:prstGeom>
        </p:spPr>
      </p:pic>
      <p:sp>
        <p:nvSpPr>
          <p:cNvPr id="17" name="ZoneTexte 16">
            <a:extLst>
              <a:ext uri="{FF2B5EF4-FFF2-40B4-BE49-F238E27FC236}">
                <a16:creationId xmlns:a16="http://schemas.microsoft.com/office/drawing/2014/main" id="{192DD444-4D2C-498D-AF40-14356F295B11}"/>
              </a:ext>
            </a:extLst>
          </p:cNvPr>
          <p:cNvSpPr txBox="1"/>
          <p:nvPr/>
        </p:nvSpPr>
        <p:spPr>
          <a:xfrm>
            <a:off x="6094476" y="5715919"/>
            <a:ext cx="1648208" cy="584775"/>
          </a:xfrm>
          <a:prstGeom prst="rect">
            <a:avLst/>
          </a:prstGeom>
          <a:noFill/>
          <a:ln>
            <a:solidFill>
              <a:schemeClr val="tx1"/>
            </a:solidFill>
          </a:ln>
        </p:spPr>
        <p:txBody>
          <a:bodyPr wrap="none" rtlCol="0">
            <a:spAutoFit/>
          </a:bodyPr>
          <a:lstStyle/>
          <a:p>
            <a:r>
              <a:rPr lang="fr-CA" sz="3200" dirty="0">
                <a:hlinkClick r:id="rId8" action="ppaction://hlinksldjump"/>
              </a:rPr>
              <a:t>Retour à la liste</a:t>
            </a:r>
            <a:endParaRPr lang="fr-CA" sz="3200" dirty="0"/>
          </a:p>
        </p:txBody>
      </p:sp>
    </p:spTree>
    <p:extLst>
      <p:ext uri="{BB962C8B-B14F-4D97-AF65-F5344CB8AC3E}">
        <p14:creationId xmlns:p14="http://schemas.microsoft.com/office/powerpoint/2010/main" val="7950151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50"/>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274 0.01366 L -0.00274 0.01389 C 0.00065 0.01204 0.00403 0.0088 0.00768 0.00857 C 0.0332 0.00764 0.03268 0.01019 0.05039 0.01551 C 0.05442 0.01667 0.05859 0.01736 0.06263 0.01875 C 0.06875 0.02083 0.07461 0.02384 0.08073 0.02546 C 0.08632 0.02708 0.09205 0.02778 0.09778 0.02894 C 0.11406 0.03819 0.14935 0.05764 0.16145 0.06782 C 0.16614 0.07176 0.17096 0.07546 0.17565 0.07963 C 0.19961 0.10093 0.17395 0.08009 0.19466 0.09653 C 0.19622 0.09931 0.19765 0.10232 0.19935 0.10486 C 0.20091 0.10718 0.20273 0.10903 0.20416 0.11157 C 0.20612 0.11528 0.20677 0.12083 0.20794 0.12523 C 0.21015 0.13403 0.20989 0.13032 0.21171 0.14028 C 0.21211 0.14259 0.21224 0.14491 0.21263 0.14699 C 0.21432 0.15625 0.21497 0.15625 0.21744 0.16574 C 0.21953 0.17407 0.2194 0.17523 0.22122 0.18426 C 0.22174 0.18704 0.22239 0.18982 0.22304 0.19259 C 0.22395 0.19607 0.22513 0.19931 0.22591 0.20278 C 0.22734 0.20949 0.22799 0.21667 0.22968 0.22292 C 0.23033 0.22523 0.23112 0.22732 0.23164 0.22986 C 0.23203 0.23171 0.23281 0.23935 0.23359 0.24167 C 0.23398 0.24282 0.23476 0.24375 0.23541 0.24491 C 0.24023 0.26204 0.23763 0.24977 0.23632 0.28704 C 0.23528 0.32245 0.23685 0.30093 0.2345 0.31574 C 0.23411 0.31806 0.23424 0.3206 0.23359 0.32269 C 0.23281 0.32477 0.23164 0.32593 0.23073 0.32755 C 0.23033 0.3294 0.23033 0.33125 0.22968 0.33264 C 0.22903 0.33426 0.22773 0.33472 0.22695 0.33611 C 0.22591 0.3375 0.22487 0.33935 0.22408 0.3412 C 0.2233 0.34282 0.22265 0.34444 0.22213 0.3463 C 0.22148 0.34838 0.22044 0.35602 0.22031 0.3581 C 0.21992 0.36088 0.21992 0.36389 0.21927 0.36644 C 0.21836 0.37014 0.21705 0.37361 0.21549 0.37662 C 0.21419 0.37894 0.21171 0.38009 0.21171 0.38333 L 0.21171 0.3919 L 0.21171 0.39213 " pathEditMode="relative" rAng="0" ptsTypes="AAAAAAAAAAAAAAAAAAAAAAAAAAAAAAAAAAAAA">
                                      <p:cBhvr>
                                        <p:cTn id="6" dur="2000" fill="hold"/>
                                        <p:tgtEl>
                                          <p:spTgt spid="2050"/>
                                        </p:tgtEl>
                                        <p:attrNameLst>
                                          <p:attrName>ppt_x</p:attrName>
                                          <p:attrName>ppt_y</p:attrName>
                                        </p:attrNameLst>
                                      </p:cBhvr>
                                      <p:rCtr x="12044" y="18657"/>
                                    </p:animMotion>
                                  </p:childTnLst>
                                </p:cTn>
                              </p:par>
                            </p:childTnLst>
                          </p:cTn>
                        </p:par>
                      </p:childTnLst>
                    </p:cTn>
                  </p:par>
                </p:childTnLst>
              </p:cTn>
              <p:nextCondLst>
                <p:cond evt="onClick" delay="0">
                  <p:tgtEl>
                    <p:spTgt spid="2050"/>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descr="Une image contenant cage&#10;&#10;Description générée automatiquement">
            <a:extLst>
              <a:ext uri="{FF2B5EF4-FFF2-40B4-BE49-F238E27FC236}">
                <a16:creationId xmlns:a16="http://schemas.microsoft.com/office/drawing/2014/main" id="{98336C7B-4C86-41AF-BAD7-0956AF450A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0674" y="4757106"/>
            <a:ext cx="3336019" cy="2502015"/>
          </a:xfrm>
          <a:prstGeom prst="rect">
            <a:avLst/>
          </a:prstGeom>
        </p:spPr>
      </p:pic>
      <p:sp>
        <p:nvSpPr>
          <p:cNvPr id="9" name="ZoneTexte 8">
            <a:extLst>
              <a:ext uri="{FF2B5EF4-FFF2-40B4-BE49-F238E27FC236}">
                <a16:creationId xmlns:a16="http://schemas.microsoft.com/office/drawing/2014/main" id="{97D0DB97-5B62-4181-9D3D-7CFB6ADB0177}"/>
              </a:ext>
            </a:extLst>
          </p:cNvPr>
          <p:cNvSpPr txBox="1"/>
          <p:nvPr/>
        </p:nvSpPr>
        <p:spPr>
          <a:xfrm>
            <a:off x="2207568" y="4581128"/>
            <a:ext cx="6264696" cy="369332"/>
          </a:xfrm>
          <a:prstGeom prst="rect">
            <a:avLst/>
          </a:prstGeom>
          <a:solidFill>
            <a:srgbClr val="CEDAEA"/>
          </a:solidFill>
          <a:ln>
            <a:noFill/>
          </a:ln>
          <a:effectLst>
            <a:softEdge rad="584200"/>
          </a:effectLst>
        </p:spPr>
        <p:txBody>
          <a:bodyPr wrap="square" rtlCol="0">
            <a:spAutoFit/>
          </a:bodyPr>
          <a:lstStyle/>
          <a:p>
            <a:endParaRPr lang="fr-CA" dirty="0"/>
          </a:p>
        </p:txBody>
      </p:sp>
      <p:pic>
        <p:nvPicPr>
          <p:cNvPr id="5" name="Image 4">
            <a:extLst>
              <a:ext uri="{FF2B5EF4-FFF2-40B4-BE49-F238E27FC236}">
                <a16:creationId xmlns:a16="http://schemas.microsoft.com/office/drawing/2014/main" id="{D46BDD32-4AB6-4979-8427-EA7E105BDEC2}"/>
              </a:ext>
            </a:extLst>
          </p:cNvPr>
          <p:cNvPicPr>
            <a:picLocks noChangeAspect="1"/>
          </p:cNvPicPr>
          <p:nvPr/>
        </p:nvPicPr>
        <p:blipFill>
          <a:blip r:embed="rId3"/>
          <a:stretch>
            <a:fillRect/>
          </a:stretch>
        </p:blipFill>
        <p:spPr>
          <a:xfrm>
            <a:off x="2135569" y="1196762"/>
            <a:ext cx="6086475" cy="3019425"/>
          </a:xfrm>
          <a:prstGeom prst="rect">
            <a:avLst/>
          </a:prstGeom>
        </p:spPr>
      </p:pic>
      <p:sp>
        <p:nvSpPr>
          <p:cNvPr id="6" name="Rectangle 5">
            <a:extLst>
              <a:ext uri="{FF2B5EF4-FFF2-40B4-BE49-F238E27FC236}">
                <a16:creationId xmlns:a16="http://schemas.microsoft.com/office/drawing/2014/main" id="{226DDC00-F582-4A8E-AB44-EAF077472CE2}"/>
              </a:ext>
            </a:extLst>
          </p:cNvPr>
          <p:cNvSpPr/>
          <p:nvPr/>
        </p:nvSpPr>
        <p:spPr>
          <a:xfrm>
            <a:off x="2207568" y="6165304"/>
            <a:ext cx="6264696" cy="288032"/>
          </a:xfrm>
          <a:prstGeom prst="rect">
            <a:avLst/>
          </a:prstGeom>
          <a:solidFill>
            <a:srgbClr val="75A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7">
            <a:extLst>
              <a:ext uri="{FF2B5EF4-FFF2-40B4-BE49-F238E27FC236}">
                <a16:creationId xmlns:a16="http://schemas.microsoft.com/office/drawing/2014/main" id="{E0A42B13-0405-48DC-9BC2-458E3B74B63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09" b="97923" l="9412" r="89412">
                        <a14:foregroundMark x1="35294" y1="8309" x2="35294" y2="8309"/>
                        <a14:foregroundMark x1="67059" y1="81602" x2="67059" y2="81602"/>
                        <a14:foregroundMark x1="62353" y1="97923" x2="62353" y2="97033"/>
                        <a14:foregroundMark x1="62353" y1="93769" x2="62353" y2="93175"/>
                        <a14:foregroundMark x1="62353" y1="88427" x2="62353" y2="88427"/>
                        <a14:foregroundMark x1="62353" y1="81602" x2="62353" y2="81602"/>
                        <a14:foregroundMark x1="67059" y1="78338" x2="67059" y2="78338"/>
                        <a14:foregroundMark x1="62353" y1="76261" x2="62353" y2="76261"/>
                        <a14:foregroundMark x1="62353" y1="66766" x2="62353" y2="66766"/>
                        <a14:foregroundMark x1="27059" y1="27596" x2="27059" y2="27596"/>
                        <a14:foregroundMark x1="27059" y1="22255" x2="27059" y2="22255"/>
                      </a14:backgroundRemoval>
                    </a14:imgEffect>
                  </a14:imgLayer>
                </a14:imgProps>
              </a:ext>
            </a:extLst>
          </a:blip>
          <a:stretch>
            <a:fillRect/>
          </a:stretch>
        </p:blipFill>
        <p:spPr>
          <a:xfrm rot="5400000">
            <a:off x="7103823" y="4764711"/>
            <a:ext cx="551268" cy="2185615"/>
          </a:xfrm>
          <a:prstGeom prst="rect">
            <a:avLst/>
          </a:prstGeom>
        </p:spPr>
      </p:pic>
      <p:pic>
        <p:nvPicPr>
          <p:cNvPr id="11" name="Image 10">
            <a:extLst>
              <a:ext uri="{FF2B5EF4-FFF2-40B4-BE49-F238E27FC236}">
                <a16:creationId xmlns:a16="http://schemas.microsoft.com/office/drawing/2014/main" id="{F5D4DC4A-49FC-4D15-BCB7-911DA984E98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530" b="90964" l="9346" r="89720">
                        <a14:foregroundMark x1="51402" y1="7831" x2="51402" y2="7831"/>
                        <a14:foregroundMark x1="53271" y1="90964" x2="53271" y2="90964"/>
                      </a14:backgroundRemoval>
                    </a14:imgEffect>
                  </a14:imgLayer>
                </a14:imgProps>
              </a:ext>
            </a:extLst>
          </a:blip>
          <a:stretch>
            <a:fillRect/>
          </a:stretch>
        </p:blipFill>
        <p:spPr>
          <a:xfrm rot="16947135">
            <a:off x="2773577" y="5027093"/>
            <a:ext cx="556003" cy="1725167"/>
          </a:xfrm>
          <a:prstGeom prst="rect">
            <a:avLst/>
          </a:prstGeom>
        </p:spPr>
      </p:pic>
      <p:pic>
        <p:nvPicPr>
          <p:cNvPr id="13" name="Image 12">
            <a:extLst>
              <a:ext uri="{FF2B5EF4-FFF2-40B4-BE49-F238E27FC236}">
                <a16:creationId xmlns:a16="http://schemas.microsoft.com/office/drawing/2014/main" id="{2F38F0DF-A8E6-4818-8529-C7A3D17DBEC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808" b="92949" l="9804" r="88889">
                        <a14:foregroundMark x1="30719" y1="5128" x2="30719" y2="5128"/>
                        <a14:foregroundMark x1="45752" y1="92949" x2="45752" y2="92949"/>
                      </a14:backgroundRemoval>
                    </a14:imgEffect>
                  </a14:imgLayer>
                </a14:imgProps>
              </a:ext>
            </a:extLst>
          </a:blip>
          <a:stretch>
            <a:fillRect/>
          </a:stretch>
        </p:blipFill>
        <p:spPr>
          <a:xfrm rot="18283659">
            <a:off x="3123460" y="4814752"/>
            <a:ext cx="776856" cy="1584176"/>
          </a:xfrm>
          <a:prstGeom prst="rect">
            <a:avLst/>
          </a:prstGeom>
        </p:spPr>
      </p:pic>
      <p:pic>
        <p:nvPicPr>
          <p:cNvPr id="16" name="Image 15">
            <a:extLst>
              <a:ext uri="{FF2B5EF4-FFF2-40B4-BE49-F238E27FC236}">
                <a16:creationId xmlns:a16="http://schemas.microsoft.com/office/drawing/2014/main" id="{51171531-7793-414E-A29F-2E2D0563451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969" b="95031" l="8065" r="88710">
                        <a14:foregroundMark x1="54839" y1="6211" x2="54839" y2="6211"/>
                        <a14:foregroundMark x1="45161" y1="11801" x2="45161" y2="11801"/>
                        <a14:foregroundMark x1="59677" y1="91304" x2="59677" y2="91304"/>
                        <a14:foregroundMark x1="62903" y1="95031" x2="62903" y2="95031"/>
                      </a14:backgroundRemoval>
                    </a14:imgEffect>
                  </a14:imgLayer>
                </a14:imgProps>
              </a:ext>
            </a:extLst>
          </a:blip>
          <a:stretch>
            <a:fillRect/>
          </a:stretch>
        </p:blipFill>
        <p:spPr>
          <a:xfrm>
            <a:off x="5044646" y="4662874"/>
            <a:ext cx="590551" cy="1533525"/>
          </a:xfrm>
          <a:prstGeom prst="rect">
            <a:avLst/>
          </a:prstGeom>
        </p:spPr>
      </p:pic>
      <p:pic>
        <p:nvPicPr>
          <p:cNvPr id="20" name="Image 19">
            <a:extLst>
              <a:ext uri="{FF2B5EF4-FFF2-40B4-BE49-F238E27FC236}">
                <a16:creationId xmlns:a16="http://schemas.microsoft.com/office/drawing/2014/main" id="{CE2BE096-BC64-413E-BBF8-F3F5B87C0BE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8974" b="97009" l="6944" r="88889">
                        <a14:foregroundMark x1="50000" y1="10684" x2="50000" y2="10684"/>
                        <a14:foregroundMark x1="58333" y1="95299" x2="58333" y2="95299"/>
                        <a14:foregroundMark x1="55556" y1="97009" x2="55556" y2="97009"/>
                        <a14:foregroundMark x1="45833" y1="8974" x2="45833" y2="8974"/>
                      </a14:backgroundRemoval>
                    </a14:imgEffect>
                  </a14:imgLayer>
                </a14:imgProps>
              </a:ext>
            </a:extLst>
          </a:blip>
          <a:stretch>
            <a:fillRect/>
          </a:stretch>
        </p:blipFill>
        <p:spPr>
          <a:xfrm>
            <a:off x="5516209" y="4662864"/>
            <a:ext cx="463984" cy="1507947"/>
          </a:xfrm>
          <a:prstGeom prst="rect">
            <a:avLst/>
          </a:prstGeom>
        </p:spPr>
      </p:pic>
      <p:pic>
        <p:nvPicPr>
          <p:cNvPr id="18" name="Image 17">
            <a:extLst>
              <a:ext uri="{FF2B5EF4-FFF2-40B4-BE49-F238E27FC236}">
                <a16:creationId xmlns:a16="http://schemas.microsoft.com/office/drawing/2014/main" id="{E6AAC5EB-D01F-4CED-A71A-5F7ECF9A402A}"/>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4248" r="92157">
                        <a14:foregroundMark x1="4575" y1="68889" x2="4575" y2="68889"/>
                        <a14:foregroundMark x1="92157" y1="63333" x2="92157" y2="63333"/>
                      </a14:backgroundRemoval>
                    </a14:imgEffect>
                  </a14:imgLayer>
                </a14:imgProps>
              </a:ext>
            </a:extLst>
          </a:blip>
          <a:stretch>
            <a:fillRect/>
          </a:stretch>
        </p:blipFill>
        <p:spPr>
          <a:xfrm>
            <a:off x="4181322" y="5718627"/>
            <a:ext cx="1647975" cy="484699"/>
          </a:xfrm>
          <a:prstGeom prst="rect">
            <a:avLst/>
          </a:prstGeom>
        </p:spPr>
      </p:pic>
      <p:pic>
        <p:nvPicPr>
          <p:cNvPr id="3" name="Image 2" descr="Une image contenant cage&#10;&#10;Description générée automatiquement">
            <a:extLst>
              <a:ext uri="{FF2B5EF4-FFF2-40B4-BE49-F238E27FC236}">
                <a16:creationId xmlns:a16="http://schemas.microsoft.com/office/drawing/2014/main" id="{E0C3AE17-E4A1-4041-9252-C597C46E7845}"/>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backgroundMark x1="38000" y1="45939" x2="38000" y2="45778"/>
                        <a14:backgroundMark x1="41424" y1="37253" x2="48848" y2="29616"/>
                        <a14:backgroundMark x1="48848" y1="29616" x2="49091" y2="28404"/>
                        <a14:backgroundMark x1="42788" y1="44242" x2="45212" y2="76404"/>
                        <a14:backgroundMark x1="47364" y1="43636" x2="48970" y2="70384"/>
                        <a14:backgroundMark x1="48970" y1="70384" x2="47939" y2="79313"/>
                        <a14:backgroundMark x1="37212" y1="43192" x2="42242" y2="79919"/>
                        <a14:backgroundMark x1="52970" y1="43798" x2="52061" y2="77455"/>
                        <a14:backgroundMark x1="57091" y1="42869" x2="55636" y2="78303"/>
                        <a14:backgroundMark x1="55636" y1="78303" x2="57303" y2="80970"/>
                        <a14:backgroundMark x1="63485" y1="44242" x2="59485" y2="70222"/>
                        <a14:backgroundMark x1="59485" y1="70222" x2="59818" y2="76566"/>
                        <a14:backgroundMark x1="33939" y1="59232" x2="33939" y2="59232"/>
                        <a14:backgroundMark x1="32091" y1="45333" x2="35485" y2="57859"/>
                        <a14:backgroundMark x1="38121" y1="82222" x2="35485" y2="62020"/>
                        <a14:backgroundMark x1="63182" y1="81859" x2="67879" y2="42141"/>
                        <a14:backgroundMark x1="67879" y1="42141" x2="67879" y2="43232"/>
                      </a14:backgroundRemoval>
                    </a14:imgEffect>
                  </a14:imgLayer>
                </a14:imgProps>
              </a:ext>
              <a:ext uri="{28A0092B-C50C-407E-A947-70E740481C1C}">
                <a14:useLocalDpi xmlns:a14="http://schemas.microsoft.com/office/drawing/2010/main" val="0"/>
              </a:ext>
            </a:extLst>
          </a:blip>
          <a:stretch>
            <a:fillRect/>
          </a:stretch>
        </p:blipFill>
        <p:spPr>
          <a:xfrm>
            <a:off x="8766266" y="4765794"/>
            <a:ext cx="3336019" cy="2502015"/>
          </a:xfrm>
          <a:prstGeom prst="rect">
            <a:avLst/>
          </a:prstGeom>
        </p:spPr>
      </p:pic>
      <p:sp>
        <p:nvSpPr>
          <p:cNvPr id="4" name="ZoneTexte 3">
            <a:extLst>
              <a:ext uri="{FF2B5EF4-FFF2-40B4-BE49-F238E27FC236}">
                <a16:creationId xmlns:a16="http://schemas.microsoft.com/office/drawing/2014/main" id="{E3793705-D397-4E2A-A789-41F47DAD5AEE}"/>
              </a:ext>
            </a:extLst>
          </p:cNvPr>
          <p:cNvSpPr txBox="1"/>
          <p:nvPr/>
        </p:nvSpPr>
        <p:spPr>
          <a:xfrm>
            <a:off x="9408368" y="904374"/>
            <a:ext cx="1648208" cy="584775"/>
          </a:xfrm>
          <a:prstGeom prst="rect">
            <a:avLst/>
          </a:prstGeom>
          <a:noFill/>
          <a:ln>
            <a:solidFill>
              <a:schemeClr val="tx1"/>
            </a:solidFill>
          </a:ln>
        </p:spPr>
        <p:txBody>
          <a:bodyPr wrap="none" rtlCol="0">
            <a:spAutoFit/>
          </a:bodyPr>
          <a:lstStyle/>
          <a:p>
            <a:r>
              <a:rPr lang="fr-CA" sz="3200" dirty="0">
                <a:hlinkClick r:id="rId18" action="ppaction://hlinksldjump"/>
              </a:rPr>
              <a:t>Retour à la liste</a:t>
            </a:r>
            <a:endParaRPr lang="fr-CA" sz="3200" dirty="0"/>
          </a:p>
        </p:txBody>
      </p:sp>
    </p:spTree>
    <p:extLst>
      <p:ext uri="{BB962C8B-B14F-4D97-AF65-F5344CB8AC3E}">
        <p14:creationId xmlns:p14="http://schemas.microsoft.com/office/powerpoint/2010/main" val="36282702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513 -0.00163 L 0.02513 -0.00163 C 0.02669 -0.00672 0.02838 -0.01181 0.02982 -0.0169 C 0.0306 -0.01968 0.03073 -0.02292 0.03177 -0.02524 C 0.03398 -0.03125 0.04778 -0.0507 0.04778 -0.0507 C 0.04974 -0.05394 0.05143 -0.05788 0.05351 -0.06088 C 0.0556 -0.06343 0.06575 -0.07269 0.06784 -0.07431 C 0.07031 -0.07616 0.07292 -0.07732 0.07539 -0.0794 C 0.07838 -0.08172 0.08086 -0.08565 0.08398 -0.08774 C 0.08659 -0.08959 0.08971 -0.08982 0.09245 -0.09121 C 0.1112 -0.1 0.09245 -0.09306 0.11237 -0.09954 C 0.12552 -0.10834 0.11445 -0.10163 0.1276 -0.10811 C 0.13073 -0.1095 0.13385 -0.11158 0.13711 -0.1132 C 0.14023 -0.11459 0.15039 -0.11899 0.15325 -0.11991 C 0.15573 -0.12061 0.15833 -0.12107 0.16081 -0.12153 C 0.16341 -0.12269 0.16588 -0.12385 0.16836 -0.125 C 0.17031 -0.1257 0.17226 -0.1257 0.17409 -0.12663 C 0.17578 -0.12732 0.17734 -0.12894 0.1789 -0.12987 C 0.18424 -0.1294 0.18958 -0.12917 0.19505 -0.12825 C 0.19635 -0.12801 0.19765 -0.12755 0.19883 -0.12663 C 0.19987 -0.1257 0.20495 -0.11875 0.20547 -0.11806 C 0.20729 -0.11575 0.21055 -0.1125 0.21211 -0.10973 C 0.21706 -0.10093 0.21302 -0.10556 0.2168 -0.0963 C 0.21758 -0.09422 0.21888 -0.09306 0.21966 -0.09121 C 0.22565 -0.07848 0.21797 -0.0926 0.22344 -0.08264 C 0.22383 -0.08056 0.22383 -0.07801 0.22448 -0.07593 C 0.22552 -0.07223 0.22721 -0.06945 0.22825 -0.06575 L 0.23008 -0.05903 C 0.23333 -0.03056 0.22838 -0.07686 0.23203 -0.00163 C 0.23242 0.00671 0.23333 0.0074 0.23581 0.0118 C 0.2362 0.01342 0.23633 0.01527 0.23672 0.01689 C 0.23724 0.01828 0.23815 0.01898 0.23867 0.02013 C 0.23971 0.02245 0.24062 0.02476 0.24153 0.02708 C 0.24219 0.0287 0.24349 0.03217 0.24349 0.03217 L 0.24349 0.03217 " pathEditMode="relative" ptsTypes="AAAAAAAAAAAAAAAAAAAAAAAAAAAAAAAAAAA">
                                      <p:cBhvr>
                                        <p:cTn id="6" dur="2000" fill="hold"/>
                                        <p:tgtEl>
                                          <p:spTgt spid="8"/>
                                        </p:tgtEl>
                                        <p:attrNameLst>
                                          <p:attrName>ppt_x</p:attrName>
                                          <p:attrName>ppt_y</p:attrName>
                                        </p:attrNameLst>
                                      </p:cBhvr>
                                    </p:animMotion>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0821 0.00857 L 0.00821 0.0088 C 0.01042 0.00232 0.01224 -0.00416 0.01485 -0.00995 C 0.02852 -0.0405 0.03295 -0.05023 0.04896 -0.07083 C 0.05326 -0.07638 0.05756 -0.08194 0.06224 -0.08611 C 0.08438 -0.10462 0.11784 -0.11666 0.1392 -0.12152 C 0.17709 -0.13009 0.15873 -0.12685 0.19428 -0.13148 C 0.20378 -0.13101 0.21329 -0.13125 0.22279 -0.12986 C 0.24167 -0.12708 0.25105 -0.12268 0.26836 -0.11805 C 0.27305 -0.11689 0.27787 -0.11597 0.28256 -0.11481 C 0.29766 -0.11041 0.30013 -0.11064 0.31107 -0.10462 C 0.31732 -0.10115 0.31537 -0.10277 0.31954 -0.09791 C 0.32019 -0.0956 0.32097 -0.09328 0.32149 -0.09097 C 0.32331 -0.0831 0.32318 -0.07986 0.32526 -0.07245 C 0.32579 -0.0706 0.32657 -0.06921 0.32722 -0.06736 C 0.32748 -0.06527 0.32787 -0.06296 0.32813 -0.06064 C 0.32852 -0.05787 0.32852 -0.05486 0.32904 -0.05231 C 0.32956 -0.04976 0.33034 -0.04768 0.33099 -0.04537 C 0.33308 -0.03726 0.33269 -0.03819 0.33386 -0.03032 C 0.33412 -0.02407 0.33399 -0.01782 0.33477 -0.01157 C 0.33568 -0.00462 0.33711 0.00186 0.33855 0.00857 C 0.33985 0.01413 0.34128 0.01968 0.34232 0.02547 C 0.34271 0.02709 0.34284 0.02894 0.34336 0.03056 C 0.34441 0.03403 0.3461 0.03704 0.34714 0.04075 C 0.34948 0.04931 0.34779 0.04607 0.35183 0.0507 C 0.35222 0.05301 0.35235 0.05533 0.35287 0.05764 C 0.35326 0.0595 0.35717 0.06852 0.35756 0.06945 C 0.3629 0.08288 0.35925 0.07593 0.3642 0.0845 C 0.36485 0.08797 0.36563 0.09121 0.36615 0.09468 C 0.36641 0.09676 0.36732 0.10417 0.36797 0.10649 C 0.36823 0.10718 0.36862 0.10764 0.36901 0.10834 L 0.36901 0.10857 " pathEditMode="relative" rAng="0" ptsTypes="AAAAAAAAAAAAAAAAAAAAAAAAAAAAAAAA">
                                      <p:cBhvr>
                                        <p:cTn id="11" dur="2000" fill="hold"/>
                                        <p:tgtEl>
                                          <p:spTgt spid="20"/>
                                        </p:tgtEl>
                                        <p:attrNameLst>
                                          <p:attrName>ppt_x</p:attrName>
                                          <p:attrName>ppt_y</p:attrName>
                                        </p:attrNameLst>
                                      </p:cBhvr>
                                      <p:rCtr x="18034" y="-2014"/>
                                    </p:animMotion>
                                  </p:childTnLst>
                                </p:cTn>
                              </p:par>
                            </p:childTnLst>
                          </p:cTn>
                        </p:par>
                      </p:childTnLst>
                    </p:cTn>
                  </p:par>
                </p:childTnLst>
              </p:cTn>
              <p:nextCondLst>
                <p:cond evt="onClick" delay="0">
                  <p:tgtEl>
                    <p:spTgt spid="2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65089F9-528E-4E0C-B18B-675042AC9992}"/>
              </a:ext>
            </a:extLst>
          </p:cNvPr>
          <p:cNvSpPr>
            <a:spLocks noGrp="1"/>
          </p:cNvSpPr>
          <p:nvPr>
            <p:ph type="title"/>
          </p:nvPr>
        </p:nvSpPr>
        <p:spPr>
          <a:xfrm>
            <a:off x="5297762" y="329184"/>
            <a:ext cx="6251110" cy="1783080"/>
          </a:xfrm>
        </p:spPr>
        <p:txBody>
          <a:bodyPr vert="horz" lIns="91440" tIns="45720" rIns="91440" bIns="45720" rtlCol="0" anchor="b">
            <a:normAutofit/>
          </a:bodyPr>
          <a:lstStyle/>
          <a:p>
            <a:pPr defTabSz="914400"/>
            <a:r>
              <a:rPr lang="en-US" sz="7200"/>
              <a:t>Je vous présente Lulu</a:t>
            </a:r>
          </a:p>
        </p:txBody>
      </p:sp>
      <p:sp>
        <p:nvSpPr>
          <p:cNvPr id="5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EFC179"/>
          </a:solidFill>
          <a:ln w="38100" cap="rnd">
            <a:solidFill>
              <a:srgbClr val="EFC17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5001AE3F-140E-4AEF-B863-8303D7D09CAE}"/>
              </a:ext>
            </a:extLst>
          </p:cNvPr>
          <p:cNvSpPr txBox="1"/>
          <p:nvPr/>
        </p:nvSpPr>
        <p:spPr>
          <a:xfrm>
            <a:off x="5297762" y="2706624"/>
            <a:ext cx="6251110" cy="3483864"/>
          </a:xfrm>
          <a:prstGeom prst="rect">
            <a:avLst/>
          </a:prstGeom>
        </p:spPr>
        <p:txBody>
          <a:bodyPr vert="horz" lIns="91440" tIns="45720" rIns="91440" bIns="45720" rtlCol="0">
            <a:normAutofit/>
          </a:bodyPr>
          <a:lstStyle/>
          <a:p>
            <a:pPr indent="-228600">
              <a:lnSpc>
                <a:spcPct val="110000"/>
              </a:lnSpc>
              <a:spcAft>
                <a:spcPts val="600"/>
              </a:spcAft>
              <a:buFont typeface="Arial" panose="020B0604020202020204" pitchFamily="34" charset="0"/>
              <a:buChar char="•"/>
            </a:pPr>
            <a:r>
              <a:rPr lang="en-US"/>
              <a:t>Lulu  a 10 ans.</a:t>
            </a:r>
          </a:p>
          <a:p>
            <a:pPr indent="-228600">
              <a:lnSpc>
                <a:spcPct val="110000"/>
              </a:lnSpc>
              <a:spcAft>
                <a:spcPts val="600"/>
              </a:spcAft>
              <a:buFont typeface="Arial" panose="020B0604020202020204" pitchFamily="34" charset="0"/>
              <a:buChar char="•"/>
            </a:pPr>
            <a:r>
              <a:rPr lang="en-US"/>
              <a:t>Elle habite  Montréal.</a:t>
            </a:r>
          </a:p>
          <a:p>
            <a:pPr indent="-228600">
              <a:lnSpc>
                <a:spcPct val="110000"/>
              </a:lnSpc>
              <a:spcAft>
                <a:spcPts val="600"/>
              </a:spcAft>
              <a:buFont typeface="Arial" panose="020B0604020202020204" pitchFamily="34" charset="0"/>
              <a:buChar char="•"/>
            </a:pPr>
            <a:r>
              <a:rPr lang="en-US"/>
              <a:t>Elle aime beaucoup les perroquets et les parcs d’attraction.  </a:t>
            </a:r>
          </a:p>
          <a:p>
            <a:pPr indent="-228600">
              <a:lnSpc>
                <a:spcPct val="110000"/>
              </a:lnSpc>
              <a:spcAft>
                <a:spcPts val="600"/>
              </a:spcAft>
              <a:buFont typeface="Arial" panose="020B0604020202020204" pitchFamily="34" charset="0"/>
              <a:buChar char="•"/>
            </a:pPr>
            <a:endParaRPr lang="en-US" b="1"/>
          </a:p>
          <a:p>
            <a:pPr indent="-228600">
              <a:lnSpc>
                <a:spcPct val="110000"/>
              </a:lnSpc>
              <a:spcAft>
                <a:spcPts val="600"/>
              </a:spcAft>
              <a:buFont typeface="Arial" panose="020B0604020202020204" pitchFamily="34" charset="0"/>
              <a:buChar char="•"/>
            </a:pPr>
            <a:endParaRPr lang="en-US"/>
          </a:p>
        </p:txBody>
      </p:sp>
      <p:pic>
        <p:nvPicPr>
          <p:cNvPr id="7" name="Espace réservé du contenu 4">
            <a:hlinkClick r:id="" action="ppaction://noaction"/>
            <a:extLst>
              <a:ext uri="{FF2B5EF4-FFF2-40B4-BE49-F238E27FC236}">
                <a16:creationId xmlns:a16="http://schemas.microsoft.com/office/drawing/2014/main" id="{51C67B5E-1037-4B8D-9951-059591D58841}"/>
              </a:ext>
            </a:extLst>
          </p:cNvPr>
          <p:cNvPicPr>
            <a:picLocks noChangeAspect="1"/>
          </p:cNvPicPr>
          <p:nvPr/>
        </p:nvPicPr>
        <p:blipFill rotWithShape="1">
          <a:blip r:embed="rId2"/>
          <a:srcRect r="501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ZoneTexte 5">
            <a:extLst>
              <a:ext uri="{FF2B5EF4-FFF2-40B4-BE49-F238E27FC236}">
                <a16:creationId xmlns:a16="http://schemas.microsoft.com/office/drawing/2014/main" id="{05F35399-E298-415A-A9DC-B45D8D6F196A}"/>
              </a:ext>
            </a:extLst>
          </p:cNvPr>
          <p:cNvSpPr txBox="1"/>
          <p:nvPr/>
        </p:nvSpPr>
        <p:spPr>
          <a:xfrm>
            <a:off x="1953370" y="2071317"/>
            <a:ext cx="5035164" cy="4119172"/>
          </a:xfrm>
          <a:prstGeom prst="rect">
            <a:avLst/>
          </a:prstGeom>
        </p:spPr>
        <p:txBody>
          <a:bodyPr vert="horz" lIns="91440" tIns="45720" rIns="91440" bIns="45720" rtlCol="0" anchor="t">
            <a:normAutofit/>
          </a:bodyPr>
          <a:lstStyle/>
          <a:p>
            <a:pPr indent="-228594">
              <a:lnSpc>
                <a:spcPct val="11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23949818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descr="Une image contenant cage&#10;&#10;Description générée automatiquement">
            <a:extLst>
              <a:ext uri="{FF2B5EF4-FFF2-40B4-BE49-F238E27FC236}">
                <a16:creationId xmlns:a16="http://schemas.microsoft.com/office/drawing/2014/main" id="{ACECFF28-AD8D-4E36-8BB6-D14F39E3BA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443" y="4189274"/>
            <a:ext cx="3336019" cy="2502015"/>
          </a:xfrm>
          <a:prstGeom prst="rect">
            <a:avLst/>
          </a:prstGeom>
        </p:spPr>
      </p:pic>
      <p:sp>
        <p:nvSpPr>
          <p:cNvPr id="35" name="Rectangle 34">
            <a:extLst>
              <a:ext uri="{FF2B5EF4-FFF2-40B4-BE49-F238E27FC236}">
                <a16:creationId xmlns:a16="http://schemas.microsoft.com/office/drawing/2014/main" id="{40BC50E6-97F9-49C5-94D2-78ED457AD762}"/>
              </a:ext>
            </a:extLst>
          </p:cNvPr>
          <p:cNvSpPr/>
          <p:nvPr/>
        </p:nvSpPr>
        <p:spPr>
          <a:xfrm>
            <a:off x="6839799" y="52880"/>
            <a:ext cx="3816424" cy="6805120"/>
          </a:xfrm>
          <a:prstGeom prst="rect">
            <a:avLst/>
          </a:prstGeom>
          <a:solidFill>
            <a:srgbClr val="562A0C"/>
          </a:solidFill>
          <a:effectLst>
            <a:glow>
              <a:schemeClr val="accent1">
                <a:alpha val="19000"/>
              </a:schemeClr>
            </a:glow>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ZoneTexte 4">
            <a:extLst>
              <a:ext uri="{FF2B5EF4-FFF2-40B4-BE49-F238E27FC236}">
                <a16:creationId xmlns:a16="http://schemas.microsoft.com/office/drawing/2014/main" id="{8E372764-CD42-4ABA-8842-82201708583D}"/>
              </a:ext>
            </a:extLst>
          </p:cNvPr>
          <p:cNvSpPr txBox="1"/>
          <p:nvPr/>
        </p:nvSpPr>
        <p:spPr>
          <a:xfrm>
            <a:off x="1856887" y="6381329"/>
            <a:ext cx="7056784" cy="369332"/>
          </a:xfrm>
          <a:prstGeom prst="rect">
            <a:avLst/>
          </a:prstGeom>
          <a:noFill/>
        </p:spPr>
        <p:txBody>
          <a:bodyPr wrap="square">
            <a:spAutoFit/>
          </a:bodyPr>
          <a:lstStyle/>
          <a:p>
            <a:r>
              <a:rPr lang="fr-CA" dirty="0"/>
              <a:t>&lt;a href='https://fr.freepik.com/vecteurs/abstrait'&gt;Abstrait vecteur créé par </a:t>
            </a:r>
            <a:r>
              <a:rPr lang="fr-CA" dirty="0" err="1"/>
              <a:t>macrovector</a:t>
            </a:r>
            <a:r>
              <a:rPr lang="fr-CA" dirty="0"/>
              <a:t> - fr.freepik.com&lt;/a&gt;</a:t>
            </a:r>
          </a:p>
        </p:txBody>
      </p:sp>
      <p:sp>
        <p:nvSpPr>
          <p:cNvPr id="8" name="Rectangle 7">
            <a:extLst>
              <a:ext uri="{FF2B5EF4-FFF2-40B4-BE49-F238E27FC236}">
                <a16:creationId xmlns:a16="http://schemas.microsoft.com/office/drawing/2014/main" id="{75C7CABF-17BF-478C-98F9-A2AE127A3CB2}"/>
              </a:ext>
            </a:extLst>
          </p:cNvPr>
          <p:cNvSpPr/>
          <p:nvPr/>
        </p:nvSpPr>
        <p:spPr>
          <a:xfrm>
            <a:off x="6888088" y="2420892"/>
            <a:ext cx="3528392" cy="208435"/>
          </a:xfrm>
          <a:prstGeom prst="rect">
            <a:avLst/>
          </a:prstGeom>
          <a:solidFill>
            <a:srgbClr val="7042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9">
            <a:extLst>
              <a:ext uri="{FF2B5EF4-FFF2-40B4-BE49-F238E27FC236}">
                <a16:creationId xmlns:a16="http://schemas.microsoft.com/office/drawing/2014/main" id="{E9003DE1-25B1-48A9-B1F2-1107158D5D84}"/>
              </a:ext>
            </a:extLst>
          </p:cNvPr>
          <p:cNvPicPr>
            <a:picLocks noChangeAspect="1"/>
          </p:cNvPicPr>
          <p:nvPr/>
        </p:nvPicPr>
        <p:blipFill>
          <a:blip r:embed="rId3"/>
          <a:stretch>
            <a:fillRect/>
          </a:stretch>
        </p:blipFill>
        <p:spPr>
          <a:xfrm>
            <a:off x="3790920" y="224877"/>
            <a:ext cx="3168352" cy="5506899"/>
          </a:xfrm>
          <a:prstGeom prst="rect">
            <a:avLst/>
          </a:prstGeom>
        </p:spPr>
      </p:pic>
      <p:pic>
        <p:nvPicPr>
          <p:cNvPr id="12" name="Image 11">
            <a:extLst>
              <a:ext uri="{FF2B5EF4-FFF2-40B4-BE49-F238E27FC236}">
                <a16:creationId xmlns:a16="http://schemas.microsoft.com/office/drawing/2014/main" id="{6F92C3C8-D214-4E26-A1D9-C7162D9A4B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744076" y="1597991"/>
            <a:ext cx="1619251" cy="971551"/>
          </a:xfrm>
          <a:prstGeom prst="rect">
            <a:avLst/>
          </a:prstGeom>
        </p:spPr>
      </p:pic>
      <p:pic>
        <p:nvPicPr>
          <p:cNvPr id="14" name="Image 13">
            <a:extLst>
              <a:ext uri="{FF2B5EF4-FFF2-40B4-BE49-F238E27FC236}">
                <a16:creationId xmlns:a16="http://schemas.microsoft.com/office/drawing/2014/main" id="{4F96964B-86CA-4D91-8CA4-A80E502E7C0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536149" y="1597991"/>
            <a:ext cx="1619251" cy="971551"/>
          </a:xfrm>
          <a:prstGeom prst="rect">
            <a:avLst/>
          </a:prstGeom>
        </p:spPr>
      </p:pic>
      <p:pic>
        <p:nvPicPr>
          <p:cNvPr id="16" name="Image 15">
            <a:extLst>
              <a:ext uri="{FF2B5EF4-FFF2-40B4-BE49-F238E27FC236}">
                <a16:creationId xmlns:a16="http://schemas.microsoft.com/office/drawing/2014/main" id="{714EA81D-5E42-48F2-9984-6FD0679185C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345773" y="1570606"/>
            <a:ext cx="1619251" cy="971551"/>
          </a:xfrm>
          <a:prstGeom prst="rect">
            <a:avLst/>
          </a:prstGeom>
        </p:spPr>
      </p:pic>
      <p:pic>
        <p:nvPicPr>
          <p:cNvPr id="18" name="Image 17">
            <a:extLst>
              <a:ext uri="{FF2B5EF4-FFF2-40B4-BE49-F238E27FC236}">
                <a16:creationId xmlns:a16="http://schemas.microsoft.com/office/drawing/2014/main" id="{5F9373DF-4F26-4E0E-91F1-907E31DACCB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769" b="90000" l="9738" r="89888">
                        <a14:foregroundMark x1="39700" y1="5769" x2="39700" y2="5769"/>
                      </a14:backgroundRemoval>
                    </a14:imgEffect>
                  </a14:imgLayer>
                </a14:imgProps>
              </a:ext>
            </a:extLst>
          </a:blip>
          <a:stretch>
            <a:fillRect/>
          </a:stretch>
        </p:blipFill>
        <p:spPr>
          <a:xfrm>
            <a:off x="8195006" y="4414707"/>
            <a:ext cx="2543175" cy="2476500"/>
          </a:xfrm>
          <a:prstGeom prst="rect">
            <a:avLst/>
          </a:prstGeom>
        </p:spPr>
      </p:pic>
      <p:sp>
        <p:nvSpPr>
          <p:cNvPr id="20" name="Rectangle 19">
            <a:extLst>
              <a:ext uri="{FF2B5EF4-FFF2-40B4-BE49-F238E27FC236}">
                <a16:creationId xmlns:a16="http://schemas.microsoft.com/office/drawing/2014/main" id="{0348FF0B-7A2A-45F7-AEE3-B0FEAA8D5F4B}"/>
              </a:ext>
            </a:extLst>
          </p:cNvPr>
          <p:cNvSpPr/>
          <p:nvPr/>
        </p:nvSpPr>
        <p:spPr>
          <a:xfrm>
            <a:off x="6912389" y="3465217"/>
            <a:ext cx="3528392" cy="208435"/>
          </a:xfrm>
          <a:prstGeom prst="rect">
            <a:avLst/>
          </a:prstGeom>
          <a:solidFill>
            <a:srgbClr val="7042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2" name="Image 21">
            <a:extLst>
              <a:ext uri="{FF2B5EF4-FFF2-40B4-BE49-F238E27FC236}">
                <a16:creationId xmlns:a16="http://schemas.microsoft.com/office/drawing/2014/main" id="{CECAA7B5-D4E8-4BE4-970F-5B240AF8C9A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6766476" y="2812098"/>
            <a:ext cx="830387" cy="733831"/>
          </a:xfrm>
          <a:prstGeom prst="rect">
            <a:avLst/>
          </a:prstGeom>
        </p:spPr>
      </p:pic>
      <p:pic>
        <p:nvPicPr>
          <p:cNvPr id="28" name="Image 27">
            <a:extLst>
              <a:ext uri="{FF2B5EF4-FFF2-40B4-BE49-F238E27FC236}">
                <a16:creationId xmlns:a16="http://schemas.microsoft.com/office/drawing/2014/main" id="{D0EBD015-6AD7-406D-B0B1-01A48F0A8BB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7247999" y="2803510"/>
            <a:ext cx="830387" cy="733831"/>
          </a:xfrm>
          <a:prstGeom prst="rect">
            <a:avLst/>
          </a:prstGeom>
        </p:spPr>
      </p:pic>
      <p:pic>
        <p:nvPicPr>
          <p:cNvPr id="30" name="Image 29">
            <a:extLst>
              <a:ext uri="{FF2B5EF4-FFF2-40B4-BE49-F238E27FC236}">
                <a16:creationId xmlns:a16="http://schemas.microsoft.com/office/drawing/2014/main" id="{4413DE7F-5D99-49B0-AC49-B06C227E63F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7553707" y="2835605"/>
            <a:ext cx="830387" cy="733831"/>
          </a:xfrm>
          <a:prstGeom prst="rect">
            <a:avLst/>
          </a:prstGeom>
        </p:spPr>
      </p:pic>
      <p:pic>
        <p:nvPicPr>
          <p:cNvPr id="32" name="Image 31">
            <a:extLst>
              <a:ext uri="{FF2B5EF4-FFF2-40B4-BE49-F238E27FC236}">
                <a16:creationId xmlns:a16="http://schemas.microsoft.com/office/drawing/2014/main" id="{52B1A58B-03DB-49B2-887B-ACA4F2943E3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257" b="92661" l="9302" r="91279">
                        <a14:foregroundMark x1="34884" y1="92661" x2="34884" y2="92661"/>
                        <a14:foregroundMark x1="91860" y1="53211" x2="91860" y2="53211"/>
                        <a14:foregroundMark x1="9302" y1="58716" x2="10465" y2="58716"/>
                      </a14:backgroundRemoval>
                    </a14:imgEffect>
                  </a14:imgLayer>
                </a14:imgProps>
              </a:ext>
            </a:extLst>
          </a:blip>
          <a:stretch>
            <a:fillRect/>
          </a:stretch>
        </p:blipFill>
        <p:spPr>
          <a:xfrm>
            <a:off x="9610404" y="2978327"/>
            <a:ext cx="830387" cy="526235"/>
          </a:xfrm>
          <a:prstGeom prst="rect">
            <a:avLst/>
          </a:prstGeom>
        </p:spPr>
      </p:pic>
      <p:pic>
        <p:nvPicPr>
          <p:cNvPr id="34" name="Image 33">
            <a:extLst>
              <a:ext uri="{FF2B5EF4-FFF2-40B4-BE49-F238E27FC236}">
                <a16:creationId xmlns:a16="http://schemas.microsoft.com/office/drawing/2014/main" id="{921DE9F6-1493-4D96-97DA-3732930CEA3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524" b="89524" l="8497" r="92157">
                        <a14:foregroundMark x1="8497" y1="55238" x2="8497" y2="55238"/>
                        <a14:foregroundMark x1="92157" y1="48571" x2="92157" y2="48571"/>
                        <a14:foregroundMark x1="23529" y1="87619" x2="23529" y2="87619"/>
                      </a14:backgroundRemoval>
                    </a14:imgEffect>
                  </a14:imgLayer>
                </a14:imgProps>
              </a:ext>
            </a:extLst>
          </a:blip>
          <a:stretch>
            <a:fillRect/>
          </a:stretch>
        </p:blipFill>
        <p:spPr>
          <a:xfrm>
            <a:off x="8564439" y="2720379"/>
            <a:ext cx="1181912" cy="811116"/>
          </a:xfrm>
          <a:prstGeom prst="rect">
            <a:avLst/>
          </a:prstGeom>
        </p:spPr>
      </p:pic>
      <p:pic>
        <p:nvPicPr>
          <p:cNvPr id="37" name="Image 36">
            <a:extLst>
              <a:ext uri="{FF2B5EF4-FFF2-40B4-BE49-F238E27FC236}">
                <a16:creationId xmlns:a16="http://schemas.microsoft.com/office/drawing/2014/main" id="{1FDA5915-5013-460F-A7AF-9825A6374B11}"/>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774" b="89474" l="9184" r="93878">
                        <a14:foregroundMark x1="93878" y1="54887" x2="93878" y2="54887"/>
                      </a14:backgroundRemoval>
                    </a14:imgEffect>
                  </a14:imgLayer>
                </a14:imgProps>
              </a:ext>
            </a:extLst>
          </a:blip>
          <a:stretch>
            <a:fillRect/>
          </a:stretch>
        </p:blipFill>
        <p:spPr>
          <a:xfrm>
            <a:off x="8038627" y="2645987"/>
            <a:ext cx="708332" cy="961309"/>
          </a:xfrm>
          <a:prstGeom prst="rect">
            <a:avLst/>
          </a:prstGeom>
        </p:spPr>
      </p:pic>
      <p:pic>
        <p:nvPicPr>
          <p:cNvPr id="39" name="Image 38">
            <a:extLst>
              <a:ext uri="{FF2B5EF4-FFF2-40B4-BE49-F238E27FC236}">
                <a16:creationId xmlns:a16="http://schemas.microsoft.com/office/drawing/2014/main" id="{067102ED-C986-4C7E-BF08-5CEF02D4A644}"/>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420" b="95652" l="9774" r="89474">
                        <a14:foregroundMark x1="24060" y1="86232" x2="24060" y2="86232"/>
                        <a14:foregroundMark x1="24060" y1="81159" x2="39098" y2="68116"/>
                        <a14:foregroundMark x1="9774" y1="57246" x2="18045" y2="94928"/>
                        <a14:foregroundMark x1="18045" y1="94928" x2="55639" y2="95652"/>
                        <a14:foregroundMark x1="55639" y1="95652" x2="85714" y2="71014"/>
                        <a14:foregroundMark x1="85714" y1="71014" x2="72932" y2="53623"/>
                      </a14:backgroundRemoval>
                    </a14:imgEffect>
                  </a14:imgLayer>
                </a14:imgProps>
              </a:ext>
            </a:extLst>
          </a:blip>
          <a:stretch>
            <a:fillRect/>
          </a:stretch>
        </p:blipFill>
        <p:spPr>
          <a:xfrm>
            <a:off x="9610395" y="1425775"/>
            <a:ext cx="976628" cy="1013343"/>
          </a:xfrm>
          <a:prstGeom prst="rect">
            <a:avLst/>
          </a:prstGeom>
        </p:spPr>
      </p:pic>
      <p:pic>
        <p:nvPicPr>
          <p:cNvPr id="7" name="Image 6">
            <a:extLst>
              <a:ext uri="{FF2B5EF4-FFF2-40B4-BE49-F238E27FC236}">
                <a16:creationId xmlns:a16="http://schemas.microsoft.com/office/drawing/2014/main" id="{E299F3E7-14C0-4774-BC38-CD4FEE6AECD5}"/>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835" b="89602" l="8904" r="89041">
                        <a14:foregroundMark x1="43836" y1="5810" x2="43836" y2="5810"/>
                        <a14:foregroundMark x1="31507" y1="7034" x2="31507" y2="7034"/>
                        <a14:foregroundMark x1="25342" y1="1835" x2="25342" y2="1835"/>
                        <a14:foregroundMark x1="8219" y1="4893" x2="8219" y2="4893"/>
                        <a14:foregroundMark x1="80137" y1="48012" x2="80137" y2="48012"/>
                        <a14:foregroundMark x1="74658" y1="56575" x2="74658" y2="56575"/>
                      </a14:backgroundRemoval>
                    </a14:imgEffect>
                  </a14:imgLayer>
                </a14:imgProps>
              </a:ext>
            </a:extLst>
          </a:blip>
          <a:stretch>
            <a:fillRect/>
          </a:stretch>
        </p:blipFill>
        <p:spPr>
          <a:xfrm>
            <a:off x="2353467" y="2241001"/>
            <a:ext cx="1887956" cy="4228504"/>
          </a:xfrm>
          <a:prstGeom prst="rect">
            <a:avLst/>
          </a:prstGeom>
        </p:spPr>
      </p:pic>
      <p:sp>
        <p:nvSpPr>
          <p:cNvPr id="2" name="ZoneTexte 1">
            <a:extLst>
              <a:ext uri="{FF2B5EF4-FFF2-40B4-BE49-F238E27FC236}">
                <a16:creationId xmlns:a16="http://schemas.microsoft.com/office/drawing/2014/main" id="{1358028A-8D3D-43D0-BA3D-6AA79B058936}"/>
              </a:ext>
            </a:extLst>
          </p:cNvPr>
          <p:cNvSpPr txBox="1"/>
          <p:nvPr/>
        </p:nvSpPr>
        <p:spPr>
          <a:xfrm>
            <a:off x="10523775" y="154552"/>
            <a:ext cx="1648208" cy="584775"/>
          </a:xfrm>
          <a:prstGeom prst="rect">
            <a:avLst/>
          </a:prstGeom>
          <a:noFill/>
          <a:ln>
            <a:solidFill>
              <a:schemeClr val="tx1"/>
            </a:solidFill>
          </a:ln>
        </p:spPr>
        <p:txBody>
          <a:bodyPr wrap="none" rtlCol="0">
            <a:spAutoFit/>
          </a:bodyPr>
          <a:lstStyle/>
          <a:p>
            <a:r>
              <a:rPr lang="fr-CA" sz="3200" dirty="0">
                <a:hlinkClick r:id="rId20" action="ppaction://hlinksldjump"/>
              </a:rPr>
              <a:t>Retour à la liste</a:t>
            </a:r>
            <a:endParaRPr lang="fr-CA" sz="3200" dirty="0"/>
          </a:p>
        </p:txBody>
      </p:sp>
      <p:pic>
        <p:nvPicPr>
          <p:cNvPr id="3" name="Image 2" descr="Une image contenant cage&#10;&#10;Description générée automatiquement">
            <a:extLst>
              <a:ext uri="{FF2B5EF4-FFF2-40B4-BE49-F238E27FC236}">
                <a16:creationId xmlns:a16="http://schemas.microsoft.com/office/drawing/2014/main" id="{29D2C3E7-26B2-4E3D-9575-334501B9C74B}"/>
              </a:ext>
            </a:extLst>
          </p:cNvPr>
          <p:cNvPicPr>
            <a:picLocks noChangeAspect="1"/>
          </p:cNvPicPr>
          <p:nvPr/>
        </p:nvPicPr>
        <p:blipFill>
          <a:blip r:embed="rId21" cstate="print">
            <a:extLst>
              <a:ext uri="{BEBA8EAE-BF5A-486C-A8C5-ECC9F3942E4B}">
                <a14:imgProps xmlns:a14="http://schemas.microsoft.com/office/drawing/2010/main">
                  <a14:imgLayer r:embed="rId22">
                    <a14:imgEffect>
                      <a14:backgroundRemoval t="10000" b="90000" l="10000" r="90000">
                        <a14:backgroundMark x1="38000" y1="45939" x2="38000" y2="45778"/>
                        <a14:backgroundMark x1="41424" y1="37253" x2="48848" y2="29616"/>
                        <a14:backgroundMark x1="48848" y1="29616" x2="49091" y2="28404"/>
                        <a14:backgroundMark x1="42788" y1="44242" x2="45212" y2="76404"/>
                        <a14:backgroundMark x1="47364" y1="43636" x2="48970" y2="70384"/>
                        <a14:backgroundMark x1="48970" y1="70384" x2="47939" y2="79313"/>
                        <a14:backgroundMark x1="37212" y1="43192" x2="42242" y2="79919"/>
                        <a14:backgroundMark x1="52970" y1="43798" x2="52061" y2="77455"/>
                        <a14:backgroundMark x1="57091" y1="42869" x2="55636" y2="78303"/>
                        <a14:backgroundMark x1="55636" y1="78303" x2="57303" y2="80970"/>
                        <a14:backgroundMark x1="63485" y1="44242" x2="59485" y2="70222"/>
                        <a14:backgroundMark x1="59485" y1="70222" x2="59818" y2="76566"/>
                        <a14:backgroundMark x1="33939" y1="59232" x2="33939" y2="59232"/>
                        <a14:backgroundMark x1="32091" y1="45333" x2="35485" y2="57859"/>
                        <a14:backgroundMark x1="38121" y1="82222" x2="35485" y2="62020"/>
                        <a14:backgroundMark x1="63182" y1="81859" x2="67879" y2="42141"/>
                        <a14:backgroundMark x1="67879" y1="42141" x2="67879" y2="43232"/>
                      </a14:backgroundRemoval>
                    </a14:imgEffect>
                  </a14:imgLayer>
                </a14:imgProps>
              </a:ext>
              <a:ext uri="{28A0092B-C50C-407E-A947-70E740481C1C}">
                <a14:useLocalDpi xmlns:a14="http://schemas.microsoft.com/office/drawing/2010/main" val="0"/>
              </a:ext>
            </a:extLst>
          </a:blip>
          <a:stretch>
            <a:fillRect/>
          </a:stretch>
        </p:blipFill>
        <p:spPr>
          <a:xfrm>
            <a:off x="815015" y="4189274"/>
            <a:ext cx="3336019" cy="2502015"/>
          </a:xfrm>
          <a:prstGeom prst="rect">
            <a:avLst/>
          </a:prstGeom>
        </p:spPr>
      </p:pic>
    </p:spTree>
    <p:extLst>
      <p:ext uri="{BB962C8B-B14F-4D97-AF65-F5344CB8AC3E}">
        <p14:creationId xmlns:p14="http://schemas.microsoft.com/office/powerpoint/2010/main" val="25032679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3347 -0.01482 L -0.03347 -0.01482 C -0.05704 -0.02408 -0.03685 -0.01713 -0.06277 -0.02269 C -0.0698 -0.02431 -0.0767 -0.02686 -0.08373 -0.02801 C -0.12435 -0.03565 -0.12722 -0.03542 -0.16107 -0.03866 C -0.18047 -0.0375 -0.2 -0.03704 -0.21954 -0.03473 C -0.22305 -0.03426 -0.22657 -0.03195 -0.23008 -0.03079 C -0.24558 -0.02547 -0.23256 -0.03125 -0.24727 -0.02408 C -0.25391 -0.01551 -0.25691 -0.01227 -0.26381 4.81481E-6 C -0.26524 0.00254 -0.26667 0.00532 -0.26823 0.00787 C -0.26993 0.01064 -0.27188 0.01296 -0.27357 0.01597 C -0.28178 0.03055 -0.27448 0.02222 -0.28633 0.03981 C -0.28777 0.04212 -0.28933 0.04421 -0.29076 0.04652 C -0.29506 0.05347 -0.30144 0.06643 -0.3043 0.07314 C -0.30573 0.07685 -0.30743 0.08009 -0.30873 0.08379 C -0.31198 0.09305 -0.31472 0.10254 -0.31784 0.1118 C -0.31954 0.11712 -0.32123 0.12245 -0.32305 0.12777 C -0.32474 0.1331 -0.32644 0.13865 -0.32826 0.14398 C -0.32995 0.14884 -0.33204 0.15347 -0.3336 0.15856 C -0.33503 0.16388 -0.33633 0.16944 -0.33803 0.17453 C -0.33959 0.17916 -0.34167 0.18333 -0.34323 0.18796 C -0.34649 0.19699 -0.34584 0.1993 -0.34935 0.20787 C -0.34987 0.20949 -0.35938 0.23101 -0.36198 0.23587 L -0.37175 0.25324 C -0.37331 0.25578 -0.375 0.25833 -0.37631 0.26111 C -0.378 0.26527 -0.37969 0.26944 -0.38152 0.27314 C -0.38894 0.28819 -0.38646 0.27962 -0.39349 0.29583 C -0.39519 0.29976 -0.39636 0.30393 -0.39805 0.30787 C -0.39948 0.31111 -0.40131 0.31365 -0.40261 0.31712 C -0.40352 0.32013 -0.40378 0.32361 -0.40482 0.32662 C -0.40665 0.33217 -0.40886 0.33726 -0.41081 0.34259 C -0.41185 0.34513 -0.41303 0.34768 -0.41381 0.35046 C -0.41745 0.36365 -0.41446 0.3537 -0.41902 0.36643 C -0.4198 0.36875 -0.42032 0.37129 -0.42136 0.37314 C -0.42383 0.37754 -0.42657 0.38171 -0.42956 0.38518 C -0.43152 0.3875 -0.43607 0.39259 -0.43777 0.39583 C -0.4405 0.40092 -0.44284 0.40648 -0.44532 0.4118 C -0.45183 0.42592 -0.44623 0.41388 -0.4543 0.43055 C -0.45586 0.43356 -0.45717 0.43703 -0.45886 0.43981 C -0.46055 0.44305 -0.46263 0.4456 -0.46407 0.44907 C -0.47422 0.47407 -0.45612 0.44259 -0.47305 0.47847 C -0.47435 0.48125 -0.47566 0.48379 -0.47683 0.48657 C -0.47891 0.49166 -0.48073 0.49722 -0.48282 0.50254 C -0.48386 0.50509 -0.48451 0.50833 -0.48581 0.51041 L -0.48881 0.51574 C -0.48946 0.51898 -0.48959 0.52129 -0.49102 0.52384 C -0.49167 0.525 -0.49323 0.52638 -0.49323 0.52638 L -0.49323 0.52638 " pathEditMode="relative" ptsTypes="AAAAAAAAAAAAAAAAAAAAAAAAAAAAAAAAAAAAAAAAAAAAAAAA">
                                      <p:cBhvr>
                                        <p:cTn id="6" dur="2000" fill="hold"/>
                                        <p:tgtEl>
                                          <p:spTgt spid="14"/>
                                        </p:tgtEl>
                                        <p:attrNameLst>
                                          <p:attrName>ppt_x</p:attrName>
                                          <p:attrName>ppt_y</p:attrName>
                                        </p:attrNameLst>
                                      </p:cBhvr>
                                    </p:animMotion>
                                  </p:childTnLst>
                                </p:cTn>
                              </p:par>
                            </p:childTnLst>
                          </p:cTn>
                        </p:par>
                      </p:childTnLst>
                    </p:cTn>
                  </p:par>
                </p:childTnLst>
              </p:cTn>
              <p:nextCondLst>
                <p:cond evt="onClick" delay="0">
                  <p:tgtEl>
                    <p:spTgt spid="14"/>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3698 -0.00278 L -0.03698 -0.00278 C -0.04114 -0.00556 -0.04518 -0.0088 -0.04935 -0.01111 C -0.05182 -0.01273 -0.05443 -0.01366 -0.05703 -0.01458 C -0.06797 -0.01898 -0.06667 -0.01783 -0.07877 -0.0213 C -0.09674 -0.02662 -0.10091 -0.0294 -0.12148 -0.03148 C -0.1414 -0.03333 -0.16146 -0.0338 -0.18138 -0.03472 C -0.2056 -0.03357 -0.22825 -0.0331 -0.2526 -0.02986 C -0.2694 -0.02755 -0.28138 -0.02523 -0.29713 -0.01806 C -0.30547 -0.01412 -0.31081 -0.00996 -0.3181 -0.00278 C -0.3207 -0.00023 -0.32331 0.00254 -0.32565 0.00555 C -0.33151 0.01319 -0.33685 0.02176 -0.34271 0.02917 C -0.35065 0.03935 -0.35872 0.0493 -0.36653 0.05972 C -0.37604 0.07245 -0.38528 0.08588 -0.39492 0.09838 C -0.4056 0.11227 -0.41614 0.12662 -0.42721 0.13889 C -0.43229 0.14467 -0.43776 0.1493 -0.44245 0.15579 C -0.44974 0.16574 -0.45599 0.17801 -0.46328 0.18796 C -0.4707 0.19768 -0.47786 0.20625 -0.48424 0.21829 C -0.48672 0.22292 -0.48854 0.22847 -0.49088 0.23333 C -0.49518 0.24259 -0.50013 0.25092 -0.50417 0.26042 C -0.50833 0.26991 -0.51211 0.27986 -0.51653 0.28912 C -0.5181 0.29259 -0.51992 0.2956 -0.52122 0.2993 C -0.53633 0.34305 -0.51588 0.29213 -0.53268 0.35162 C -0.53711 0.36736 -0.53177 0.34768 -0.53646 0.36852 C -0.54114 0.38935 -0.5362 0.36389 -0.53932 0.38032 C -0.53958 0.38634 -0.53984 0.39259 -0.54023 0.39884 C -0.54036 0.40116 -0.54101 0.40324 -0.54114 0.40555 C -0.54153 0.40949 -0.54193 0.41342 -0.54219 0.41736 C -0.54245 0.42245 -0.54258 0.42754 -0.5431 0.43264 C -0.54349 0.43611 -0.5444 0.43935 -0.54505 0.44259 L -0.54687 0.45278 L -0.54883 0.46296 C -0.54909 0.46528 -0.54935 0.46736 -0.54974 0.46967 C -0.55026 0.47315 -0.55104 0.47639 -0.55169 0.47986 C -0.55273 0.49514 -0.55299 0.49768 -0.55351 0.51528 C -0.55364 0.51852 -0.55351 0.52199 -0.55351 0.52546 L -0.55351 0.52546 " pathEditMode="relative" ptsTypes="AAAAAAAAAAAAAAAAAAAAAAAAAAAAAAAAAAAAA">
                                      <p:cBhvr>
                                        <p:cTn id="11" dur="2000" fill="hold"/>
                                        <p:tgtEl>
                                          <p:spTgt spid="16"/>
                                        </p:tgtEl>
                                        <p:attrNameLst>
                                          <p:attrName>ppt_x</p:attrName>
                                          <p:attrName>ppt_y</p:attrName>
                                        </p:attrNameLst>
                                      </p:cBhvr>
                                    </p:animMotion>
                                  </p:childTnLst>
                                </p:cTn>
                              </p:par>
                            </p:childTnLst>
                          </p:cTn>
                        </p:par>
                      </p:childTnLst>
                    </p:cTn>
                  </p:par>
                </p:childTnLst>
              </p:cTn>
              <p:nextCondLst>
                <p:cond evt="onClick" delay="0">
                  <p:tgtEl>
                    <p:spTgt spid="1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65089F9-528E-4E0C-B18B-675042AC9992}"/>
              </a:ext>
            </a:extLst>
          </p:cNvPr>
          <p:cNvSpPr>
            <a:spLocks noGrp="1"/>
          </p:cNvSpPr>
          <p:nvPr>
            <p:ph type="title"/>
          </p:nvPr>
        </p:nvSpPr>
        <p:spPr>
          <a:xfrm>
            <a:off x="5297762" y="329184"/>
            <a:ext cx="6251110" cy="1783080"/>
          </a:xfrm>
        </p:spPr>
        <p:txBody>
          <a:bodyPr vert="horz" lIns="91440" tIns="45720" rIns="91440" bIns="45720" rtlCol="0" anchor="b">
            <a:normAutofit/>
          </a:bodyPr>
          <a:lstStyle/>
          <a:p>
            <a:pPr defTabSz="914400"/>
            <a:r>
              <a:rPr lang="en-US" sz="7200"/>
              <a:t>Je vous présente Lilou</a:t>
            </a:r>
          </a:p>
        </p:txBody>
      </p:sp>
      <p:sp>
        <p:nvSpPr>
          <p:cNvPr id="48"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DCB474"/>
          </a:solidFill>
          <a:ln w="38100" cap="rnd">
            <a:solidFill>
              <a:srgbClr val="DCB47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27603E04-DCB2-457B-BFA9-0F9E3E9A02DD}"/>
              </a:ext>
            </a:extLst>
          </p:cNvPr>
          <p:cNvSpPr txBox="1"/>
          <p:nvPr/>
        </p:nvSpPr>
        <p:spPr>
          <a:xfrm>
            <a:off x="5297762" y="2706624"/>
            <a:ext cx="6251110" cy="3483864"/>
          </a:xfrm>
          <a:prstGeom prst="rect">
            <a:avLst/>
          </a:prstGeom>
        </p:spPr>
        <p:txBody>
          <a:bodyPr vert="horz" lIns="91440" tIns="45720" rIns="91440" bIns="45720" rtlCol="0">
            <a:normAutofit/>
          </a:bodyPr>
          <a:lstStyle/>
          <a:p>
            <a:pPr indent="-228600">
              <a:lnSpc>
                <a:spcPct val="110000"/>
              </a:lnSpc>
              <a:spcAft>
                <a:spcPts val="600"/>
              </a:spcAft>
              <a:buFont typeface="Arial" panose="020B0604020202020204" pitchFamily="34" charset="0"/>
              <a:buChar char="•"/>
            </a:pPr>
            <a:r>
              <a:rPr lang="en-US"/>
              <a:t>Lilou a 8 ans.</a:t>
            </a:r>
          </a:p>
          <a:p>
            <a:pPr indent="-228600">
              <a:lnSpc>
                <a:spcPct val="110000"/>
              </a:lnSpc>
              <a:spcAft>
                <a:spcPts val="600"/>
              </a:spcAft>
              <a:buFont typeface="Arial" panose="020B0604020202020204" pitchFamily="34" charset="0"/>
              <a:buChar char="•"/>
            </a:pPr>
            <a:r>
              <a:rPr lang="en-US"/>
              <a:t>Il habite la ville de Drummondville.</a:t>
            </a:r>
          </a:p>
          <a:p>
            <a:pPr indent="-228600">
              <a:lnSpc>
                <a:spcPct val="110000"/>
              </a:lnSpc>
              <a:spcAft>
                <a:spcPts val="600"/>
              </a:spcAft>
              <a:buFont typeface="Arial" panose="020B0604020202020204" pitchFamily="34" charset="0"/>
              <a:buChar char="•"/>
            </a:pPr>
            <a:r>
              <a:rPr lang="en-US"/>
              <a:t>Il aime les animaux et les spectacles de magie.</a:t>
            </a:r>
          </a:p>
        </p:txBody>
      </p:sp>
      <p:pic>
        <p:nvPicPr>
          <p:cNvPr id="9" name="Image 8">
            <a:extLst>
              <a:ext uri="{FF2B5EF4-FFF2-40B4-BE49-F238E27FC236}">
                <a16:creationId xmlns:a16="http://schemas.microsoft.com/office/drawing/2014/main" id="{7C157206-D628-49E5-9819-5A8384740923}"/>
              </a:ext>
            </a:extLst>
          </p:cNvPr>
          <p:cNvPicPr>
            <a:picLocks noChangeAspect="1"/>
          </p:cNvPicPr>
          <p:nvPr/>
        </p:nvPicPr>
        <p:blipFill rotWithShape="1">
          <a:blip r:embed="rId2"/>
          <a:srcRect l="12412" r="1377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363734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46A7B3EC-985A-4DD2-8195-8DE0CF5DA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
            <a:ext cx="753770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5189620" y="1306071"/>
            <a:ext cx="5478379" cy="2663407"/>
          </a:xfrm>
        </p:spPr>
        <p:txBody>
          <a:bodyPr vert="horz" lIns="91440" tIns="45720" rIns="91440" bIns="45720" rtlCol="0" anchor="b">
            <a:normAutofit/>
          </a:bodyPr>
          <a:lstStyle/>
          <a:p>
            <a:r>
              <a:rPr lang="en-US" sz="5400">
                <a:solidFill>
                  <a:srgbClr val="FFFFFF"/>
                </a:solidFill>
              </a:rPr>
              <a:t>Première clé</a:t>
            </a:r>
            <a:br>
              <a:rPr lang="en-US" sz="5400">
                <a:solidFill>
                  <a:srgbClr val="FFFFFF"/>
                </a:solidFill>
              </a:rPr>
            </a:br>
            <a:r>
              <a:rPr lang="en-US" sz="5400">
                <a:solidFill>
                  <a:srgbClr val="FFFFFF"/>
                </a:solidFill>
              </a:rPr>
              <a:t>l  ch  gn et w</a:t>
            </a:r>
          </a:p>
        </p:txBody>
      </p:sp>
      <p:sp>
        <p:nvSpPr>
          <p:cNvPr id="43" name="Rectangle 42">
            <a:extLst>
              <a:ext uri="{FF2B5EF4-FFF2-40B4-BE49-F238E27FC236}">
                <a16:creationId xmlns:a16="http://schemas.microsoft.com/office/drawing/2014/main" id="{FE02A880-6856-4185-AC84-E90DCBBF1B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6674" y="2252951"/>
            <a:ext cx="2218670" cy="2329641"/>
          </a:xfrm>
          <a:prstGeom prst="rect">
            <a:avLst/>
          </a:prstGeom>
          <a:solidFill>
            <a:srgbClr val="FFFFFF"/>
          </a:solidFill>
          <a:ln w="31750" cap="sq">
            <a:solidFill>
              <a:srgbClr val="F8C59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pic>
        <p:nvPicPr>
          <p:cNvPr id="4" name="Image 3">
            <a:extLst>
              <a:ext uri="{FF2B5EF4-FFF2-40B4-BE49-F238E27FC236}">
                <a16:creationId xmlns:a16="http://schemas.microsoft.com/office/drawing/2014/main" id="{105C5F49-E689-4D9C-AACA-B679F2CDD3E1}"/>
              </a:ext>
            </a:extLst>
          </p:cNvPr>
          <p:cNvPicPr>
            <a:picLocks noChangeAspect="1"/>
          </p:cNvPicPr>
          <p:nvPr/>
        </p:nvPicPr>
        <p:blipFill>
          <a:blip r:embed="rId2"/>
          <a:stretch>
            <a:fillRect/>
          </a:stretch>
        </p:blipFill>
        <p:spPr>
          <a:xfrm>
            <a:off x="1654802" y="2268196"/>
            <a:ext cx="1475493" cy="2288083"/>
          </a:xfrm>
          <a:prstGeom prst="rect">
            <a:avLst/>
          </a:prstGeom>
        </p:spPr>
      </p:pic>
      <p:sp>
        <p:nvSpPr>
          <p:cNvPr id="3" name="ZoneTexte 2">
            <a:hlinkClick r:id="rId3" action="ppaction://hlinksldjump"/>
            <a:extLst>
              <a:ext uri="{FF2B5EF4-FFF2-40B4-BE49-F238E27FC236}">
                <a16:creationId xmlns:a16="http://schemas.microsoft.com/office/drawing/2014/main" id="{72806595-C1A7-4C51-BBA8-03EA9772BBD0}"/>
              </a:ext>
            </a:extLst>
          </p:cNvPr>
          <p:cNvSpPr txBox="1"/>
          <p:nvPr/>
        </p:nvSpPr>
        <p:spPr>
          <a:xfrm>
            <a:off x="1775520" y="116633"/>
            <a:ext cx="1368152" cy="369332"/>
          </a:xfrm>
          <a:prstGeom prst="rect">
            <a:avLst/>
          </a:prstGeom>
          <a:solidFill>
            <a:srgbClr val="FFF3DB"/>
          </a:solidFill>
        </p:spPr>
        <p:txBody>
          <a:bodyPr wrap="square" rtlCol="0">
            <a:spAutoFit/>
          </a:bodyPr>
          <a:lstStyle/>
          <a:p>
            <a:pPr>
              <a:defRPr/>
            </a:pPr>
            <a:r>
              <a:rPr lang="fr-CA" kern="0" dirty="0">
                <a:solidFill>
                  <a:prstClr val="black"/>
                </a:solidFill>
                <a:latin typeface="The Hand"/>
              </a:rPr>
              <a:t>Table des matières</a:t>
            </a:r>
          </a:p>
        </p:txBody>
      </p:sp>
    </p:spTree>
    <p:extLst>
      <p:ext uri="{BB962C8B-B14F-4D97-AF65-F5344CB8AC3E}">
        <p14:creationId xmlns:p14="http://schemas.microsoft.com/office/powerpoint/2010/main" val="1146333556"/>
      </p:ext>
    </p:extLst>
  </p:cSld>
  <p:clrMapOvr>
    <a:masterClrMapping/>
  </p:clrMapOvr>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Sketchy_SerifHand">
      <a:majorFont>
        <a:latin typeface="The Serif Hand Black"/>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Pinceau">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8399888_TF89080264_Win32" id="{C60B6453-B441-436C-9A8B-9252BC066107}" vid="{586CC7C4-1B54-41A5-BFC9-1C90A4C070E2}"/>
    </a:ext>
  </a:extLst>
</a:theme>
</file>

<file path=ppt/theme/theme3.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adre">
  <a:themeElements>
    <a:clrScheme name="Cadr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adr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adr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6.xml><?xml version="1.0" encoding="utf-8"?>
<a:theme xmlns:a="http://schemas.openxmlformats.org/drawingml/2006/main" name="2_Thème Office">
  <a:themeElements>
    <a:clrScheme name="Custom 167">
      <a:dk1>
        <a:sysClr val="windowText" lastClr="000000"/>
      </a:dk1>
      <a:lt1>
        <a:sysClr val="window" lastClr="FFFFFF"/>
      </a:lt1>
      <a:dk2>
        <a:srgbClr val="3F3F3F"/>
      </a:dk2>
      <a:lt2>
        <a:srgbClr val="D8D8D8"/>
      </a:lt2>
      <a:accent1>
        <a:srgbClr val="E86C17"/>
      </a:accent1>
      <a:accent2>
        <a:srgbClr val="DD7E0E"/>
      </a:accent2>
      <a:accent3>
        <a:srgbClr val="E7BC29"/>
      </a:accent3>
      <a:accent4>
        <a:srgbClr val="D092A7"/>
      </a:accent4>
      <a:accent5>
        <a:srgbClr val="9C85C0"/>
      </a:accent5>
      <a:accent6>
        <a:srgbClr val="809EC2"/>
      </a:accent6>
      <a:hlink>
        <a:srgbClr val="8E58B6"/>
      </a:hlink>
      <a:folHlink>
        <a:srgbClr val="7F6F6F"/>
      </a:folHlink>
    </a:clrScheme>
    <a:fontScheme name="Custom 176">
      <a:majorFont>
        <a:latin typeface="Bookman Old Style"/>
        <a:ea typeface=""/>
        <a:cs typeface=""/>
      </a:majorFont>
      <a:minorFont>
        <a:latin typeface="Lucida Br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0307772_TF11582674" id="{56902E47-26E2-4575-8586-9E1357457A96}" vid="{F8541F84-BCB3-42FA-A392-97589561ECEF}"/>
    </a:ext>
  </a:extLst>
</a:theme>
</file>

<file path=ppt/theme/theme7.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cquiredFrom xmlns="6d93d202-47fc-4405-873a-cab67cc5f1b2" xsi:nil="true"/>
    <IsSearchable xmlns="6d93d202-47fc-4405-873a-cab67cc5f1b2">true</IsSearchable>
    <EditorialStatus xmlns="6d93d202-47fc-4405-873a-cab67cc5f1b2">Complete</EditorialStatus>
    <OriginAsset xmlns="6d93d202-47fc-4405-873a-cab67cc5f1b2" xsi:nil="true"/>
    <ThumbnailAssetId xmlns="6d93d202-47fc-4405-873a-cab67cc5f1b2" xsi:nil="true"/>
    <TrustLevel xmlns="6d93d202-47fc-4405-873a-cab67cc5f1b2">3 Community New</TrustLevel>
    <MarketSpecific xmlns="6d93d202-47fc-4405-873a-cab67cc5f1b2">true</MarketSpecific>
    <TPNamespace xmlns="6d93d202-47fc-4405-873a-cab67cc5f1b2" xsi:nil="true"/>
    <DirectSourceMarket xmlns="6d93d202-47fc-4405-873a-cab67cc5f1b2">english</DirectSourceMarket>
    <MachineTranslated xmlns="6d93d202-47fc-4405-873a-cab67cc5f1b2">false</MachineTranslated>
    <PlannedPubDate xmlns="6d93d202-47fc-4405-873a-cab67cc5f1b2" xsi:nil="true"/>
    <SubmitterId xmlns="6d93d202-47fc-4405-873a-cab67cc5f1b2">9c60ae39-ee33-43c2-b863-454968d0f2cc</SubmitterId>
    <Downloads xmlns="6d93d202-47fc-4405-873a-cab67cc5f1b2">0</Downloads>
    <OriginalSourceMarket xmlns="6d93d202-47fc-4405-873a-cab67cc5f1b2">english</OriginalSourceMarket>
    <PublishTargets xmlns="6d93d202-47fc-4405-873a-cab67cc5f1b2">OfficeOnline</PublishTargets>
    <ArtSampleDocs xmlns="6d93d202-47fc-4405-873a-cab67cc5f1b2" xsi:nil="true"/>
    <ApprovalLog xmlns="6d93d202-47fc-4405-873a-cab67cc5f1b2" xsi:nil="true"/>
    <ApprovalStatus xmlns="6d93d202-47fc-4405-873a-cab67cc5f1b2">InProgress</ApprovalStatus>
    <TPComponent xmlns="6d93d202-47fc-4405-873a-cab67cc5f1b2">PPTFiles</TPComponent>
    <EditorialTags xmlns="6d93d202-47fc-4405-873a-cab67cc5f1b2" xsi:nil="true"/>
    <TPExecutable xmlns="6d93d202-47fc-4405-873a-cab67cc5f1b2" xsi:nil="true"/>
    <LastHandOff xmlns="6d93d202-47fc-4405-873a-cab67cc5f1b2" xsi:nil="true"/>
    <BusinessGroup xmlns="6d93d202-47fc-4405-873a-cab67cc5f1b2" xsi:nil="true"/>
    <TPAppVersion xmlns="6d93d202-47fc-4405-873a-cab67cc5f1b2">12</TPAppVersion>
    <VoteCount xmlns="6d93d202-47fc-4405-873a-cab67cc5f1b2" xsi:nil="true"/>
    <APAuthor xmlns="6d93d202-47fc-4405-873a-cab67cc5f1b2">
      <UserInfo>
        <DisplayName>_o14migrate</DisplayName>
        <AccountId>266</AccountId>
        <AccountType/>
      </UserInfo>
    </APAuthor>
    <TPCommandLine xmlns="6d93d202-47fc-4405-873a-cab67cc5f1b2">{PP} /n {FilePath}</TPCommandLine>
    <UACurrentWords xmlns="6d93d202-47fc-4405-873a-cab67cc5f1b2" xsi:nil="true"/>
    <AssetId xmlns="6d93d202-47fc-4405-873a-cab67cc5f1b2">TP030007307</AssetId>
    <Manager xmlns="6d93d202-47fc-4405-873a-cab67cc5f1b2" xsi:nil="true"/>
    <NumericId xmlns="6d93d202-47fc-4405-873a-cab67cc5f1b2">-1</NumericId>
    <Component xmlns="64acb2c5-0a2b-4bda-bd34-58e36cbb80d2" xsi:nil="true"/>
    <HandoffToMSDN xmlns="6d93d202-47fc-4405-873a-cab67cc5f1b2" xsi:nil="true"/>
    <Markets xmlns="6d93d202-47fc-4405-873a-cab67cc5f1b2">
      <Value>2</Value>
    </Markets>
    <UALocComments xmlns="6d93d202-47fc-4405-873a-cab67cc5f1b2" xsi:nil="true"/>
    <UALocRecommendation xmlns="6d93d202-47fc-4405-873a-cab67cc5f1b2">Localize</UALocRecommendation>
    <AssetStart xmlns="6d93d202-47fc-4405-873a-cab67cc5f1b2">2010-04-16T14:25:13+00:00</AssetStart>
    <CrawlForDependencies xmlns="6d93d202-47fc-4405-873a-cab67cc5f1b2">false</CrawlForDependencies>
    <LastModifiedDateTime xmlns="6d93d202-47fc-4405-873a-cab67cc5f1b2" xsi:nil="true"/>
    <LastPublishResultLookup xmlns="6d93d202-47fc-4405-873a-cab67cc5f1b2" xsi:nil="true"/>
    <PublishStatusLookup xmlns="6d93d202-47fc-4405-873a-cab67cc5f1b2">
      <Value>328617</Value>
      <Value>503214</Value>
    </PublishStatusLookup>
    <AverageRating xmlns="6d93d202-47fc-4405-873a-cab67cc5f1b2" xsi:nil="true"/>
    <CSXUpdate xmlns="6d93d202-47fc-4405-873a-cab67cc5f1b2">false</CSXUpdate>
    <UAProjectedTotalWords xmlns="6d93d202-47fc-4405-873a-cab67cc5f1b2" xsi:nil="true"/>
    <AssetExpire xmlns="6d93d202-47fc-4405-873a-cab67cc5f1b2">2100-01-01T00:00:00+00:00</AssetExpire>
    <AssetType xmlns="6d93d202-47fc-4405-873a-cab67cc5f1b2">TP</AssetType>
    <IntlLangReviewDate xmlns="6d93d202-47fc-4405-873a-cab67cc5f1b2" xsi:nil="true"/>
    <TPFriendlyName xmlns="6d93d202-47fc-4405-873a-cab67cc5f1b2">Thème écologie - Forêt</TPFriendlyName>
    <IntlLangReview xmlns="6d93d202-47fc-4405-873a-cab67cc5f1b2" xsi:nil="true"/>
    <OOCacheId xmlns="6d93d202-47fc-4405-873a-cab67cc5f1b2" xsi:nil="true"/>
    <PolicheckWords xmlns="6d93d202-47fc-4405-873a-cab67cc5f1b2" xsi:nil="true"/>
    <TemplateStatus xmlns="6d93d202-47fc-4405-873a-cab67cc5f1b2">Complete</TemplateStatus>
    <CSXSubmissionMarket xmlns="6d93d202-47fc-4405-873a-cab67cc5f1b2" xsi:nil="true"/>
    <FriendlyTitle xmlns="6d93d202-47fc-4405-873a-cab67cc5f1b2" xsi:nil="true"/>
    <TPLaunchHelpLinkType xmlns="6d93d202-47fc-4405-873a-cab67cc5f1b2" xsi:nil="true"/>
    <Providers xmlns="6d93d202-47fc-4405-873a-cab67cc5f1b2" xsi:nil="true"/>
    <SourceTitle xmlns="6d93d202-47fc-4405-873a-cab67cc5f1b2">Thème écologie - Forêt</SourceTitle>
    <TemplateTemplateType xmlns="6d93d202-47fc-4405-873a-cab67cc5f1b2">PowerPoint 12 Default</TemplateTemplateType>
    <TimesCloned xmlns="6d93d202-47fc-4405-873a-cab67cc5f1b2" xsi:nil="true"/>
    <ClipArtFilename xmlns="6d93d202-47fc-4405-873a-cab67cc5f1b2" xsi:nil="true"/>
    <APDescription xmlns="6d93d202-47fc-4405-873a-cab67cc5f1b2" xsi:nil="true"/>
    <TPApplication xmlns="6d93d202-47fc-4405-873a-cab67cc5f1b2">PowerPoint</TPApplication>
    <CSXHash xmlns="6d93d202-47fc-4405-873a-cab67cc5f1b2">HWvmCs29xOAaQW6cl4mbJ8eYUZo=</CSXHash>
    <PrimaryImageGen xmlns="6d93d202-47fc-4405-873a-cab67cc5f1b2">true</PrimaryImageGen>
    <ContentItem xmlns="6d93d202-47fc-4405-873a-cab67cc5f1b2" xsi:nil="true"/>
    <IsDeleted xmlns="6d93d202-47fc-4405-873a-cab67cc5f1b2">false</IsDeleted>
    <ShowIn xmlns="6d93d202-47fc-4405-873a-cab67cc5f1b2">Show everywhere</ShowIn>
    <BugNumber xmlns="6d93d202-47fc-4405-873a-cab67cc5f1b2" xsi:nil="true"/>
    <LegacyData xmlns="6d93d202-47fc-4405-873a-cab67cc5f1b2">ListingID:;Manager:;BuildStatus:Publish Passed;MockupPath:</LegacyData>
    <TPLaunchHelpLink xmlns="6d93d202-47fc-4405-873a-cab67cc5f1b2" xsi:nil="true"/>
    <Milestone xmlns="6d93d202-47fc-4405-873a-cab67cc5f1b2" xsi:nil="true"/>
    <UANotes xmlns="6d93d202-47fc-4405-873a-cab67cc5f1b2" xsi:nil="true"/>
    <Description0 xmlns="64acb2c5-0a2b-4bda-bd34-58e36cbb80d2" xsi:nil="true"/>
    <IntlLangReviewer xmlns="6d93d202-47fc-4405-873a-cab67cc5f1b2" xsi:nil="true"/>
    <IntlLocPriority xmlns="6d93d202-47fc-4405-873a-cab67cc5f1b2" xsi:nil="true"/>
    <OpenTemplate xmlns="6d93d202-47fc-4405-873a-cab67cc5f1b2">true</OpenTemplate>
    <Provider xmlns="6d93d202-47fc-4405-873a-cab67cc5f1b2" xsi:nil="true"/>
    <CSXSubmissionDate xmlns="6d93d202-47fc-4405-873a-cab67cc5f1b2">2009-10-10T07:00:00+00:00</CSXSubmissionDate>
    <TPClientViewer xmlns="6d93d202-47fc-4405-873a-cab67cc5f1b2" xsi:nil="true"/>
    <DSATActionTaken xmlns="6d93d202-47fc-4405-873a-cab67cc5f1b2" xsi:nil="true"/>
    <APEditor xmlns="6d93d202-47fc-4405-873a-cab67cc5f1b2">
      <UserInfo>
        <DisplayName>_o14migrate</DisplayName>
        <AccountId>266</AccountId>
        <AccountType/>
      </UserInfo>
    </APEditor>
    <TPInstallLocation xmlns="6d93d202-47fc-4405-873a-cab67cc5f1b2">{My Templates}</TPInstallLocation>
    <OutputCachingOn xmlns="6d93d202-47fc-4405-873a-cab67cc5f1b2">false</OutputCachingOn>
    <ParentAssetId xmlns="6d93d202-47fc-4405-873a-cab67cc5f1b2" xsi:nil="true"/>
    <LocManualTestRequired xmlns="6d93d202-47fc-4405-873a-cab67cc5f1b2">false</LocManualTestRequired>
    <LocalizationTagsTaxHTField0 xmlns="6d93d202-47fc-4405-873a-cab67cc5f1b2">
      <Terms xmlns="http://schemas.microsoft.com/office/infopath/2007/PartnerControls"/>
    </LocalizationTagsTaxHTField0>
    <CampaignTagsTaxHTField0 xmlns="6d93d202-47fc-4405-873a-cab67cc5f1b2">
      <Terms xmlns="http://schemas.microsoft.com/office/infopath/2007/PartnerControls"/>
    </CampaignTagsTaxHTField0>
    <LocLastLocAttemptVersionLookup xmlns="6d93d202-47fc-4405-873a-cab67cc5f1b2">170133</LocLastLocAttemptVersionLookup>
    <InternalTagsTaxHTField0 xmlns="6d93d202-47fc-4405-873a-cab67cc5f1b2">
      <Terms xmlns="http://schemas.microsoft.com/office/infopath/2007/PartnerControls"/>
    </InternalTagsTaxHTField0>
    <LocRecommendedHandoff xmlns="6d93d202-47fc-4405-873a-cab67cc5f1b2" xsi:nil="true"/>
    <BlockPublish xmlns="6d93d202-47fc-4405-873a-cab67cc5f1b2">false</BlockPublish>
    <LocComments xmlns="6d93d202-47fc-4405-873a-cab67cc5f1b2" xsi:nil="true"/>
    <TaxCatchAll xmlns="6d93d202-47fc-4405-873a-cab67cc5f1b2"/>
    <OriginalRelease xmlns="6d93d202-47fc-4405-873a-cab67cc5f1b2">14</OriginalRelease>
    <RecommendationsModifier xmlns="6d93d202-47fc-4405-873a-cab67cc5f1b2" xsi:nil="true"/>
    <ScenarioTagsTaxHTField0 xmlns="6d93d202-47fc-4405-873a-cab67cc5f1b2">
      <Terms xmlns="http://schemas.microsoft.com/office/infopath/2007/PartnerControls"/>
    </ScenarioTagsTaxHTField0>
    <FeatureTagsTaxHTField0 xmlns="6d93d202-47fc-4405-873a-cab67cc5f1b2">
      <Terms xmlns="http://schemas.microsoft.com/office/infopath/2007/PartnerControls"/>
    </FeatureTagsTaxHTField0>
    <LocMarketGroupTiers2 xmlns="6d93d202-47fc-4405-873a-cab67cc5f1b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9924D1ECC420D47A2456556BC94F7370400BDF4491DEA4973499845289601F88B9F" ma:contentTypeVersion="55" ma:contentTypeDescription="Create a new document." ma:contentTypeScope="" ma:versionID="41eb558a2b826e6e4f9defd990175bec">
  <xsd:schema xmlns:xsd="http://www.w3.org/2001/XMLSchema" xmlns:xs="http://www.w3.org/2001/XMLSchema" xmlns:p="http://schemas.microsoft.com/office/2006/metadata/properties" xmlns:ns2="6d93d202-47fc-4405-873a-cab67cc5f1b2" xmlns:ns3="64acb2c5-0a2b-4bda-bd34-58e36cbb80d2" targetNamespace="http://schemas.microsoft.com/office/2006/metadata/properties" ma:root="true" ma:fieldsID="19deea0185cf7bc57eee9b90b1ba2ace" ns2:_="" ns3:_="">
    <xsd:import namespace="6d93d202-47fc-4405-873a-cab67cc5f1b2"/>
    <xsd:import namespace="64acb2c5-0a2b-4bda-bd34-58e36cbb80d2"/>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element ref="ns3:Description0" minOccurs="0"/>
                <xsd:element ref="ns3:Compon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3d202-47fc-4405-873a-cab67cc5f1b2"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0:00:00Z"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dc79c007-7f28-4db9-9ba1-525d19a3279b}"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80C6DD30-196A-4C6B-B1BF-A43F3B8ACD4F}" ma:internalName="CSXSubmissionMarket" ma:readOnly="false" ma:showField="MarketName" ma:web="6d93d202-47fc-4405-873a-cab67cc5f1b2">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bb16b974-ed24-4278-8820-8e232d38904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7E2D4CA2-442A-4FDA-AA57-71B8C7B2C53C}" ma:internalName="InProjectListLookup" ma:readOnly="true" ma:showField="InProjectList"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fd9a49dc-3dbf-4047-b62d-1d587abe7b40}"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7E2D4CA2-442A-4FDA-AA57-71B8C7B2C53C}" ma:internalName="LastCompleteVersionLookup" ma:readOnly="true" ma:showField="LastCompleteVersion"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7E2D4CA2-442A-4FDA-AA57-71B8C7B2C53C}" ma:internalName="LastPreviewErrorLookup" ma:readOnly="true" ma:showField="LastPreviewError"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7E2D4CA2-442A-4FDA-AA57-71B8C7B2C53C}" ma:internalName="LastPreviewResultLookup" ma:readOnly="true" ma:showField="LastPreviewResult"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7E2D4CA2-442A-4FDA-AA57-71B8C7B2C53C}" ma:internalName="LastPreviewAttemptDateLookup" ma:readOnly="true" ma:showField="LastPreviewAttemptDate"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7E2D4CA2-442A-4FDA-AA57-71B8C7B2C53C}" ma:internalName="LastPreviewedByLookup" ma:readOnly="true" ma:showField="LastPreviewedBy"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7E2D4CA2-442A-4FDA-AA57-71B8C7B2C53C}" ma:internalName="LastPreviewTimeLookup" ma:readOnly="true" ma:showField="LastPreviewTime"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7E2D4CA2-442A-4FDA-AA57-71B8C7B2C53C}" ma:internalName="LastPreviewVersionLookup" ma:readOnly="true" ma:showField="LastPreviewVersion"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7E2D4CA2-442A-4FDA-AA57-71B8C7B2C53C}" ma:internalName="LastPublishErrorLookup" ma:readOnly="true" ma:showField="LastPublishError"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7E2D4CA2-442A-4FDA-AA57-71B8C7B2C53C}" ma:internalName="LastPublishResultLookup" ma:readOnly="true" ma:showField="LastPublishResult"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7E2D4CA2-442A-4FDA-AA57-71B8C7B2C53C}" ma:internalName="LastPublishAttemptDateLookup" ma:readOnly="true" ma:showField="LastPublishAttemptDate"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7E2D4CA2-442A-4FDA-AA57-71B8C7B2C53C}" ma:internalName="LastPublishedByLookup" ma:readOnly="true" ma:showField="LastPublishedBy"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7E2D4CA2-442A-4FDA-AA57-71B8C7B2C53C}" ma:internalName="LastPublishTimeLookup" ma:readOnly="true" ma:showField="LastPublishTime"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7E2D4CA2-442A-4FDA-AA57-71B8C7B2C53C}" ma:internalName="LastPublishVersionLookup" ma:readOnly="true" ma:showField="LastPublishVersion"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4CDE398E-75A7-4993-8C61-2BFD31F64754}" ma:internalName="LocLastLocAttemptVersionLookup" ma:readOnly="false" ma:showField="LastLocAttemptVersion" ma:web="6d93d202-47fc-4405-873a-cab67cc5f1b2">
      <xsd:simpleType>
        <xsd:restriction base="dms:Lookup"/>
      </xsd:simpleType>
    </xsd:element>
    <xsd:element name="LocLastLocAttemptVersionTypeLookup" ma:index="72" nillable="true" ma:displayName="Loc Last Loc Attempt Version Type" ma:default="" ma:list="{4CDE398E-75A7-4993-8C61-2BFD31F64754}" ma:internalName="LocLastLocAttemptVersionTypeLookup" ma:readOnly="true" ma:showField="LastLocAttemptVersionType" ma:web="6d93d202-47fc-4405-873a-cab67cc5f1b2">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4CDE398E-75A7-4993-8C61-2BFD31F64754}" ma:internalName="LocNewPublishedVersionLookup" ma:readOnly="true" ma:showField="NewPublishedVersion" ma:web="6d93d202-47fc-4405-873a-cab67cc5f1b2">
      <xsd:simpleType>
        <xsd:restriction base="dms:Lookup"/>
      </xsd:simpleType>
    </xsd:element>
    <xsd:element name="LocOverallHandbackStatusLookup" ma:index="76" nillable="true" ma:displayName="Loc Overall Handback Status" ma:default="" ma:list="{4CDE398E-75A7-4993-8C61-2BFD31F64754}" ma:internalName="LocOverallHandbackStatusLookup" ma:readOnly="true" ma:showField="OverallHandbackStatus" ma:web="6d93d202-47fc-4405-873a-cab67cc5f1b2">
      <xsd:simpleType>
        <xsd:restriction base="dms:Lookup"/>
      </xsd:simpleType>
    </xsd:element>
    <xsd:element name="LocOverallLocStatusLookup" ma:index="77" nillable="true" ma:displayName="Loc Overall Localize Status" ma:default="" ma:list="{4CDE398E-75A7-4993-8C61-2BFD31F64754}" ma:internalName="LocOverallLocStatusLookup" ma:readOnly="true" ma:showField="OverallLocStatus" ma:web="6d93d202-47fc-4405-873a-cab67cc5f1b2">
      <xsd:simpleType>
        <xsd:restriction base="dms:Lookup"/>
      </xsd:simpleType>
    </xsd:element>
    <xsd:element name="LocOverallPreviewStatusLookup" ma:index="78" nillable="true" ma:displayName="Loc Overall Preview Status" ma:default="" ma:list="{4CDE398E-75A7-4993-8C61-2BFD31F64754}" ma:internalName="LocOverallPreviewStatusLookup" ma:readOnly="true" ma:showField="OverallPreviewStatus" ma:web="6d93d202-47fc-4405-873a-cab67cc5f1b2">
      <xsd:simpleType>
        <xsd:restriction base="dms:Lookup"/>
      </xsd:simpleType>
    </xsd:element>
    <xsd:element name="LocOverallPublishStatusLookup" ma:index="79" nillable="true" ma:displayName="Loc Overall Publish Status" ma:default="" ma:list="{4CDE398E-75A7-4993-8C61-2BFD31F64754}" ma:internalName="LocOverallPublishStatusLookup" ma:readOnly="true" ma:showField="OverallPublishStatus" ma:web="6d93d202-47fc-4405-873a-cab67cc5f1b2">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4CDE398E-75A7-4993-8C61-2BFD31F64754}" ma:internalName="LocProcessedForHandoffsLookup" ma:readOnly="true" ma:showField="ProcessedForHandoffs" ma:web="6d93d202-47fc-4405-873a-cab67cc5f1b2">
      <xsd:simpleType>
        <xsd:restriction base="dms:Lookup"/>
      </xsd:simpleType>
    </xsd:element>
    <xsd:element name="LocProcessedForMarketsLookup" ma:index="82" nillable="true" ma:displayName="Loc Processed For Markets" ma:default="" ma:list="{4CDE398E-75A7-4993-8C61-2BFD31F64754}" ma:internalName="LocProcessedForMarketsLookup" ma:readOnly="true" ma:showField="ProcessedForMarkets" ma:web="6d93d202-47fc-4405-873a-cab67cc5f1b2">
      <xsd:simpleType>
        <xsd:restriction base="dms:Lookup"/>
      </xsd:simpleType>
    </xsd:element>
    <xsd:element name="LocPublishedDependentAssetsLookup" ma:index="83" nillable="true" ma:displayName="Loc Published Dependent Assets" ma:default="" ma:list="{4CDE398E-75A7-4993-8C61-2BFD31F64754}" ma:internalName="LocPublishedDependentAssetsLookup" ma:readOnly="true" ma:showField="PublishedDependentAssets" ma:web="6d93d202-47fc-4405-873a-cab67cc5f1b2">
      <xsd:simpleType>
        <xsd:restriction base="dms:Lookup"/>
      </xsd:simpleType>
    </xsd:element>
    <xsd:element name="LocPublishedLinkedAssetsLookup" ma:index="84" nillable="true" ma:displayName="Loc Published Linked Assets" ma:default="" ma:list="{4CDE398E-75A7-4993-8C61-2BFD31F64754}" ma:internalName="LocPublishedLinkedAssetsLookup" ma:readOnly="true" ma:showField="PublishedLinkedAssets" ma:web="6d93d202-47fc-4405-873a-cab67cc5f1b2">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db560eb5-700a-4f94-8fda-b57de4261f12}"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80C6DD30-196A-4C6B-B1BF-A43F3B8ACD4F}" ma:internalName="Markets" ma:readOnly="false" ma:showField="MarketName"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7E2D4CA2-442A-4FDA-AA57-71B8C7B2C53C}" ma:internalName="NumOfRatingsLookup" ma:readOnly="true" ma:showField="NumOfRatings"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7E2D4CA2-442A-4FDA-AA57-71B8C7B2C53C}" ma:internalName="PublishStatusLookup" ma:readOnly="false" ma:showField="PublishStatus"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6e3f7319-fb8f-4449-8902-000ab73a8566}"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11d213f5-ec09-44b6-a8be-9da225be7a8d}" ma:internalName="TaxCatchAll" ma:showField="CatchAllData"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11d213f5-ec09-44b6-a8be-9da225be7a8d}" ma:internalName="TaxCatchAllLabel" ma:readOnly="true" ma:showField="CatchAllDataLabel"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4acb2c5-0a2b-4bda-bd34-58e36cbb80d2" elementFormDefault="qualified">
    <xsd:import namespace="http://schemas.microsoft.com/office/2006/documentManagement/types"/>
    <xsd:import namespace="http://schemas.microsoft.com/office/infopath/2007/PartnerControls"/>
    <xsd:element name="Description0" ma:index="134" nillable="true" ma:displayName="Description" ma:internalName="Description0">
      <xsd:simpleType>
        <xsd:restriction base="dms:Note"/>
      </xsd:simpleType>
    </xsd:element>
    <xsd:element name="Component" ma:index="135" nillable="true" ma:displayName="Component" ma:internalName="Component">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39E1B1-13B0-4986-BBB7-F72E0F180B91}">
  <ds:schemaRefs>
    <ds:schemaRef ds:uri="http://schemas.microsoft.com/sharepoint/v3/contenttype/forms"/>
  </ds:schemaRefs>
</ds:datastoreItem>
</file>

<file path=customXml/itemProps2.xml><?xml version="1.0" encoding="utf-8"?>
<ds:datastoreItem xmlns:ds="http://schemas.openxmlformats.org/officeDocument/2006/customXml" ds:itemID="{E4E51CD8-643E-4824-B224-D370C1F9C88B}">
  <ds:schemaRefs>
    <ds:schemaRef ds:uri="http://schemas.microsoft.com/office/2006/metadata/properties"/>
    <ds:schemaRef ds:uri="http://www.w3.org/2000/xmlns/"/>
    <ds:schemaRef ds:uri="6d93d202-47fc-4405-873a-cab67cc5f1b2"/>
    <ds:schemaRef ds:uri="http://www.w3.org/2001/XMLSchema-instance"/>
    <ds:schemaRef ds:uri="64acb2c5-0a2b-4bda-bd34-58e36cbb80d2"/>
    <ds:schemaRef ds:uri="http://schemas.microsoft.com/office/infopath/2007/PartnerControls"/>
  </ds:schemaRefs>
</ds:datastoreItem>
</file>

<file path=customXml/itemProps3.xml><?xml version="1.0" encoding="utf-8"?>
<ds:datastoreItem xmlns:ds="http://schemas.openxmlformats.org/officeDocument/2006/customXml" ds:itemID="{FAF93270-F1D6-47D0-8A39-169F7BF4DCC8}">
  <ds:schemaRefs>
    <ds:schemaRef ds:uri="http://schemas.microsoft.com/office/2006/metadata/contentType"/>
    <ds:schemaRef ds:uri="http://schemas.microsoft.com/office/2006/metadata/properties/metaAttributes"/>
    <ds:schemaRef ds:uri="http://www.w3.org/2000/xmlns/"/>
    <ds:schemaRef ds:uri="http://www.w3.org/2001/XMLSchema"/>
    <ds:schemaRef ds:uri="6d93d202-47fc-4405-873a-cab67cc5f1b2"/>
    <ds:schemaRef ds:uri="64acb2c5-0a2b-4bda-bd34-58e36cbb80d2"/>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190</TotalTime>
  <Words>3446</Words>
  <Application>Microsoft Office PowerPoint</Application>
  <PresentationFormat>Grand écran</PresentationFormat>
  <Paragraphs>386</Paragraphs>
  <Slides>70</Slides>
  <Notes>0</Notes>
  <HiddenSlides>6</HiddenSlides>
  <MMClips>1</MMClips>
  <ScaleCrop>false</ScaleCrop>
  <HeadingPairs>
    <vt:vector size="6" baseType="variant">
      <vt:variant>
        <vt:lpstr>Polices utilisées</vt:lpstr>
      </vt:variant>
      <vt:variant>
        <vt:i4>19</vt:i4>
      </vt:variant>
      <vt:variant>
        <vt:lpstr>Thème</vt:lpstr>
      </vt:variant>
      <vt:variant>
        <vt:i4>7</vt:i4>
      </vt:variant>
      <vt:variant>
        <vt:lpstr>Titres des diapositives</vt:lpstr>
      </vt:variant>
      <vt:variant>
        <vt:i4>70</vt:i4>
      </vt:variant>
    </vt:vector>
  </HeadingPairs>
  <TitlesOfParts>
    <vt:vector size="96" baseType="lpstr">
      <vt:lpstr>Agency FB</vt:lpstr>
      <vt:lpstr>Arial</vt:lpstr>
      <vt:lpstr>Bookman Old Style</vt:lpstr>
      <vt:lpstr>Bradley Hand ITC</vt:lpstr>
      <vt:lpstr>Calibri</vt:lpstr>
      <vt:lpstr>Calibri Light</vt:lpstr>
      <vt:lpstr>Century Gothic</vt:lpstr>
      <vt:lpstr>Corbel</vt:lpstr>
      <vt:lpstr>Curlz MT</vt:lpstr>
      <vt:lpstr>Edwardian Script ITC</vt:lpstr>
      <vt:lpstr>Elephant</vt:lpstr>
      <vt:lpstr>Freestyle Script</vt:lpstr>
      <vt:lpstr>Gill Sans MT</vt:lpstr>
      <vt:lpstr>Lucida Bright</vt:lpstr>
      <vt:lpstr>The Hand</vt:lpstr>
      <vt:lpstr>The Hand Black</vt:lpstr>
      <vt:lpstr>The Serif Hand Black</vt:lpstr>
      <vt:lpstr>Wingdings</vt:lpstr>
      <vt:lpstr>Wingdings 2</vt:lpstr>
      <vt:lpstr>SketchyVTI</vt:lpstr>
      <vt:lpstr>Pinceau</vt:lpstr>
      <vt:lpstr>Thème Office</vt:lpstr>
      <vt:lpstr>1_Thème Office</vt:lpstr>
      <vt:lpstr>Cadre</vt:lpstr>
      <vt:lpstr>2_Thème Office</vt:lpstr>
      <vt:lpstr>3_Thème Office</vt:lpstr>
      <vt:lpstr>Le monde de Lili, Lulu et Lilou (volet 2) L’apprentissage des trois premières configurations l-ch-gn et w m-t-f p-d-j</vt:lpstr>
      <vt:lpstr>Le monde Lili, Lulu et Lilou</vt:lpstr>
      <vt:lpstr>Table des matières</vt:lpstr>
      <vt:lpstr>Avant-Propos</vt:lpstr>
      <vt:lpstr>Crédit images et sons</vt:lpstr>
      <vt:lpstr>Je vous présente Lili</vt:lpstr>
      <vt:lpstr>Je vous présente Lulu</vt:lpstr>
      <vt:lpstr>Je vous présente Lilou</vt:lpstr>
      <vt:lpstr>Première clé l  ch  gn et w</vt:lpstr>
      <vt:lpstr>Présentation PowerPoint</vt:lpstr>
      <vt:lpstr>1) Lulu achète un perroquet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Le jeu de mémoire de lilou</vt:lpstr>
      <vt:lpstr>Présentation PowerPoint</vt:lpstr>
      <vt:lpstr>Exercice 3 Le cherche et trouve du chalet</vt:lpstr>
      <vt:lpstr>Exercice 3: Le cherche et trouve du chalet</vt:lpstr>
      <vt:lpstr>Présentation PowerPoint</vt:lpstr>
      <vt:lpstr>Deuxième clé m-t-f </vt:lpstr>
      <vt:lpstr>Présentation PowerPoint</vt:lpstr>
      <vt:lpstr>Jeu du petit bébé qui apprend à parler</vt:lpstr>
      <vt:lpstr>Présentation PowerPoint</vt:lpstr>
      <vt:lpstr>Présentation PowerPoint</vt:lpstr>
      <vt:lpstr>L’exposition de photos de Lilou</vt:lpstr>
      <vt:lpstr>Présentation PowerPoint</vt:lpstr>
      <vt:lpstr>Présentation PowerPoint</vt:lpstr>
      <vt:lpstr>Un bon potage réconfortant</vt:lpstr>
      <vt:lpstr>Présentation PowerPoint</vt:lpstr>
      <vt:lpstr>Présentation PowerPoint</vt:lpstr>
      <vt:lpstr>Exercice 7: Le jeu des mimes</vt:lpstr>
      <vt:lpstr>Présentation PowerPoint</vt:lpstr>
      <vt:lpstr>Présentation PowerPoint</vt:lpstr>
      <vt:lpstr>Exercice 8: Le Jeu de la cachette</vt:lpstr>
      <vt:lpstr>Présentation PowerPoint</vt:lpstr>
      <vt:lpstr>Présentation PowerPoint</vt:lpstr>
      <vt:lpstr>Présentation PowerPoint</vt:lpstr>
      <vt:lpstr>Troisième  clé p-d-j </vt:lpstr>
      <vt:lpstr>Présentation PowerPoint</vt:lpstr>
      <vt:lpstr>La dictée de lilou</vt:lpstr>
      <vt:lpstr>La dictée de Lilou</vt:lpstr>
      <vt:lpstr>Présentation PowerPoint</vt:lpstr>
      <vt:lpstr>Le jeu de parcours de l’halloween</vt:lpstr>
      <vt:lpstr>Présentation PowerPoint</vt:lpstr>
      <vt:lpstr>Exercice 11: La potion magique de la sorcière Décoder et coder des mots comportant la configuration p-d-j</vt:lpstr>
      <vt:lpstr>La potion de la sorcière</vt:lpstr>
      <vt:lpstr>Présentation PowerPoint</vt:lpstr>
      <vt:lpstr>Présentation PowerPoint</vt:lpstr>
      <vt:lpstr>Présentation PowerPoint</vt:lpstr>
      <vt:lpstr>Présentation PowerPoint</vt:lpstr>
      <vt:lpstr>Présentation PowerPoint</vt:lpstr>
      <vt:lpstr>Voilà! La potion magique pour devenir un super codeur!!</vt:lpstr>
      <vt:lpstr>Exercices 12:  Jeu:  Je pars en voyage, je mets dans ma valise  But: Coder des mots avec la configuration p-d-j et m-t-f </vt:lpstr>
      <vt:lpstr>Exercice 12: Je pars en voyage, je mets dans ma valise</vt:lpstr>
      <vt:lpstr>Présentation PowerPoint</vt:lpstr>
      <vt:lpstr>Présentation PowerPoint</vt:lpstr>
      <vt:lpstr>Exercice 13: La liste d’achat</vt:lpstr>
      <vt:lpstr>Cibles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monde de Lili, Lulu et Lilou (volet 2) L’apprentissage des trois premières configurations l-ch-gn et w m-t-f p-d-j</dc:title>
  <dc:creator>Caroline Mercier</dc:creator>
  <cp:lastModifiedBy>Caroline Mercier</cp:lastModifiedBy>
  <cp:revision>24</cp:revision>
  <dcterms:created xsi:type="dcterms:W3CDTF">2020-10-25T00:44:41Z</dcterms:created>
  <dcterms:modified xsi:type="dcterms:W3CDTF">2020-10-25T23:39:07Z</dcterms:modified>
</cp:coreProperties>
</file>